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8" r:id="rId2"/>
    <p:sldId id="257" r:id="rId3"/>
  </p:sldIdLst>
  <p:sldSz cx="10287000" cy="12852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7251F2-1E34-E82D-2DC1-B1F0B9E292AA}" v="8" dt="2025-02-24T10:43:56.205"/>
    <p1510:client id="{B7FA1DFD-C7CE-664E-A24D-4F7223CDA6A5}" v="1" dt="2025-02-24T14:35:26.9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640" autoAdjust="0"/>
  </p:normalViewPr>
  <p:slideViewPr>
    <p:cSldViewPr>
      <p:cViewPr varScale="1">
        <p:scale>
          <a:sx n="54" d="100"/>
          <a:sy n="54" d="100"/>
        </p:scale>
        <p:origin x="3128" y="2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4242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3184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133</Words>
  <Application>Microsoft Office PowerPoint</Application>
  <PresentationFormat>Anpassad</PresentationFormat>
  <Paragraphs>13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3" baseType="lpstr">
      <vt:lpstr>Office Theme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Hållbar idrott - skisser på SoMe-inlägg</dc:title>
  <cp:lastModifiedBy>Saga Lidén</cp:lastModifiedBy>
  <cp:revision>10</cp:revision>
  <dcterms:created xsi:type="dcterms:W3CDTF">2006-08-16T00:00:00Z</dcterms:created>
  <dcterms:modified xsi:type="dcterms:W3CDTF">2025-02-26T14:28:23Z</dcterms:modified>
  <dc:identifier>DAGeObIGTOg</dc:identifier>
</cp:coreProperties>
</file>