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95" r:id="rId6"/>
    <p:sldId id="257" r:id="rId7"/>
    <p:sldId id="259" r:id="rId8"/>
    <p:sldId id="264" r:id="rId9"/>
    <p:sldId id="294" r:id="rId10"/>
    <p:sldId id="266" r:id="rId11"/>
    <p:sldId id="270" r:id="rId12"/>
    <p:sldId id="271" r:id="rId13"/>
    <p:sldId id="300" r:id="rId14"/>
    <p:sldId id="303" r:id="rId15"/>
    <p:sldId id="296" r:id="rId16"/>
    <p:sldId id="299" r:id="rId17"/>
    <p:sldId id="277" r:id="rId18"/>
    <p:sldId id="301" r:id="rId19"/>
    <p:sldId id="297" r:id="rId20"/>
    <p:sldId id="305" r:id="rId21"/>
    <p:sldId id="307" r:id="rId22"/>
    <p:sldId id="304" r:id="rId23"/>
    <p:sldId id="298" r:id="rId24"/>
    <p:sldId id="279" r:id="rId25"/>
    <p:sldId id="278" r:id="rId26"/>
    <p:sldId id="302" r:id="rId27"/>
    <p:sldId id="308" r:id="rId28"/>
    <p:sldId id="309" r:id="rId29"/>
  </p:sldIdLst>
  <p:sldSz cx="12192000" cy="6858000"/>
  <p:notesSz cx="6794500" cy="9931400"/>
  <p:custDataLst>
    <p:tags r:id="rId3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7E"/>
    <a:srgbClr val="FBCB21"/>
    <a:srgbClr val="F7FCFF"/>
    <a:srgbClr val="004479"/>
    <a:srgbClr val="E5F5FF"/>
    <a:srgbClr val="C0A868"/>
    <a:srgbClr val="CD7300"/>
    <a:srgbClr val="9797A8"/>
    <a:srgbClr val="CD7F32"/>
    <a:srgbClr val="D79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A75879-5921-4563-A8AB-7D90EBE2F891}" v="356" dt="2026-01-21T11:06:10.8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234" autoAdjust="0"/>
  </p:normalViewPr>
  <p:slideViewPr>
    <p:cSldViewPr snapToGrid="0" showGuides="1">
      <p:cViewPr varScale="1">
        <p:scale>
          <a:sx n="54" d="100"/>
          <a:sy n="54" d="100"/>
        </p:scale>
        <p:origin x="114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79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Norman" userId="7520c5a9-8247-49ee-835c-906af5307abb" providerId="ADAL" clId="{F23E9668-30E1-4078-AD91-2F4D2DAD0B37}"/>
    <pc:docChg chg="undo custSel addSld delSld modSld sldOrd">
      <pc:chgData name="Anna Norman" userId="7520c5a9-8247-49ee-835c-906af5307abb" providerId="ADAL" clId="{F23E9668-30E1-4078-AD91-2F4D2DAD0B37}" dt="2026-01-22T07:36:45.127" v="4088" actId="20577"/>
      <pc:docMkLst>
        <pc:docMk/>
      </pc:docMkLst>
      <pc:sldChg chg="delSp modSp add mod modClrScheme chgLayout modNotesTx">
        <pc:chgData name="Anna Norman" userId="7520c5a9-8247-49ee-835c-906af5307abb" providerId="ADAL" clId="{F23E9668-30E1-4078-AD91-2F4D2DAD0B37}" dt="2026-01-19T10:01:23.823" v="1092" actId="255"/>
        <pc:sldMkLst>
          <pc:docMk/>
          <pc:sldMk cId="571292229" sldId="256"/>
        </pc:sldMkLst>
        <pc:spChg chg="mod ord">
          <ac:chgData name="Anna Norman" userId="7520c5a9-8247-49ee-835c-906af5307abb" providerId="ADAL" clId="{F23E9668-30E1-4078-AD91-2F4D2DAD0B37}" dt="2026-01-19T10:01:23.823" v="1092" actId="255"/>
          <ac:spMkLst>
            <pc:docMk/>
            <pc:sldMk cId="571292229" sldId="256"/>
            <ac:spMk id="2" creationId="{00000000-0000-0000-0000-000000000000}"/>
          </ac:spMkLst>
        </pc:spChg>
      </pc:sldChg>
      <pc:sldChg chg="addSp delSp modSp add mod modClrScheme chgLayout modNotesTx">
        <pc:chgData name="Anna Norman" userId="7520c5a9-8247-49ee-835c-906af5307abb" providerId="ADAL" clId="{F23E9668-30E1-4078-AD91-2F4D2DAD0B37}" dt="2026-01-21T09:40:51.491" v="2290" actId="20577"/>
        <pc:sldMkLst>
          <pc:docMk/>
          <pc:sldMk cId="2081233743" sldId="257"/>
        </pc:sldMkLst>
        <pc:spChg chg="add mod ord">
          <ac:chgData name="Anna Norman" userId="7520c5a9-8247-49ee-835c-906af5307abb" providerId="ADAL" clId="{F23E9668-30E1-4078-AD91-2F4D2DAD0B37}" dt="2026-01-16T10:18:04.171" v="61" actId="700"/>
          <ac:spMkLst>
            <pc:docMk/>
            <pc:sldMk cId="2081233743" sldId="257"/>
            <ac:spMk id="11" creationId="{707F6AC6-9211-6609-24C0-F05E8C45F2E4}"/>
          </ac:spMkLst>
        </pc:spChg>
        <pc:spChg chg="add mod ord">
          <ac:chgData name="Anna Norman" userId="7520c5a9-8247-49ee-835c-906af5307abb" providerId="ADAL" clId="{F23E9668-30E1-4078-AD91-2F4D2DAD0B37}" dt="2026-01-16T10:19:01.687" v="94" actId="255"/>
          <ac:spMkLst>
            <pc:docMk/>
            <pc:sldMk cId="2081233743" sldId="257"/>
            <ac:spMk id="12" creationId="{6E730A35-1E3F-5833-6C1A-9478DAFA1639}"/>
          </ac:spMkLst>
        </pc:spChg>
        <pc:picChg chg="add mod">
          <ac:chgData name="Anna Norman" userId="7520c5a9-8247-49ee-835c-906af5307abb" providerId="ADAL" clId="{F23E9668-30E1-4078-AD91-2F4D2DAD0B37}" dt="2026-01-16T10:19:14.903" v="96" actId="14100"/>
          <ac:picMkLst>
            <pc:docMk/>
            <pc:sldMk cId="2081233743" sldId="257"/>
            <ac:picMk id="10" creationId="{0F6DD169-DFF8-1C3A-B9D0-0315CD60E7B6}"/>
          </ac:picMkLst>
        </pc:picChg>
      </pc:sldChg>
      <pc:sldChg chg="addSp modSp add mod modClrScheme modAnim chgLayout modNotesTx">
        <pc:chgData name="Anna Norman" userId="7520c5a9-8247-49ee-835c-906af5307abb" providerId="ADAL" clId="{F23E9668-30E1-4078-AD91-2F4D2DAD0B37}" dt="2026-01-21T09:32:07.311" v="1866" actId="20577"/>
        <pc:sldMkLst>
          <pc:docMk/>
          <pc:sldMk cId="197616832" sldId="259"/>
        </pc:sldMkLst>
        <pc:spChg chg="mod ord">
          <ac:chgData name="Anna Norman" userId="7520c5a9-8247-49ee-835c-906af5307abb" providerId="ADAL" clId="{F23E9668-30E1-4078-AD91-2F4D2DAD0B37}" dt="2026-01-16T10:19:34.628" v="98" actId="1076"/>
          <ac:spMkLst>
            <pc:docMk/>
            <pc:sldMk cId="197616832" sldId="259"/>
            <ac:spMk id="2" creationId="{00000000-0000-0000-0000-000000000000}"/>
          </ac:spMkLst>
        </pc:spChg>
        <pc:spChg chg="mod ord">
          <ac:chgData name="Anna Norman" userId="7520c5a9-8247-49ee-835c-906af5307abb" providerId="ADAL" clId="{F23E9668-30E1-4078-AD91-2F4D2DAD0B37}" dt="2026-01-21T09:30:31.789" v="1692" actId="20577"/>
          <ac:spMkLst>
            <pc:docMk/>
            <pc:sldMk cId="197616832" sldId="259"/>
            <ac:spMk id="3" creationId="{00000000-0000-0000-0000-000000000000}"/>
          </ac:spMkLst>
        </pc:spChg>
        <pc:spChg chg="add mod">
          <ac:chgData name="Anna Norman" userId="7520c5a9-8247-49ee-835c-906af5307abb" providerId="ADAL" clId="{F23E9668-30E1-4078-AD91-2F4D2DAD0B37}" dt="2026-01-21T09:31:03.771" v="1698" actId="1076"/>
          <ac:spMkLst>
            <pc:docMk/>
            <pc:sldMk cId="197616832" sldId="259"/>
            <ac:spMk id="5" creationId="{A976C03E-2CFE-81EB-D6E8-12F4039186D3}"/>
          </ac:spMkLst>
        </pc:spChg>
      </pc:sldChg>
      <pc:sldChg chg="addSp modSp add mod ord modClrScheme chgLayout modNotesTx">
        <pc:chgData name="Anna Norman" userId="7520c5a9-8247-49ee-835c-906af5307abb" providerId="ADAL" clId="{F23E9668-30E1-4078-AD91-2F4D2DAD0B37}" dt="2026-01-16T10:55:46.818" v="751" actId="6549"/>
        <pc:sldMkLst>
          <pc:docMk/>
          <pc:sldMk cId="3925973535" sldId="264"/>
        </pc:sldMkLst>
        <pc:spChg chg="mod ord">
          <ac:chgData name="Anna Norman" userId="7520c5a9-8247-49ee-835c-906af5307abb" providerId="ADAL" clId="{F23E9668-30E1-4078-AD91-2F4D2DAD0B37}" dt="2026-01-16T10:26:06.988" v="258" actId="1076"/>
          <ac:spMkLst>
            <pc:docMk/>
            <pc:sldMk cId="3925973535" sldId="264"/>
            <ac:spMk id="2" creationId="{00000000-0000-0000-0000-000000000000}"/>
          </ac:spMkLst>
        </pc:spChg>
        <pc:spChg chg="mod ord">
          <ac:chgData name="Anna Norman" userId="7520c5a9-8247-49ee-835c-906af5307abb" providerId="ADAL" clId="{F23E9668-30E1-4078-AD91-2F4D2DAD0B37}" dt="2026-01-16T10:27:59.970" v="271" actId="255"/>
          <ac:spMkLst>
            <pc:docMk/>
            <pc:sldMk cId="3925973535" sldId="264"/>
            <ac:spMk id="3" creationId="{00000000-0000-0000-0000-000000000000}"/>
          </ac:spMkLst>
        </pc:spChg>
        <pc:spChg chg="add mod ord">
          <ac:chgData name="Anna Norman" userId="7520c5a9-8247-49ee-835c-906af5307abb" providerId="ADAL" clId="{F23E9668-30E1-4078-AD91-2F4D2DAD0B37}" dt="2026-01-16T10:27:49.153" v="270" actId="255"/>
          <ac:spMkLst>
            <pc:docMk/>
            <pc:sldMk cId="3925973535" sldId="264"/>
            <ac:spMk id="9" creationId="{ABB7346E-98FD-5D79-9D30-BAEABEC34C54}"/>
          </ac:spMkLst>
        </pc:spChg>
        <pc:picChg chg="add mod">
          <ac:chgData name="Anna Norman" userId="7520c5a9-8247-49ee-835c-906af5307abb" providerId="ADAL" clId="{F23E9668-30E1-4078-AD91-2F4D2DAD0B37}" dt="2026-01-16T10:27:21.476" v="267" actId="14100"/>
          <ac:picMkLst>
            <pc:docMk/>
            <pc:sldMk cId="3925973535" sldId="264"/>
            <ac:picMk id="6" creationId="{1C71739F-33B4-2034-F68F-86CB161321C2}"/>
          </ac:picMkLst>
        </pc:picChg>
        <pc:picChg chg="add mod">
          <ac:chgData name="Anna Norman" userId="7520c5a9-8247-49ee-835c-906af5307abb" providerId="ADAL" clId="{F23E9668-30E1-4078-AD91-2F4D2DAD0B37}" dt="2026-01-16T10:27:28.759" v="268" actId="14100"/>
          <ac:picMkLst>
            <pc:docMk/>
            <pc:sldMk cId="3925973535" sldId="264"/>
            <ac:picMk id="8" creationId="{0EAE7A14-11EE-C4FC-5EF3-81E1D869ABED}"/>
          </ac:picMkLst>
        </pc:picChg>
      </pc:sldChg>
      <pc:sldChg chg="addSp delSp modSp add mod modClrScheme chgLayout modNotesTx">
        <pc:chgData name="Anna Norman" userId="7520c5a9-8247-49ee-835c-906af5307abb" providerId="ADAL" clId="{F23E9668-30E1-4078-AD91-2F4D2DAD0B37}" dt="2026-01-21T09:34:57.801" v="1963" actId="20577"/>
        <pc:sldMkLst>
          <pc:docMk/>
          <pc:sldMk cId="3024141237" sldId="266"/>
        </pc:sldMkLst>
        <pc:spChg chg="add mod ord">
          <ac:chgData name="Anna Norman" userId="7520c5a9-8247-49ee-835c-906af5307abb" providerId="ADAL" clId="{F23E9668-30E1-4078-AD91-2F4D2DAD0B37}" dt="2026-01-16T10:33:10.518" v="424" actId="1076"/>
          <ac:spMkLst>
            <pc:docMk/>
            <pc:sldMk cId="3024141237" sldId="266"/>
            <ac:spMk id="2" creationId="{A32EF284-7A14-9761-B70F-FDC6C90781C9}"/>
          </ac:spMkLst>
        </pc:spChg>
        <pc:spChg chg="add mod ord">
          <ac:chgData name="Anna Norman" userId="7520c5a9-8247-49ee-835c-906af5307abb" providerId="ADAL" clId="{F23E9668-30E1-4078-AD91-2F4D2DAD0B37}" dt="2026-01-16T10:34:43.288" v="473" actId="20577"/>
          <ac:spMkLst>
            <pc:docMk/>
            <pc:sldMk cId="3024141237" sldId="266"/>
            <ac:spMk id="8" creationId="{EAEFDACC-95BF-7410-37EC-3E75BF917496}"/>
          </ac:spMkLst>
        </pc:spChg>
        <pc:picChg chg="mod">
          <ac:chgData name="Anna Norman" userId="7520c5a9-8247-49ee-835c-906af5307abb" providerId="ADAL" clId="{F23E9668-30E1-4078-AD91-2F4D2DAD0B37}" dt="2026-01-16T10:34:06.960" v="428" actId="1076"/>
          <ac:picMkLst>
            <pc:docMk/>
            <pc:sldMk cId="3024141237" sldId="266"/>
            <ac:picMk id="6" creationId="{00000000-0000-0000-0000-000000000000}"/>
          </ac:picMkLst>
        </pc:picChg>
      </pc:sldChg>
      <pc:sldChg chg="modSp add mod modClrScheme modAnim chgLayout modNotesTx">
        <pc:chgData name="Anna Norman" userId="7520c5a9-8247-49ee-835c-906af5307abb" providerId="ADAL" clId="{F23E9668-30E1-4078-AD91-2F4D2DAD0B37}" dt="2026-01-21T09:35:59.163" v="1978" actId="20577"/>
        <pc:sldMkLst>
          <pc:docMk/>
          <pc:sldMk cId="1881474916" sldId="270"/>
        </pc:sldMkLst>
        <pc:spChg chg="mod ord">
          <ac:chgData name="Anna Norman" userId="7520c5a9-8247-49ee-835c-906af5307abb" providerId="ADAL" clId="{F23E9668-30E1-4078-AD91-2F4D2DAD0B37}" dt="2026-01-16T10:37:40.283" v="483" actId="207"/>
          <ac:spMkLst>
            <pc:docMk/>
            <pc:sldMk cId="1881474916" sldId="270"/>
            <ac:spMk id="2" creationId="{00000000-0000-0000-0000-000000000000}"/>
          </ac:spMkLst>
        </pc:spChg>
        <pc:spChg chg="mod ord">
          <ac:chgData name="Anna Norman" userId="7520c5a9-8247-49ee-835c-906af5307abb" providerId="ADAL" clId="{F23E9668-30E1-4078-AD91-2F4D2DAD0B37}" dt="2026-01-16T10:38:44.270" v="539" actId="20577"/>
          <ac:spMkLst>
            <pc:docMk/>
            <pc:sldMk cId="1881474916" sldId="270"/>
            <ac:spMk id="3" creationId="{00000000-0000-0000-0000-000000000000}"/>
          </ac:spMkLst>
        </pc:spChg>
      </pc:sldChg>
      <pc:sldChg chg="addSp modSp add mod modClrScheme chgLayout modNotesTx">
        <pc:chgData name="Anna Norman" userId="7520c5a9-8247-49ee-835c-906af5307abb" providerId="ADAL" clId="{F23E9668-30E1-4078-AD91-2F4D2DAD0B37}" dt="2026-01-22T07:36:45.127" v="4088" actId="20577"/>
        <pc:sldMkLst>
          <pc:docMk/>
          <pc:sldMk cId="2948937034" sldId="271"/>
        </pc:sldMkLst>
        <pc:spChg chg="mod ord">
          <ac:chgData name="Anna Norman" userId="7520c5a9-8247-49ee-835c-906af5307abb" providerId="ADAL" clId="{F23E9668-30E1-4078-AD91-2F4D2DAD0B37}" dt="2026-01-16T10:40:55.391" v="551" actId="1076"/>
          <ac:spMkLst>
            <pc:docMk/>
            <pc:sldMk cId="2948937034" sldId="271"/>
            <ac:spMk id="2" creationId="{00000000-0000-0000-0000-000000000000}"/>
          </ac:spMkLst>
        </pc:spChg>
        <pc:spChg chg="mod ord">
          <ac:chgData name="Anna Norman" userId="7520c5a9-8247-49ee-835c-906af5307abb" providerId="ADAL" clId="{F23E9668-30E1-4078-AD91-2F4D2DAD0B37}" dt="2026-01-16T10:41:35.316" v="556" actId="255"/>
          <ac:spMkLst>
            <pc:docMk/>
            <pc:sldMk cId="2948937034" sldId="271"/>
            <ac:spMk id="3" creationId="{00000000-0000-0000-0000-000000000000}"/>
          </ac:spMkLst>
        </pc:spChg>
        <pc:picChg chg="add mod">
          <ac:chgData name="Anna Norman" userId="7520c5a9-8247-49ee-835c-906af5307abb" providerId="ADAL" clId="{F23E9668-30E1-4078-AD91-2F4D2DAD0B37}" dt="2026-01-16T10:40:39.637" v="550" actId="26606"/>
          <ac:picMkLst>
            <pc:docMk/>
            <pc:sldMk cId="2948937034" sldId="271"/>
            <ac:picMk id="5" creationId="{A5D155FE-B20D-EC5B-6027-D273298607D7}"/>
          </ac:picMkLst>
        </pc:picChg>
      </pc:sldChg>
      <pc:sldChg chg="addSp modSp add del mod modClrScheme chgLayout">
        <pc:chgData name="Anna Norman" userId="7520c5a9-8247-49ee-835c-906af5307abb" providerId="ADAL" clId="{F23E9668-30E1-4078-AD91-2F4D2DAD0B37}" dt="2026-01-22T07:33:58.879" v="4045" actId="47"/>
        <pc:sldMkLst>
          <pc:docMk/>
          <pc:sldMk cId="72850243" sldId="276"/>
        </pc:sldMkLst>
      </pc:sldChg>
      <pc:sldChg chg="addSp delSp modSp add mod ord modClrScheme chgLayout modNotesTx">
        <pc:chgData name="Anna Norman" userId="7520c5a9-8247-49ee-835c-906af5307abb" providerId="ADAL" clId="{F23E9668-30E1-4078-AD91-2F4D2DAD0B37}" dt="2026-01-21T10:27:52.360" v="3041" actId="20577"/>
        <pc:sldMkLst>
          <pc:docMk/>
          <pc:sldMk cId="1365377217" sldId="277"/>
        </pc:sldMkLst>
        <pc:spChg chg="mod ord">
          <ac:chgData name="Anna Norman" userId="7520c5a9-8247-49ee-835c-906af5307abb" providerId="ADAL" clId="{F23E9668-30E1-4078-AD91-2F4D2DAD0B37}" dt="2026-01-21T10:27:52.360" v="3041" actId="20577"/>
          <ac:spMkLst>
            <pc:docMk/>
            <pc:sldMk cId="1365377217" sldId="277"/>
            <ac:spMk id="2" creationId="{00000000-0000-0000-0000-000000000000}"/>
          </ac:spMkLst>
        </pc:spChg>
        <pc:spChg chg="del mod ord">
          <ac:chgData name="Anna Norman" userId="7520c5a9-8247-49ee-835c-906af5307abb" providerId="ADAL" clId="{F23E9668-30E1-4078-AD91-2F4D2DAD0B37}" dt="2026-01-21T10:14:00.458" v="2296" actId="478"/>
          <ac:spMkLst>
            <pc:docMk/>
            <pc:sldMk cId="1365377217" sldId="277"/>
            <ac:spMk id="3" creationId="{00000000-0000-0000-0000-000000000000}"/>
          </ac:spMkLst>
        </pc:spChg>
        <pc:spChg chg="add mod ord">
          <ac:chgData name="Anna Norman" userId="7520c5a9-8247-49ee-835c-906af5307abb" providerId="ADAL" clId="{F23E9668-30E1-4078-AD91-2F4D2DAD0B37}" dt="2026-01-21T10:17:09.440" v="2595" actId="20577"/>
          <ac:spMkLst>
            <pc:docMk/>
            <pc:sldMk cId="1365377217" sldId="277"/>
            <ac:spMk id="5" creationId="{334B9FBC-E63D-B9FD-4418-29C83C2372D7}"/>
          </ac:spMkLst>
        </pc:spChg>
        <pc:spChg chg="add mod ord">
          <ac:chgData name="Anna Norman" userId="7520c5a9-8247-49ee-835c-906af5307abb" providerId="ADAL" clId="{F23E9668-30E1-4078-AD91-2F4D2DAD0B37}" dt="2026-01-21T10:19:51.110" v="2865" actId="20577"/>
          <ac:spMkLst>
            <pc:docMk/>
            <pc:sldMk cId="1365377217" sldId="277"/>
            <ac:spMk id="6" creationId="{264BA810-62C7-0370-29CA-31BA7564D205}"/>
          </ac:spMkLst>
        </pc:spChg>
      </pc:sldChg>
      <pc:sldChg chg="modSp add mod ord modClrScheme chgLayout modNotesTx">
        <pc:chgData name="Anna Norman" userId="7520c5a9-8247-49ee-835c-906af5307abb" providerId="ADAL" clId="{F23E9668-30E1-4078-AD91-2F4D2DAD0B37}" dt="2026-01-21T10:30:01.343" v="3127"/>
        <pc:sldMkLst>
          <pc:docMk/>
          <pc:sldMk cId="2411080199" sldId="278"/>
        </pc:sldMkLst>
        <pc:spChg chg="mod ord">
          <ac:chgData name="Anna Norman" userId="7520c5a9-8247-49ee-835c-906af5307abb" providerId="ADAL" clId="{F23E9668-30E1-4078-AD91-2F4D2DAD0B37}" dt="2026-01-16T10:46:07.321" v="602" actId="1076"/>
          <ac:spMkLst>
            <pc:docMk/>
            <pc:sldMk cId="2411080199" sldId="278"/>
            <ac:spMk id="2" creationId="{00000000-0000-0000-0000-000000000000}"/>
          </ac:spMkLst>
        </pc:spChg>
        <pc:spChg chg="mod ord">
          <ac:chgData name="Anna Norman" userId="7520c5a9-8247-49ee-835c-906af5307abb" providerId="ADAL" clId="{F23E9668-30E1-4078-AD91-2F4D2DAD0B37}" dt="2026-01-16T10:47:06.145" v="630" actId="255"/>
          <ac:spMkLst>
            <pc:docMk/>
            <pc:sldMk cId="2411080199" sldId="278"/>
            <ac:spMk id="3" creationId="{00000000-0000-0000-0000-000000000000}"/>
          </ac:spMkLst>
        </pc:spChg>
      </pc:sldChg>
      <pc:sldChg chg="modSp add mod ord modClrScheme modAnim chgLayout modNotesTx">
        <pc:chgData name="Anna Norman" userId="7520c5a9-8247-49ee-835c-906af5307abb" providerId="ADAL" clId="{F23E9668-30E1-4078-AD91-2F4D2DAD0B37}" dt="2026-01-21T10:29:52.332" v="3125"/>
        <pc:sldMkLst>
          <pc:docMk/>
          <pc:sldMk cId="472598352" sldId="279"/>
        </pc:sldMkLst>
        <pc:spChg chg="mod ord">
          <ac:chgData name="Anna Norman" userId="7520c5a9-8247-49ee-835c-906af5307abb" providerId="ADAL" clId="{F23E9668-30E1-4078-AD91-2F4D2DAD0B37}" dt="2026-01-16T10:44:36.270" v="589" actId="1076"/>
          <ac:spMkLst>
            <pc:docMk/>
            <pc:sldMk cId="472598352" sldId="279"/>
            <ac:spMk id="2" creationId="{00000000-0000-0000-0000-000000000000}"/>
          </ac:spMkLst>
        </pc:spChg>
        <pc:spChg chg="mod ord">
          <ac:chgData name="Anna Norman" userId="7520c5a9-8247-49ee-835c-906af5307abb" providerId="ADAL" clId="{F23E9668-30E1-4078-AD91-2F4D2DAD0B37}" dt="2026-01-16T10:45:26.302" v="598" actId="27636"/>
          <ac:spMkLst>
            <pc:docMk/>
            <pc:sldMk cId="472598352" sldId="279"/>
            <ac:spMk id="3" creationId="{00000000-0000-0000-0000-000000000000}"/>
          </ac:spMkLst>
        </pc:spChg>
      </pc:sldChg>
      <pc:sldChg chg="addSp delSp modSp new mod modClrScheme chgLayout modNotesTx">
        <pc:chgData name="Anna Norman" userId="7520c5a9-8247-49ee-835c-906af5307abb" providerId="ADAL" clId="{F23E9668-30E1-4078-AD91-2F4D2DAD0B37}" dt="2026-01-21T09:36:43.793" v="2018" actId="20577"/>
        <pc:sldMkLst>
          <pc:docMk/>
          <pc:sldMk cId="3355134183" sldId="294"/>
        </pc:sldMkLst>
        <pc:spChg chg="add mod ord">
          <ac:chgData name="Anna Norman" userId="7520c5a9-8247-49ee-835c-906af5307abb" providerId="ADAL" clId="{F23E9668-30E1-4078-AD91-2F4D2DAD0B37}" dt="2026-01-16T10:29:25.814" v="311" actId="1076"/>
          <ac:spMkLst>
            <pc:docMk/>
            <pc:sldMk cId="3355134183" sldId="294"/>
            <ac:spMk id="5" creationId="{96EC10BE-A374-9334-E46B-22C0F05719D7}"/>
          </ac:spMkLst>
        </pc:spChg>
        <pc:spChg chg="add mod ord">
          <ac:chgData name="Anna Norman" userId="7520c5a9-8247-49ee-835c-906af5307abb" providerId="ADAL" clId="{F23E9668-30E1-4078-AD91-2F4D2DAD0B37}" dt="2026-01-16T10:29:43.827" v="335" actId="1076"/>
          <ac:spMkLst>
            <pc:docMk/>
            <pc:sldMk cId="3355134183" sldId="294"/>
            <ac:spMk id="6" creationId="{EA8416AB-272F-B097-6FF9-81EBAFEBC6A2}"/>
          </ac:spMkLst>
        </pc:spChg>
        <pc:picChg chg="add mod">
          <ac:chgData name="Anna Norman" userId="7520c5a9-8247-49ee-835c-906af5307abb" providerId="ADAL" clId="{F23E9668-30E1-4078-AD91-2F4D2DAD0B37}" dt="2026-01-16T10:31:02.599" v="345" actId="1076"/>
          <ac:picMkLst>
            <pc:docMk/>
            <pc:sldMk cId="3355134183" sldId="294"/>
            <ac:picMk id="7" creationId="{47C95C37-7B12-6AE4-306F-20E605B6475C}"/>
          </ac:picMkLst>
        </pc:picChg>
        <pc:picChg chg="add mod">
          <ac:chgData name="Anna Norman" userId="7520c5a9-8247-49ee-835c-906af5307abb" providerId="ADAL" clId="{F23E9668-30E1-4078-AD91-2F4D2DAD0B37}" dt="2026-01-16T10:30:30.771" v="340" actId="1076"/>
          <ac:picMkLst>
            <pc:docMk/>
            <pc:sldMk cId="3355134183" sldId="294"/>
            <ac:picMk id="8" creationId="{B41FCF2D-F158-3B2D-15FD-93A2F68B22CC}"/>
          </ac:picMkLst>
        </pc:picChg>
        <pc:picChg chg="add mod modCrop">
          <ac:chgData name="Anna Norman" userId="7520c5a9-8247-49ee-835c-906af5307abb" providerId="ADAL" clId="{F23E9668-30E1-4078-AD91-2F4D2DAD0B37}" dt="2026-01-16T10:31:06.862" v="346" actId="1076"/>
          <ac:picMkLst>
            <pc:docMk/>
            <pc:sldMk cId="3355134183" sldId="294"/>
            <ac:picMk id="9" creationId="{7CB55DFC-79A1-455B-DABE-DC9CBB7C1BD6}"/>
          </ac:picMkLst>
        </pc:picChg>
      </pc:sldChg>
      <pc:sldChg chg="addSp delSp modSp new mod modClrScheme chgLayout">
        <pc:chgData name="Anna Norman" userId="7520c5a9-8247-49ee-835c-906af5307abb" providerId="ADAL" clId="{F23E9668-30E1-4078-AD91-2F4D2DAD0B37}" dt="2026-01-19T10:02:00.353" v="1120" actId="20577"/>
        <pc:sldMkLst>
          <pc:docMk/>
          <pc:sldMk cId="4167203370" sldId="295"/>
        </pc:sldMkLst>
        <pc:spChg chg="add mod ord">
          <ac:chgData name="Anna Norman" userId="7520c5a9-8247-49ee-835c-906af5307abb" providerId="ADAL" clId="{F23E9668-30E1-4078-AD91-2F4D2DAD0B37}" dt="2026-01-19T10:02:00.353" v="1120" actId="20577"/>
          <ac:spMkLst>
            <pc:docMk/>
            <pc:sldMk cId="4167203370" sldId="295"/>
            <ac:spMk id="3" creationId="{96DC4B1F-03F0-A62C-60E5-C96F9088C8CE}"/>
          </ac:spMkLst>
        </pc:spChg>
      </pc:sldChg>
      <pc:sldChg chg="addSp delSp modSp new mod modClrScheme chgLayout modNotesTx">
        <pc:chgData name="Anna Norman" userId="7520c5a9-8247-49ee-835c-906af5307abb" providerId="ADAL" clId="{F23E9668-30E1-4078-AD91-2F4D2DAD0B37}" dt="2026-01-19T10:03:40.197" v="1249" actId="5793"/>
        <pc:sldMkLst>
          <pc:docMk/>
          <pc:sldMk cId="3413171550" sldId="296"/>
        </pc:sldMkLst>
        <pc:spChg chg="add mod ord">
          <ac:chgData name="Anna Norman" userId="7520c5a9-8247-49ee-835c-906af5307abb" providerId="ADAL" clId="{F23E9668-30E1-4078-AD91-2F4D2DAD0B37}" dt="2026-01-16T10:50:46.566" v="673" actId="207"/>
          <ac:spMkLst>
            <pc:docMk/>
            <pc:sldMk cId="3413171550" sldId="296"/>
            <ac:spMk id="5" creationId="{0F838EB6-CA52-2ECA-B47E-FAD578EA9681}"/>
          </ac:spMkLst>
        </pc:spChg>
      </pc:sldChg>
      <pc:sldChg chg="modSp new mod">
        <pc:chgData name="Anna Norman" userId="7520c5a9-8247-49ee-835c-906af5307abb" providerId="ADAL" clId="{F23E9668-30E1-4078-AD91-2F4D2DAD0B37}" dt="2026-01-16T10:51:06.009" v="689" actId="207"/>
        <pc:sldMkLst>
          <pc:docMk/>
          <pc:sldMk cId="3081255996" sldId="297"/>
        </pc:sldMkLst>
        <pc:spChg chg="mod">
          <ac:chgData name="Anna Norman" userId="7520c5a9-8247-49ee-835c-906af5307abb" providerId="ADAL" clId="{F23E9668-30E1-4078-AD91-2F4D2DAD0B37}" dt="2026-01-16T10:51:06.009" v="689" actId="207"/>
          <ac:spMkLst>
            <pc:docMk/>
            <pc:sldMk cId="3081255996" sldId="297"/>
            <ac:spMk id="2" creationId="{06BC0531-4E57-F26C-2848-5FD4B944BC0D}"/>
          </ac:spMkLst>
        </pc:spChg>
      </pc:sldChg>
      <pc:sldChg chg="modSp new mod">
        <pc:chgData name="Anna Norman" userId="7520c5a9-8247-49ee-835c-906af5307abb" providerId="ADAL" clId="{F23E9668-30E1-4078-AD91-2F4D2DAD0B37}" dt="2026-01-16T10:51:34.690" v="723" actId="207"/>
        <pc:sldMkLst>
          <pc:docMk/>
          <pc:sldMk cId="2082240913" sldId="298"/>
        </pc:sldMkLst>
        <pc:spChg chg="mod">
          <ac:chgData name="Anna Norman" userId="7520c5a9-8247-49ee-835c-906af5307abb" providerId="ADAL" clId="{F23E9668-30E1-4078-AD91-2F4D2DAD0B37}" dt="2026-01-16T10:51:34.690" v="723" actId="207"/>
          <ac:spMkLst>
            <pc:docMk/>
            <pc:sldMk cId="2082240913" sldId="298"/>
            <ac:spMk id="2" creationId="{37EE5B1E-BCE9-25C4-F93C-A5C4F11E1E08}"/>
          </ac:spMkLst>
        </pc:spChg>
      </pc:sldChg>
      <pc:sldChg chg="addSp delSp modSp new mod modClrScheme chgLayout">
        <pc:chgData name="Anna Norman" userId="7520c5a9-8247-49ee-835c-906af5307abb" providerId="ADAL" clId="{F23E9668-30E1-4078-AD91-2F4D2DAD0B37}" dt="2026-01-19T10:31:03.577" v="1494" actId="255"/>
        <pc:sldMkLst>
          <pc:docMk/>
          <pc:sldMk cId="4106353478" sldId="299"/>
        </pc:sldMkLst>
        <pc:spChg chg="add mod ord">
          <ac:chgData name="Anna Norman" userId="7520c5a9-8247-49ee-835c-906af5307abb" providerId="ADAL" clId="{F23E9668-30E1-4078-AD91-2F4D2DAD0B37}" dt="2026-01-19T10:31:03.577" v="1494" actId="255"/>
          <ac:spMkLst>
            <pc:docMk/>
            <pc:sldMk cId="4106353478" sldId="299"/>
            <ac:spMk id="4" creationId="{A387D0C7-0EA8-43DC-1F98-69FB3E3EACF2}"/>
          </ac:spMkLst>
        </pc:spChg>
        <pc:picChg chg="add mod ord">
          <ac:chgData name="Anna Norman" userId="7520c5a9-8247-49ee-835c-906af5307abb" providerId="ADAL" clId="{F23E9668-30E1-4078-AD91-2F4D2DAD0B37}" dt="2026-01-19T10:30:22.571" v="1443" actId="26606"/>
          <ac:picMkLst>
            <pc:docMk/>
            <pc:sldMk cId="4106353478" sldId="299"/>
            <ac:picMk id="9" creationId="{331A22EB-6B29-E080-5158-9412DEC85871}"/>
          </ac:picMkLst>
        </pc:picChg>
      </pc:sldChg>
      <pc:sldChg chg="addSp delSp modSp new mod modClrScheme chgLayout">
        <pc:chgData name="Anna Norman" userId="7520c5a9-8247-49ee-835c-906af5307abb" providerId="ADAL" clId="{F23E9668-30E1-4078-AD91-2F4D2DAD0B37}" dt="2026-01-19T09:54:38.542" v="807" actId="1076"/>
        <pc:sldMkLst>
          <pc:docMk/>
          <pc:sldMk cId="2662962054" sldId="300"/>
        </pc:sldMkLst>
        <pc:spChg chg="add mod ord">
          <ac:chgData name="Anna Norman" userId="7520c5a9-8247-49ee-835c-906af5307abb" providerId="ADAL" clId="{F23E9668-30E1-4078-AD91-2F4D2DAD0B37}" dt="2026-01-16T11:06:53.683" v="775" actId="1076"/>
          <ac:spMkLst>
            <pc:docMk/>
            <pc:sldMk cId="2662962054" sldId="300"/>
            <ac:spMk id="5" creationId="{E354B932-24DF-B35C-F4AD-809A96377D31}"/>
          </ac:spMkLst>
        </pc:spChg>
        <pc:spChg chg="add mod ord">
          <ac:chgData name="Anna Norman" userId="7520c5a9-8247-49ee-835c-906af5307abb" providerId="ADAL" clId="{F23E9668-30E1-4078-AD91-2F4D2DAD0B37}" dt="2026-01-19T09:54:38.542" v="807" actId="1076"/>
          <ac:spMkLst>
            <pc:docMk/>
            <pc:sldMk cId="2662962054" sldId="300"/>
            <ac:spMk id="6" creationId="{76719309-D397-C0A3-671C-614D5E3E7D28}"/>
          </ac:spMkLst>
        </pc:spChg>
      </pc:sldChg>
      <pc:sldChg chg="addSp delSp modSp new mod modClrScheme chgLayout">
        <pc:chgData name="Anna Norman" userId="7520c5a9-8247-49ee-835c-906af5307abb" providerId="ADAL" clId="{F23E9668-30E1-4078-AD91-2F4D2DAD0B37}" dt="2026-01-19T10:33:11.802" v="1501"/>
        <pc:sldMkLst>
          <pc:docMk/>
          <pc:sldMk cId="1602384753" sldId="301"/>
        </pc:sldMkLst>
        <pc:spChg chg="add mod ord">
          <ac:chgData name="Anna Norman" userId="7520c5a9-8247-49ee-835c-906af5307abb" providerId="ADAL" clId="{F23E9668-30E1-4078-AD91-2F4D2DAD0B37}" dt="2026-01-19T10:31:36.420" v="1496" actId="1076"/>
          <ac:spMkLst>
            <pc:docMk/>
            <pc:sldMk cId="1602384753" sldId="301"/>
            <ac:spMk id="5" creationId="{1FE14168-D83E-53A6-C118-3BD10CC78BE8}"/>
          </ac:spMkLst>
        </pc:spChg>
        <pc:spChg chg="add mod ord">
          <ac:chgData name="Anna Norman" userId="7520c5a9-8247-49ee-835c-906af5307abb" providerId="ADAL" clId="{F23E9668-30E1-4078-AD91-2F4D2DAD0B37}" dt="2026-01-19T10:31:38.982" v="1497" actId="1076"/>
          <ac:spMkLst>
            <pc:docMk/>
            <pc:sldMk cId="1602384753" sldId="301"/>
            <ac:spMk id="6" creationId="{46BD1125-D542-F11B-D9DC-7BA1E8DA2F62}"/>
          </ac:spMkLst>
        </pc:spChg>
        <pc:picChg chg="add mod modCrop">
          <ac:chgData name="Anna Norman" userId="7520c5a9-8247-49ee-835c-906af5307abb" providerId="ADAL" clId="{F23E9668-30E1-4078-AD91-2F4D2DAD0B37}" dt="2026-01-19T10:33:11.802" v="1501"/>
          <ac:picMkLst>
            <pc:docMk/>
            <pc:sldMk cId="1602384753" sldId="301"/>
            <ac:picMk id="7" creationId="{BCC0B888-DC49-8727-DBE5-0A4145EA5AD0}"/>
          </ac:picMkLst>
        </pc:picChg>
      </pc:sldChg>
      <pc:sldChg chg="addSp delSp modSp new mod modClrScheme chgLayout">
        <pc:chgData name="Anna Norman" userId="7520c5a9-8247-49ee-835c-906af5307abb" providerId="ADAL" clId="{F23E9668-30E1-4078-AD91-2F4D2DAD0B37}" dt="2026-01-21T10:37:28.322" v="3400" actId="20577"/>
        <pc:sldMkLst>
          <pc:docMk/>
          <pc:sldMk cId="3918929621" sldId="302"/>
        </pc:sldMkLst>
        <pc:spChg chg="add mod ord">
          <ac:chgData name="Anna Norman" userId="7520c5a9-8247-49ee-835c-906af5307abb" providerId="ADAL" clId="{F23E9668-30E1-4078-AD91-2F4D2DAD0B37}" dt="2026-01-21T10:37:28.322" v="3400" actId="20577"/>
          <ac:spMkLst>
            <pc:docMk/>
            <pc:sldMk cId="3918929621" sldId="302"/>
            <ac:spMk id="2" creationId="{4763EFB3-2CEC-D16C-2999-E73E016BC616}"/>
          </ac:spMkLst>
        </pc:spChg>
        <pc:spChg chg="add mod ord">
          <ac:chgData name="Anna Norman" userId="7520c5a9-8247-49ee-835c-906af5307abb" providerId="ADAL" clId="{F23E9668-30E1-4078-AD91-2F4D2DAD0B37}" dt="2026-01-21T10:30:26.381" v="3129" actId="1076"/>
          <ac:spMkLst>
            <pc:docMk/>
            <pc:sldMk cId="3918929621" sldId="302"/>
            <ac:spMk id="3" creationId="{A93ADC68-AEAD-C7AF-73C9-381E56E680D2}"/>
          </ac:spMkLst>
        </pc:spChg>
        <pc:spChg chg="add del mod ord">
          <ac:chgData name="Anna Norman" userId="7520c5a9-8247-49ee-835c-906af5307abb" providerId="ADAL" clId="{F23E9668-30E1-4078-AD91-2F4D2DAD0B37}" dt="2026-01-21T10:30:21.599" v="3128" actId="700"/>
          <ac:spMkLst>
            <pc:docMk/>
            <pc:sldMk cId="3918929621" sldId="302"/>
            <ac:spMk id="4" creationId="{F9B122E8-3502-42D4-0569-B441DAC04646}"/>
          </ac:spMkLst>
        </pc:spChg>
      </pc:sldChg>
      <pc:sldChg chg="addSp delSp modSp new mod modClrScheme chgLayout modNotesTx">
        <pc:chgData name="Anna Norman" userId="7520c5a9-8247-49ee-835c-906af5307abb" providerId="ADAL" clId="{F23E9668-30E1-4078-AD91-2F4D2DAD0B37}" dt="2026-01-19T09:58:58.951" v="995" actId="20577"/>
        <pc:sldMkLst>
          <pc:docMk/>
          <pc:sldMk cId="1221335911" sldId="303"/>
        </pc:sldMkLst>
        <pc:spChg chg="mod ord">
          <ac:chgData name="Anna Norman" userId="7520c5a9-8247-49ee-835c-906af5307abb" providerId="ADAL" clId="{F23E9668-30E1-4078-AD91-2F4D2DAD0B37}" dt="2026-01-19T09:56:17.119" v="844" actId="1076"/>
          <ac:spMkLst>
            <pc:docMk/>
            <pc:sldMk cId="1221335911" sldId="303"/>
            <ac:spMk id="2" creationId="{2EC25F28-996A-E6EC-77EB-A1811258190B}"/>
          </ac:spMkLst>
        </pc:spChg>
        <pc:spChg chg="add mod ord">
          <ac:chgData name="Anna Norman" userId="7520c5a9-8247-49ee-835c-906af5307abb" providerId="ADAL" clId="{F23E9668-30E1-4078-AD91-2F4D2DAD0B37}" dt="2026-01-19T09:58:39.287" v="994" actId="20577"/>
          <ac:spMkLst>
            <pc:docMk/>
            <pc:sldMk cId="1221335911" sldId="303"/>
            <ac:spMk id="6" creationId="{28F0431F-C746-7223-F93B-8014D800A74C}"/>
          </ac:spMkLst>
        </pc:spChg>
        <pc:picChg chg="add mod">
          <ac:chgData name="Anna Norman" userId="7520c5a9-8247-49ee-835c-906af5307abb" providerId="ADAL" clId="{F23E9668-30E1-4078-AD91-2F4D2DAD0B37}" dt="2026-01-19T09:56:07.523" v="843" actId="1076"/>
          <ac:picMkLst>
            <pc:docMk/>
            <pc:sldMk cId="1221335911" sldId="303"/>
            <ac:picMk id="5" creationId="{CBAAE107-C83B-3B1E-D762-77023EF69696}"/>
          </ac:picMkLst>
        </pc:picChg>
      </pc:sldChg>
      <pc:sldChg chg="modSp add mod ord modClrScheme chgLayout">
        <pc:chgData name="Anna Norman" userId="7520c5a9-8247-49ee-835c-906af5307abb" providerId="ADAL" clId="{F23E9668-30E1-4078-AD91-2F4D2DAD0B37}" dt="2026-01-21T10:28:57.106" v="3047" actId="1076"/>
        <pc:sldMkLst>
          <pc:docMk/>
          <pc:sldMk cId="522106909" sldId="304"/>
        </pc:sldMkLst>
        <pc:spChg chg="mod ord">
          <ac:chgData name="Anna Norman" userId="7520c5a9-8247-49ee-835c-906af5307abb" providerId="ADAL" clId="{F23E9668-30E1-4078-AD91-2F4D2DAD0B37}" dt="2026-01-21T10:28:57.106" v="3047" actId="1076"/>
          <ac:spMkLst>
            <pc:docMk/>
            <pc:sldMk cId="522106909" sldId="304"/>
            <ac:spMk id="5" creationId="{7672E47A-C0AE-DF8A-FAE1-993EE6182BF3}"/>
          </ac:spMkLst>
        </pc:spChg>
        <pc:spChg chg="mod ord">
          <ac:chgData name="Anna Norman" userId="7520c5a9-8247-49ee-835c-906af5307abb" providerId="ADAL" clId="{F23E9668-30E1-4078-AD91-2F4D2DAD0B37}" dt="2026-01-21T10:28:51.849" v="3046" actId="700"/>
          <ac:spMkLst>
            <pc:docMk/>
            <pc:sldMk cId="522106909" sldId="304"/>
            <ac:spMk id="6" creationId="{FCE284D4-9915-5DF3-2D28-A6155D4AD582}"/>
          </ac:spMkLst>
        </pc:spChg>
      </pc:sldChg>
      <pc:sldChg chg="modSp add mod ord modClrScheme chgLayout">
        <pc:chgData name="Anna Norman" userId="7520c5a9-8247-49ee-835c-906af5307abb" providerId="ADAL" clId="{F23E9668-30E1-4078-AD91-2F4D2DAD0B37}" dt="2026-01-19T10:28:22.656" v="1438" actId="1076"/>
        <pc:sldMkLst>
          <pc:docMk/>
          <pc:sldMk cId="3921083800" sldId="305"/>
        </pc:sldMkLst>
        <pc:spChg chg="mod">
          <ac:chgData name="Anna Norman" userId="7520c5a9-8247-49ee-835c-906af5307abb" providerId="ADAL" clId="{F23E9668-30E1-4078-AD91-2F4D2DAD0B37}" dt="2026-01-19T10:28:22.656" v="1438" actId="1076"/>
          <ac:spMkLst>
            <pc:docMk/>
            <pc:sldMk cId="3921083800" sldId="305"/>
            <ac:spMk id="4" creationId="{E547BA16-D559-BA63-8468-52F4C92838B5}"/>
          </ac:spMkLst>
        </pc:spChg>
        <pc:picChg chg="mod">
          <ac:chgData name="Anna Norman" userId="7520c5a9-8247-49ee-835c-906af5307abb" providerId="ADAL" clId="{F23E9668-30E1-4078-AD91-2F4D2DAD0B37}" dt="2026-01-19T10:27:49.084" v="1398" actId="26606"/>
          <ac:picMkLst>
            <pc:docMk/>
            <pc:sldMk cId="3921083800" sldId="305"/>
            <ac:picMk id="5" creationId="{085D3F2B-6ADB-81ED-82AF-CF2AB2F81CDE}"/>
          </ac:picMkLst>
        </pc:picChg>
      </pc:sldChg>
      <pc:sldChg chg="modSp new del mod ord">
        <pc:chgData name="Anna Norman" userId="7520c5a9-8247-49ee-835c-906af5307abb" providerId="ADAL" clId="{F23E9668-30E1-4078-AD91-2F4D2DAD0B37}" dt="2026-01-21T10:28:17.752" v="3045" actId="47"/>
        <pc:sldMkLst>
          <pc:docMk/>
          <pc:sldMk cId="2834718606" sldId="306"/>
        </pc:sldMkLst>
        <pc:spChg chg="mod">
          <ac:chgData name="Anna Norman" userId="7520c5a9-8247-49ee-835c-906af5307abb" providerId="ADAL" clId="{F23E9668-30E1-4078-AD91-2F4D2DAD0B37}" dt="2026-01-21T10:27:44.501" v="3029" actId="20577"/>
          <ac:spMkLst>
            <pc:docMk/>
            <pc:sldMk cId="2834718606" sldId="306"/>
            <ac:spMk id="2" creationId="{AD125B1C-D7F3-8861-285E-EA2F2EFF6349}"/>
          </ac:spMkLst>
        </pc:spChg>
      </pc:sldChg>
      <pc:sldChg chg="modSp new del mod">
        <pc:chgData name="Anna Norman" userId="7520c5a9-8247-49ee-835c-906af5307abb" providerId="ADAL" clId="{F23E9668-30E1-4078-AD91-2F4D2DAD0B37}" dt="2026-01-21T09:35:06.724" v="1964" actId="47"/>
        <pc:sldMkLst>
          <pc:docMk/>
          <pc:sldMk cId="3396473620" sldId="306"/>
        </pc:sldMkLst>
        <pc:spChg chg="mod">
          <ac:chgData name="Anna Norman" userId="7520c5a9-8247-49ee-835c-906af5307abb" providerId="ADAL" clId="{F23E9668-30E1-4078-AD91-2F4D2DAD0B37}" dt="2026-01-21T07:49:43.898" v="1512" actId="20577"/>
          <ac:spMkLst>
            <pc:docMk/>
            <pc:sldMk cId="3396473620" sldId="306"/>
            <ac:spMk id="2" creationId="{5C7F7B6F-A10A-F69A-3B0A-26096A142142}"/>
          </ac:spMkLst>
        </pc:spChg>
      </pc:sldChg>
      <pc:sldChg chg="modSp add mod ord">
        <pc:chgData name="Anna Norman" userId="7520c5a9-8247-49ee-835c-906af5307abb" providerId="ADAL" clId="{F23E9668-30E1-4078-AD91-2F4D2DAD0B37}" dt="2026-01-21T11:06:38.133" v="4044" actId="20577"/>
        <pc:sldMkLst>
          <pc:docMk/>
          <pc:sldMk cId="2583098443" sldId="307"/>
        </pc:sldMkLst>
        <pc:spChg chg="mod">
          <ac:chgData name="Anna Norman" userId="7520c5a9-8247-49ee-835c-906af5307abb" providerId="ADAL" clId="{F23E9668-30E1-4078-AD91-2F4D2DAD0B37}" dt="2026-01-21T11:05:46.952" v="3965" actId="20577"/>
          <ac:spMkLst>
            <pc:docMk/>
            <pc:sldMk cId="2583098443" sldId="307"/>
            <ac:spMk id="5" creationId="{3E76F17D-5B74-4615-BBF4-CEB235094AE1}"/>
          </ac:spMkLst>
        </pc:spChg>
        <pc:spChg chg="mod">
          <ac:chgData name="Anna Norman" userId="7520c5a9-8247-49ee-835c-906af5307abb" providerId="ADAL" clId="{F23E9668-30E1-4078-AD91-2F4D2DAD0B37}" dt="2026-01-21T11:06:38.133" v="4044" actId="20577"/>
          <ac:spMkLst>
            <pc:docMk/>
            <pc:sldMk cId="2583098443" sldId="307"/>
            <ac:spMk id="6" creationId="{2190B334-B2B4-17BC-3AD6-71C213619AB9}"/>
          </ac:spMkLst>
        </pc:spChg>
      </pc:sldChg>
      <pc:sldChg chg="modSp new mod modNotesTx">
        <pc:chgData name="Anna Norman" userId="7520c5a9-8247-49ee-835c-906af5307abb" providerId="ADAL" clId="{F23E9668-30E1-4078-AD91-2F4D2DAD0B37}" dt="2026-01-21T10:35:35.808" v="3362" actId="20577"/>
        <pc:sldMkLst>
          <pc:docMk/>
          <pc:sldMk cId="931113941" sldId="308"/>
        </pc:sldMkLst>
        <pc:spChg chg="mod">
          <ac:chgData name="Anna Norman" userId="7520c5a9-8247-49ee-835c-906af5307abb" providerId="ADAL" clId="{F23E9668-30E1-4078-AD91-2F4D2DAD0B37}" dt="2026-01-21T10:30:38.623" v="3145" actId="1076"/>
          <ac:spMkLst>
            <pc:docMk/>
            <pc:sldMk cId="931113941" sldId="308"/>
            <ac:spMk id="2" creationId="{413FC4C6-74AF-6DC8-9433-2FE11AF268F7}"/>
          </ac:spMkLst>
        </pc:spChg>
        <pc:spChg chg="mod">
          <ac:chgData name="Anna Norman" userId="7520c5a9-8247-49ee-835c-906af5307abb" providerId="ADAL" clId="{F23E9668-30E1-4078-AD91-2F4D2DAD0B37}" dt="2026-01-21T10:34:29.717" v="3277" actId="20577"/>
          <ac:spMkLst>
            <pc:docMk/>
            <pc:sldMk cId="931113941" sldId="308"/>
            <ac:spMk id="3" creationId="{9CEE497F-508A-DE32-8BBC-32D698ECCCD8}"/>
          </ac:spMkLst>
        </pc:spChg>
      </pc:sldChg>
      <pc:sldChg chg="addSp delSp modSp new mod modClrScheme chgLayout modNotesTx">
        <pc:chgData name="Anna Norman" userId="7520c5a9-8247-49ee-835c-906af5307abb" providerId="ADAL" clId="{F23E9668-30E1-4078-AD91-2F4D2DAD0B37}" dt="2026-01-21T10:35:17.392" v="3332" actId="20577"/>
        <pc:sldMkLst>
          <pc:docMk/>
          <pc:sldMk cId="1144466220" sldId="309"/>
        </pc:sldMkLst>
        <pc:spChg chg="del mod ord">
          <ac:chgData name="Anna Norman" userId="7520c5a9-8247-49ee-835c-906af5307abb" providerId="ADAL" clId="{F23E9668-30E1-4078-AD91-2F4D2DAD0B37}" dt="2026-01-21T10:34:46.055" v="3279" actId="700"/>
          <ac:spMkLst>
            <pc:docMk/>
            <pc:sldMk cId="1144466220" sldId="309"/>
            <ac:spMk id="2" creationId="{80F6DE0C-8F2C-B173-660B-24D385B83C9E}"/>
          </ac:spMkLst>
        </pc:spChg>
        <pc:spChg chg="del mod ord">
          <ac:chgData name="Anna Norman" userId="7520c5a9-8247-49ee-835c-906af5307abb" providerId="ADAL" clId="{F23E9668-30E1-4078-AD91-2F4D2DAD0B37}" dt="2026-01-21T10:34:46.055" v="3279" actId="700"/>
          <ac:spMkLst>
            <pc:docMk/>
            <pc:sldMk cId="1144466220" sldId="309"/>
            <ac:spMk id="3" creationId="{ED29B9E0-750B-26AC-FF89-2773CE8EEA78}"/>
          </ac:spMkLst>
        </pc:spChg>
        <pc:spChg chg="add mod ord">
          <ac:chgData name="Anna Norman" userId="7520c5a9-8247-49ee-835c-906af5307abb" providerId="ADAL" clId="{F23E9668-30E1-4078-AD91-2F4D2DAD0B37}" dt="2026-01-21T10:35:09.847" v="3317" actId="20577"/>
          <ac:spMkLst>
            <pc:docMk/>
            <pc:sldMk cId="1144466220" sldId="309"/>
            <ac:spMk id="4" creationId="{A16BD24C-7F72-09DD-72DA-35DA46D8526E}"/>
          </ac:spMkLst>
        </pc:spChg>
        <pc:spChg chg="add del mod ord">
          <ac:chgData name="Anna Norman" userId="7520c5a9-8247-49ee-835c-906af5307abb" providerId="ADAL" clId="{F23E9668-30E1-4078-AD91-2F4D2DAD0B37}" dt="2026-01-21T10:34:53.563" v="3280" actId="478"/>
          <ac:spMkLst>
            <pc:docMk/>
            <pc:sldMk cId="1144466220" sldId="309"/>
            <ac:spMk id="5" creationId="{7705BF7A-2FC3-3851-B741-A1F543F966E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5" tIns="47778" rIns="95555" bIns="4777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sv-S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646" y="2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5" tIns="47778" rIns="95555" bIns="4777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sv-S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108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5" tIns="47778" rIns="95555" bIns="4777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sv-S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646" y="9433108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5" tIns="47778" rIns="95555" bIns="4777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7F6914E3-7543-4B95-9AF6-86178912FB70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4189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5" tIns="47778" rIns="95555" bIns="4777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18" y="2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5" tIns="47778" rIns="95555" bIns="4777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35" y="4717416"/>
            <a:ext cx="4982633" cy="446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5" tIns="47778" rIns="95555" bIns="477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83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5" tIns="47778" rIns="95555" bIns="4777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18" y="943483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55" tIns="47778" rIns="95555" bIns="4777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42AC9AE1-36C4-4F19-BE38-96591C690D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08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CF2-7D6F-3049-AAB7-0E1F8099C9F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0459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Börja gärna med praktiska övningar på skidor. Reflektera därefter tillsammans inomhus – gärna med fika </a:t>
            </a:r>
            <a:r>
              <a:rPr lang="sv-SE" dirty="0">
                <a:sym typeface="Wingdings" panose="05000000000000000000" pitchFamily="2" charset="2"/>
              </a:rPr>
              <a:t>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C9AE1-36C4-4F19-BE38-96591C690D2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11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Börja träffen med övningar utomhus och reflektera därefter tillsammans inne.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CF2-7D6F-3049-AAB7-0E1F8099C9F9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3219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B3B6E-C671-F15F-C8CA-72C523034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DA69447-916E-A689-14D6-E45D8FF69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52255A9-E0B5-D3C7-326B-CD44AA9316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Börja träffen med övningar utomhus och reflektera därefter tillsammans inne.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2880538-097B-2748-2D0E-76AA1569C8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CF2-7D6F-3049-AAB7-0E1F8099C9F9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3104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CF2-7D6F-3049-AAB7-0E1F8099C9F9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3219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CF2-7D6F-3049-AAB7-0E1F8099C9F9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3219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Weblänk</a:t>
            </a:r>
            <a:r>
              <a:rPr lang="sv-SE" dirty="0"/>
              <a:t> till </a:t>
            </a:r>
            <a:r>
              <a:rPr lang="sv-SE" dirty="0" err="1"/>
              <a:t>quiz</a:t>
            </a:r>
            <a:r>
              <a:rPr lang="sv-SE" dirty="0"/>
              <a:t>: https://share.articulate.com/QHOGOVf06Y7XMbMUhvxzC</a:t>
            </a:r>
          </a:p>
          <a:p>
            <a:r>
              <a:rPr lang="sv-SE" dirty="0"/>
              <a:t>Tipsa om fortsatt läsning.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C9AE1-36C4-4F19-BE38-96591C690D2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93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Avslutningsbild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C9AE1-36C4-4F19-BE38-96591C690D2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84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Teknikgrunderna är grundläggande för både klassiskt och </a:t>
            </a:r>
            <a:r>
              <a:rPr lang="sv-SE" dirty="0" err="1"/>
              <a:t>skejt</a:t>
            </a:r>
            <a:r>
              <a:rPr lang="sv-SE" dirty="0"/>
              <a:t>. Tyngdöverföring är det viktigaste/mest basala där balansen på skidorna är central.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CF2-7D6F-3049-AAB7-0E1F8099C9F9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448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Gör övningar för att känna på tyngdöverföring i praktiken (se filmer i Bättre skidtekniks övningsbank):</a:t>
            </a:r>
          </a:p>
          <a:p>
            <a:r>
              <a:rPr lang="sv-SE" baseline="0" dirty="0"/>
              <a:t>- Sidohopp med kontroll och balans (sida till sida)</a:t>
            </a:r>
            <a:br>
              <a:rPr lang="sv-SE" baseline="0" dirty="0"/>
            </a:br>
            <a:r>
              <a:rPr lang="sv-SE" baseline="0" dirty="0"/>
              <a:t>- </a:t>
            </a:r>
            <a:r>
              <a:rPr lang="sv-SE" baseline="0" dirty="0" err="1"/>
              <a:t>Stakfall</a:t>
            </a:r>
            <a:r>
              <a:rPr lang="sv-SE" baseline="0" dirty="0"/>
              <a:t> mot vägg (tyngdöverföring skida till stav)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CF2-7D6F-3049-AAB7-0E1F8099C9F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3219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CF2-7D6F-3049-AAB7-0E1F8099C9F9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3219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Gör övningar för att känna på position i praktiken (se filmer i Bättre skidtekniks övningsbank):</a:t>
            </a:r>
            <a:br>
              <a:rPr lang="sv-SE" dirty="0"/>
            </a:br>
            <a:r>
              <a:rPr lang="sv-SE" dirty="0"/>
              <a:t>- Hög och låg position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C9AE1-36C4-4F19-BE38-96591C690D2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07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Tajming</a:t>
            </a:r>
            <a:r>
              <a:rPr lang="sv-SE" baseline="0" dirty="0"/>
              <a:t> är samlingsnamnet för koordination, samspel</a:t>
            </a:r>
            <a:br>
              <a:rPr lang="sv-SE" baseline="0" dirty="0"/>
            </a:br>
            <a:r>
              <a:rPr lang="sv-SE" dirty="0"/>
              <a:t>Gör övningar för att känna på tajming i praktiken (se filmer i Bättre skidtekniks övningsbank):</a:t>
            </a:r>
            <a:br>
              <a:rPr lang="sv-SE" dirty="0"/>
            </a:br>
            <a:r>
              <a:rPr lang="sv-SE" dirty="0"/>
              <a:t>- Jämfotahopp med och utan armpendel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- </a:t>
            </a:r>
            <a:r>
              <a:rPr lang="sv-SE" dirty="0" err="1"/>
              <a:t>Enbenshopp</a:t>
            </a:r>
            <a:r>
              <a:rPr lang="sv-SE" dirty="0"/>
              <a:t> med diagonal armpendel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CF2-7D6F-3049-AAB7-0E1F8099C9F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0814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Hur många gånger växlar under</a:t>
            </a:r>
            <a:r>
              <a:rPr lang="sv-SE" baseline="0" dirty="0"/>
              <a:t> ett 10km lopp? = 150</a:t>
            </a:r>
            <a:br>
              <a:rPr lang="sv-SE" baseline="0" dirty="0"/>
            </a:br>
            <a:r>
              <a:rPr lang="sv-SE" dirty="0"/>
              <a:t>Gör övningar för att känna på frekvens i praktiken (se filmer i Bättre skidtekniks övningsbank):</a:t>
            </a:r>
          </a:p>
          <a:p>
            <a:r>
              <a:rPr lang="sv-SE" dirty="0"/>
              <a:t>- Hög och låg frekvens. ”Diagonala” på golvet. Öka frekvensen och växla mellan lugna drag och snabbare – känn hur armarna styr benarbetet.</a:t>
            </a:r>
            <a:br>
              <a:rPr lang="sv-SE" dirty="0"/>
            </a:br>
            <a:endParaRPr lang="sv-SE" baseline="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CF2-7D6F-3049-AAB7-0E1F8099C9F9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3219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16" charset="-128"/>
                <a:cs typeface="+mn-cs"/>
              </a:rPr>
              <a:t>Prova fartställning praktiskt enligt bilden – sträva efter en låg och stabil position och </a:t>
            </a:r>
            <a:r>
              <a:rPr lang="sv-SE" sz="1200" kern="1200">
                <a:solidFill>
                  <a:schemeClr val="tx1"/>
                </a:solidFill>
                <a:effectLst/>
                <a:latin typeface="Arial" charset="0"/>
                <a:ea typeface="ＭＳ Ｐゴシック" pitchFamily="16" charset="-128"/>
                <a:cs typeface="+mn-cs"/>
              </a:rPr>
              <a:t>minska frontalytan.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CF2-7D6F-3049-AAB7-0E1F8099C9F9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3219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Visa gärna webben om skidutrustning och vallning: </a:t>
            </a:r>
            <a:br>
              <a:rPr lang="sv-SE" dirty="0"/>
            </a:br>
            <a:r>
              <a:rPr lang="sv-SE" dirty="0"/>
              <a:t>https://kunskapsarenan.se/skidor/alla-kan-valla-langdskidakning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C9AE1-36C4-4F19-BE38-96591C690D2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3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C26AE321-E2CC-4B98-A522-C2DBB806F0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49" cy="685799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23342CE-E8FA-4914-A5F4-8E735A5943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6000" y="1292631"/>
            <a:ext cx="1793377" cy="24372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63EE7BA8-9D43-43B6-A0C2-CAF8AE9DD0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078" y="5811926"/>
            <a:ext cx="1481330" cy="4309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radig rubrik och innehåll - ljusgu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9779" y="1365736"/>
            <a:ext cx="76395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C9FB782-90DE-0B41-B09D-B5F0BA3AE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992580"/>
            <a:ext cx="7639050" cy="2743054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defRPr sz="2800">
                <a:solidFill>
                  <a:schemeClr val="tx1"/>
                </a:solidFill>
              </a:defRPr>
            </a:lvl1pPr>
            <a:lvl2pPr marL="648000" indent="-288000">
              <a:spcBef>
                <a:spcPts val="0"/>
              </a:spcBef>
              <a:defRPr sz="2200" baseline="0">
                <a:solidFill>
                  <a:schemeClr val="tx1"/>
                </a:solidFill>
              </a:defRPr>
            </a:lvl2pPr>
            <a:lvl3pPr marL="864000" indent="-208800">
              <a:spcBef>
                <a:spcPts val="480"/>
              </a:spcBef>
              <a:defRPr lang="sv-SE" sz="2000" dirty="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080000" indent="-201600">
              <a:spcBef>
                <a:spcPts val="480"/>
              </a:spcBef>
              <a:defRPr lang="sv-SE" sz="1400" dirty="0">
                <a:solidFill>
                  <a:schemeClr val="accent2"/>
                </a:solidFill>
                <a:latin typeface="+mn-lt"/>
                <a:ea typeface="+mn-ea"/>
              </a:defRPr>
            </a:lvl4pPr>
            <a:lvl5pPr marL="0" indent="0">
              <a:spcBef>
                <a:spcPts val="0"/>
              </a:spcBef>
              <a:buNone/>
              <a:defRPr lang="sv-SE" sz="2200" dirty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EB1A67C-9433-40BC-9ED5-CB7AD4612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49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radig rubrik och innehåll - ljusgr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9779" y="1365736"/>
            <a:ext cx="76395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C9FB782-90DE-0B41-B09D-B5F0BA3AE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632650"/>
            <a:ext cx="7639050" cy="3300413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defRPr sz="2800">
                <a:solidFill>
                  <a:schemeClr val="tx1"/>
                </a:solidFill>
              </a:defRPr>
            </a:lvl1pPr>
            <a:lvl2pPr marL="648000" indent="-288000">
              <a:spcBef>
                <a:spcPts val="0"/>
              </a:spcBef>
              <a:defRPr sz="2200" baseline="0">
                <a:solidFill>
                  <a:schemeClr val="tx1"/>
                </a:solidFill>
              </a:defRPr>
            </a:lvl2pPr>
            <a:lvl3pPr marL="864000" indent="-208800">
              <a:spcBef>
                <a:spcPts val="480"/>
              </a:spcBef>
              <a:defRPr lang="sv-SE" sz="2000" dirty="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080000" indent="-201600">
              <a:spcBef>
                <a:spcPts val="480"/>
              </a:spcBef>
              <a:defRPr lang="sv-SE" sz="1400" dirty="0">
                <a:solidFill>
                  <a:schemeClr val="accent2"/>
                </a:solidFill>
                <a:latin typeface="+mn-lt"/>
                <a:ea typeface="+mn-ea"/>
              </a:defRPr>
            </a:lvl4pPr>
            <a:lvl5pPr marL="0" indent="0">
              <a:spcBef>
                <a:spcPts val="0"/>
              </a:spcBef>
              <a:buNone/>
              <a:defRPr lang="sv-SE" sz="2200" dirty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C8BA53B-4C69-4902-AE07-9A5D6B72D3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74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radig rubrik och innehåll - ljusgr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9779" y="1365736"/>
            <a:ext cx="76395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C9FB782-90DE-0B41-B09D-B5F0BA3AE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992580"/>
            <a:ext cx="7639050" cy="2743054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defRPr sz="2800">
                <a:solidFill>
                  <a:schemeClr val="tx1"/>
                </a:solidFill>
              </a:defRPr>
            </a:lvl1pPr>
            <a:lvl2pPr marL="648000" indent="-288000">
              <a:spcBef>
                <a:spcPts val="0"/>
              </a:spcBef>
              <a:defRPr sz="2200" baseline="0">
                <a:solidFill>
                  <a:schemeClr val="tx1"/>
                </a:solidFill>
              </a:defRPr>
            </a:lvl2pPr>
            <a:lvl3pPr marL="864000" indent="-208800">
              <a:spcBef>
                <a:spcPts val="200"/>
              </a:spcBef>
              <a:defRPr lang="sv-SE" sz="2000" dirty="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080000" indent="-201600">
              <a:spcBef>
                <a:spcPts val="200"/>
              </a:spcBef>
              <a:defRPr lang="sv-SE" sz="1400" dirty="0">
                <a:solidFill>
                  <a:schemeClr val="accent2"/>
                </a:solidFill>
                <a:latin typeface="+mn-lt"/>
                <a:ea typeface="+mn-ea"/>
              </a:defRPr>
            </a:lvl4pPr>
            <a:lvl5pPr marL="0" indent="0">
              <a:spcBef>
                <a:spcPts val="0"/>
              </a:spcBef>
              <a:buNone/>
              <a:defRPr lang="sv-SE" sz="2200" dirty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FE0485D-0B3A-4F7D-A29A-0652169D16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96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radig rubrik och innehåll - vi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9779" y="1365736"/>
            <a:ext cx="76395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C9FB782-90DE-0B41-B09D-B5F0BA3AE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632650"/>
            <a:ext cx="7639050" cy="3300413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defRPr sz="2800">
                <a:solidFill>
                  <a:schemeClr val="tx1"/>
                </a:solidFill>
              </a:defRPr>
            </a:lvl1pPr>
            <a:lvl2pPr marL="648000" indent="-288000">
              <a:spcBef>
                <a:spcPts val="0"/>
              </a:spcBef>
              <a:defRPr sz="2200" baseline="0">
                <a:solidFill>
                  <a:schemeClr val="tx1"/>
                </a:solidFill>
              </a:defRPr>
            </a:lvl2pPr>
            <a:lvl3pPr marL="864000" indent="-208800">
              <a:spcBef>
                <a:spcPts val="200"/>
              </a:spcBef>
              <a:defRPr lang="sv-SE" sz="2000" dirty="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080000" indent="-201600">
              <a:spcBef>
                <a:spcPts val="200"/>
              </a:spcBef>
              <a:defRPr lang="sv-SE" sz="1400" dirty="0">
                <a:solidFill>
                  <a:schemeClr val="accent2"/>
                </a:solidFill>
                <a:latin typeface="+mn-lt"/>
                <a:ea typeface="+mn-ea"/>
              </a:defRPr>
            </a:lvl4pPr>
            <a:lvl5pPr marL="0" indent="0">
              <a:spcBef>
                <a:spcPts val="0"/>
              </a:spcBef>
              <a:buNone/>
              <a:defRPr lang="sv-SE" sz="2200" dirty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5C7BDCC-8E54-46E1-8C3D-D5F2BACE13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21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våradig rubrik och innehåll - vi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9779" y="1365736"/>
            <a:ext cx="76395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C9FB782-90DE-0B41-B09D-B5F0BA3AE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992580"/>
            <a:ext cx="7639050" cy="2743054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defRPr sz="2800">
                <a:solidFill>
                  <a:schemeClr val="tx1"/>
                </a:solidFill>
              </a:defRPr>
            </a:lvl1pPr>
            <a:lvl2pPr marL="648000" indent="-288000">
              <a:spcBef>
                <a:spcPts val="0"/>
              </a:spcBef>
              <a:defRPr sz="2200" baseline="0">
                <a:solidFill>
                  <a:schemeClr val="tx1"/>
                </a:solidFill>
              </a:defRPr>
            </a:lvl2pPr>
            <a:lvl3pPr marL="864000" indent="-208800">
              <a:spcBef>
                <a:spcPts val="200"/>
              </a:spcBef>
              <a:defRPr lang="sv-SE" sz="2000" dirty="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080000" indent="-201600">
              <a:spcBef>
                <a:spcPts val="200"/>
              </a:spcBef>
              <a:defRPr lang="sv-SE" sz="1400" dirty="0">
                <a:solidFill>
                  <a:schemeClr val="accent2"/>
                </a:solidFill>
                <a:latin typeface="+mn-lt"/>
                <a:ea typeface="+mn-ea"/>
              </a:defRPr>
            </a:lvl4pPr>
            <a:lvl5pPr marL="0" indent="0">
              <a:spcBef>
                <a:spcPts val="0"/>
              </a:spcBef>
              <a:buNone/>
              <a:defRPr lang="sv-SE" sz="2200" dirty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28FAA4B-ED1B-4451-9607-81589F82DB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47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våradig rubrik och innehåll - ljusgr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9779" y="1365736"/>
            <a:ext cx="76395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C9FB782-90DE-0B41-B09D-B5F0BA3AE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992580"/>
            <a:ext cx="7639050" cy="2743054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2800">
                <a:solidFill>
                  <a:schemeClr val="tx1"/>
                </a:solidFill>
              </a:defRPr>
            </a:lvl1pPr>
            <a:lvl2pPr marL="648000" indent="-288000">
              <a:spcBef>
                <a:spcPts val="0"/>
              </a:spcBef>
              <a:buFont typeface="Arial" panose="020B0604020202020204" pitchFamily="34" charset="0"/>
              <a:buChar char="–"/>
              <a:defRPr sz="2200" baseline="0">
                <a:solidFill>
                  <a:schemeClr val="tx1"/>
                </a:solidFill>
              </a:defRPr>
            </a:lvl2pPr>
            <a:lvl3pPr marL="864000" indent="-208800">
              <a:spcBef>
                <a:spcPts val="200"/>
              </a:spcBef>
              <a:defRPr lang="sv-SE" sz="2000" dirty="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080000" indent="-201600">
              <a:spcBef>
                <a:spcPts val="0"/>
              </a:spcBef>
              <a:defRPr lang="sv-SE" sz="1400" dirty="0">
                <a:solidFill>
                  <a:schemeClr val="accent2"/>
                </a:solidFill>
                <a:latin typeface="+mn-lt"/>
                <a:ea typeface="+mn-ea"/>
              </a:defRPr>
            </a:lvl4pPr>
            <a:lvl5pPr marL="0" indent="0">
              <a:spcBef>
                <a:spcPts val="0"/>
              </a:spcBef>
              <a:buNone/>
              <a:defRPr lang="sv-SE" sz="2200" dirty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022D8B7-5D34-4A62-BB6B-2E8B69A41F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36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69500" y="857436"/>
            <a:ext cx="7639538" cy="167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C9FB782-90DE-0B41-B09D-B5F0BA3AE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100219"/>
            <a:ext cx="4165941" cy="3420488"/>
          </a:xfrm>
        </p:spPr>
        <p:txBody>
          <a:bodyPr/>
          <a:lstStyle>
            <a:lvl1pPr marL="342000" indent="-34200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648000" indent="-284400">
              <a:spcBef>
                <a:spcPts val="0"/>
              </a:spcBef>
              <a:buFont typeface="Systemtypsnitt"/>
              <a:buChar char="–"/>
              <a:defRPr sz="1800" baseline="0">
                <a:solidFill>
                  <a:schemeClr val="tx1"/>
                </a:solidFill>
              </a:defRPr>
            </a:lvl2pPr>
            <a:lvl3pPr marL="828675" indent="-16510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836613" indent="198438"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3" name="Platshållare för diagram 2">
            <a:extLst>
              <a:ext uri="{FF2B5EF4-FFF2-40B4-BE49-F238E27FC236}">
                <a16:creationId xmlns:a16="http://schemas.microsoft.com/office/drawing/2014/main" id="{49854C87-332A-924B-BB8C-D4AAF87F9B5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007140" y="2083769"/>
            <a:ext cx="4075113" cy="3436938"/>
          </a:xfrm>
        </p:spPr>
        <p:txBody>
          <a:bodyPr/>
          <a:lstStyle>
            <a:lvl1pPr marL="342900" indent="-342900">
              <a:buClr>
                <a:schemeClr val="accent2"/>
              </a:buClr>
              <a:defRPr lang="sv-SE" sz="2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342000" lvl="0" indent="-342000" algn="l" rtl="0" eaLnBrk="1" fontAlgn="base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sv-SE"/>
              <a:t>Klicka på ikonen för att lägga till ett diagram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A201033-6E55-4260-97C4-87F8686DCA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18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gram Gu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69500" y="857436"/>
            <a:ext cx="7639538" cy="167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diagram 2">
            <a:extLst>
              <a:ext uri="{FF2B5EF4-FFF2-40B4-BE49-F238E27FC236}">
                <a16:creationId xmlns:a16="http://schemas.microsoft.com/office/drawing/2014/main" id="{49854C87-332A-924B-BB8C-D4AAF87F9B5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007140" y="2083769"/>
            <a:ext cx="4075113" cy="3436938"/>
          </a:xfrm>
        </p:spPr>
        <p:txBody>
          <a:bodyPr/>
          <a:lstStyle>
            <a:lvl1pPr marL="342900" indent="-342900">
              <a:buClr>
                <a:schemeClr val="accent2"/>
              </a:buClr>
              <a:defRPr lang="sv-SE" sz="2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342000" lvl="0" indent="-342000" algn="l" rtl="0" eaLnBrk="1" fontAlgn="base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sv-SE"/>
              <a:t>Klicka på ikonen för att lägga till ett diagram</a:t>
            </a:r>
            <a:endParaRPr lang="sv-SE" dirty="0"/>
          </a:p>
        </p:txBody>
      </p:sp>
      <p:sp>
        <p:nvSpPr>
          <p:cNvPr id="8" name="Platshållare för text 15">
            <a:extLst>
              <a:ext uri="{FF2B5EF4-FFF2-40B4-BE49-F238E27FC236}">
                <a16:creationId xmlns:a16="http://schemas.microsoft.com/office/drawing/2014/main" id="{D62B51AC-9B11-4906-B98F-AF336D1783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69988" y="2100219"/>
            <a:ext cx="4165941" cy="3420488"/>
          </a:xfrm>
        </p:spPr>
        <p:txBody>
          <a:bodyPr/>
          <a:lstStyle>
            <a:lvl1pPr marL="342000" indent="-34200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648000" indent="-284400">
              <a:spcBef>
                <a:spcPts val="0"/>
              </a:spcBef>
              <a:buFont typeface="Systemtypsnitt"/>
              <a:buChar char="–"/>
              <a:defRPr sz="1800" baseline="0">
                <a:solidFill>
                  <a:schemeClr val="tx1"/>
                </a:solidFill>
              </a:defRPr>
            </a:lvl2pPr>
            <a:lvl3pPr marL="828675" indent="-16510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836613" indent="198438"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8C8D10A-BECE-450F-90E1-C00A90BA54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63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 Gr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69500" y="857436"/>
            <a:ext cx="7639538" cy="167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diagram 2">
            <a:extLst>
              <a:ext uri="{FF2B5EF4-FFF2-40B4-BE49-F238E27FC236}">
                <a16:creationId xmlns:a16="http://schemas.microsoft.com/office/drawing/2014/main" id="{49854C87-332A-924B-BB8C-D4AAF87F9B5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007140" y="2083769"/>
            <a:ext cx="4075113" cy="3436938"/>
          </a:xfrm>
        </p:spPr>
        <p:txBody>
          <a:bodyPr/>
          <a:lstStyle>
            <a:lvl1pPr marL="342900" indent="-342900">
              <a:buClr>
                <a:schemeClr val="accent2"/>
              </a:buClr>
              <a:defRPr lang="sv-SE" sz="2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342000" lvl="0" indent="-342000" algn="l" rtl="0" eaLnBrk="1" fontAlgn="base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sv-SE"/>
              <a:t>Klicka på ikonen för att lägga till ett diagram</a:t>
            </a:r>
            <a:endParaRPr lang="sv-SE" dirty="0"/>
          </a:p>
        </p:txBody>
      </p:sp>
      <p:sp>
        <p:nvSpPr>
          <p:cNvPr id="6" name="Platshållare för text 15">
            <a:extLst>
              <a:ext uri="{FF2B5EF4-FFF2-40B4-BE49-F238E27FC236}">
                <a16:creationId xmlns:a16="http://schemas.microsoft.com/office/drawing/2014/main" id="{72284F1B-630F-4AC4-A39D-E5FBBBB214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69988" y="2091994"/>
            <a:ext cx="4165941" cy="3420488"/>
          </a:xfrm>
        </p:spPr>
        <p:txBody>
          <a:bodyPr/>
          <a:lstStyle>
            <a:lvl1pPr marL="342000" indent="-34200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648000" indent="-284400">
              <a:spcBef>
                <a:spcPts val="0"/>
              </a:spcBef>
              <a:buFont typeface="Systemtypsnitt"/>
              <a:buChar char="–"/>
              <a:defRPr sz="1800" baseline="0">
                <a:solidFill>
                  <a:schemeClr val="tx1"/>
                </a:solidFill>
              </a:defRPr>
            </a:lvl2pPr>
            <a:lvl3pPr marL="828675" indent="-16510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836613" indent="198438"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046C5B0-E6FB-4F56-8C08-B5F8B21755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48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gram Vi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169500" y="857436"/>
            <a:ext cx="7639538" cy="1673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diagram 2">
            <a:extLst>
              <a:ext uri="{FF2B5EF4-FFF2-40B4-BE49-F238E27FC236}">
                <a16:creationId xmlns:a16="http://schemas.microsoft.com/office/drawing/2014/main" id="{49854C87-332A-924B-BB8C-D4AAF87F9B5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007140" y="2083769"/>
            <a:ext cx="4075113" cy="3436938"/>
          </a:xfrm>
        </p:spPr>
        <p:txBody>
          <a:bodyPr/>
          <a:lstStyle>
            <a:lvl1pPr marL="342900" indent="-342900">
              <a:buClr>
                <a:schemeClr val="accent2"/>
              </a:buClr>
              <a:defRPr lang="sv-SE" sz="2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342000" lvl="0" indent="-342000" algn="l" rtl="0" eaLnBrk="1" fontAlgn="base" hangingPunct="1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sv-SE"/>
              <a:t>Klicka på ikonen för att lägga till ett diagram</a:t>
            </a:r>
            <a:endParaRPr lang="sv-SE" dirty="0"/>
          </a:p>
        </p:txBody>
      </p:sp>
      <p:sp>
        <p:nvSpPr>
          <p:cNvPr id="6" name="Platshållare för text 15">
            <a:extLst>
              <a:ext uri="{FF2B5EF4-FFF2-40B4-BE49-F238E27FC236}">
                <a16:creationId xmlns:a16="http://schemas.microsoft.com/office/drawing/2014/main" id="{375167AE-461F-4B7D-93B1-3B064E523D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69988" y="2100219"/>
            <a:ext cx="4165941" cy="3420488"/>
          </a:xfrm>
        </p:spPr>
        <p:txBody>
          <a:bodyPr/>
          <a:lstStyle>
            <a:lvl1pPr marL="342000" indent="-34200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648000" indent="-284400">
              <a:spcBef>
                <a:spcPts val="0"/>
              </a:spcBef>
              <a:buFont typeface="Systemtypsnitt"/>
              <a:buChar char="–"/>
              <a:defRPr sz="1800" baseline="0">
                <a:solidFill>
                  <a:schemeClr val="tx1"/>
                </a:solidFill>
              </a:defRPr>
            </a:lvl2pPr>
            <a:lvl3pPr marL="828675" indent="-165100">
              <a:spcBef>
                <a:spcPts val="0"/>
              </a:spcBef>
              <a:defRPr sz="1400">
                <a:solidFill>
                  <a:schemeClr val="tx1"/>
                </a:solidFill>
              </a:defRPr>
            </a:lvl3pPr>
            <a:lvl4pPr marL="836613" indent="198438"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A9A40C6-4363-4F72-AE5B-0F03072804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44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49" cy="685799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D0C5FAA-7440-A040-9B67-EE1052D679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757" y="722520"/>
            <a:ext cx="1091493" cy="1483340"/>
          </a:xfrm>
          <a:prstGeom prst="rect">
            <a:avLst/>
          </a:prstGeom>
        </p:spPr>
      </p:pic>
      <p:sp>
        <p:nvSpPr>
          <p:cNvPr id="13" name="Rubrik 12">
            <a:extLst>
              <a:ext uri="{FF2B5EF4-FFF2-40B4-BE49-F238E27FC236}">
                <a16:creationId xmlns:a16="http://schemas.microsoft.com/office/drawing/2014/main" id="{6E7B29A3-67D6-4046-8E1C-374E76ADB1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6450" y="1568936"/>
            <a:ext cx="6508750" cy="1853714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</a:t>
            </a:r>
            <a:br>
              <a:rPr lang="sv-SE" dirty="0"/>
            </a:br>
            <a:r>
              <a:rPr lang="sv-SE" dirty="0"/>
              <a:t>att ändra mall för 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57548BE-F889-4A76-9A18-8FBD49892D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078" y="5811926"/>
            <a:ext cx="1481330" cy="43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11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ed bildtext - Gul/ljusgu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9B6AF3D9-9CAE-2545-BCBC-82641F4ACB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22663" y="0"/>
            <a:ext cx="8669337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text 8">
            <a:extLst>
              <a:ext uri="{FF2B5EF4-FFF2-40B4-BE49-F238E27FC236}">
                <a16:creationId xmlns:a16="http://schemas.microsoft.com/office/drawing/2014/main" id="{BD17F49C-DDBB-A64E-9735-C76D227F4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5201" y="1724891"/>
            <a:ext cx="2004093" cy="380403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+mj-lt"/>
              </a:defRPr>
            </a:lvl1pPr>
            <a:lvl2pPr marL="252000" indent="-252000">
              <a:spcBef>
                <a:spcPts val="500"/>
              </a:spcBef>
              <a:buFont typeface="Wingdings" panose="05000000000000000000" pitchFamily="2" charset="2"/>
              <a:buChar char="§"/>
              <a:defRPr sz="2000">
                <a:solidFill>
                  <a:schemeClr val="accent2"/>
                </a:solidFill>
              </a:defRPr>
            </a:lvl2pPr>
            <a:lvl3pPr marL="0" indent="-228600">
              <a:buFont typeface="Arial" panose="020B0604020202020204" pitchFamily="34" charset="0"/>
              <a:buChar char="–"/>
              <a:defRPr sz="1600">
                <a:solidFill>
                  <a:schemeClr val="accent2"/>
                </a:solidFill>
              </a:defRPr>
            </a:lvl3pPr>
            <a:lvl4pPr marL="0" indent="0">
              <a:buNone/>
              <a:defRPr sz="1400">
                <a:solidFill>
                  <a:schemeClr val="accent2"/>
                </a:solidFill>
              </a:defRPr>
            </a:lvl4pPr>
            <a:lvl5pPr marL="1800000">
              <a:defRPr sz="1400">
                <a:solidFill>
                  <a:schemeClr val="accent2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AFAFE7C-72B8-4683-8C95-808A38393D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02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ed bildtext – SkidBlå/ljus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9B6AF3D9-9CAE-2545-BCBC-82641F4ACB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22663" y="0"/>
            <a:ext cx="8669337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6901459-91D7-9C48-AF68-F7367951B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5201" y="1724891"/>
            <a:ext cx="2004093" cy="379340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2000" indent="-252000">
              <a:spcBef>
                <a:spcPts val="500"/>
              </a:spcBef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2pPr>
            <a:lvl3pPr marL="57150" indent="-285750">
              <a:defRPr lang="sv-SE" sz="1600" dirty="0">
                <a:solidFill>
                  <a:schemeClr val="bg1"/>
                </a:solidFill>
                <a:latin typeface="+mn-lt"/>
                <a:ea typeface="+mn-ea"/>
              </a:defRPr>
            </a:lvl3pPr>
            <a:lvl4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4pPr>
            <a:lvl5pPr marL="1800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marL="0" lvl="2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</a:pPr>
            <a:r>
              <a:rPr lang="sv-SE" dirty="0"/>
              <a:t>Nivå tre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F7ADC3C-AFED-4B72-80C4-3DEFA3E180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 med bildtext – SkidBlå/Vi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9B6AF3D9-9CAE-2545-BCBC-82641F4ACB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22663" y="0"/>
            <a:ext cx="8669337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6901459-91D7-9C48-AF68-F7367951B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5201" y="1724891"/>
            <a:ext cx="2004093" cy="380403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>
                <a:solidFill>
                  <a:schemeClr val="bg1"/>
                </a:solidFill>
                <a:latin typeface="+mj-lt"/>
              </a:defRPr>
            </a:lvl1pPr>
            <a:lvl2pPr marL="252000" indent="-252000">
              <a:spcBef>
                <a:spcPts val="500"/>
              </a:spcBef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2pPr>
            <a:lvl3pPr marL="252000" indent="-252000">
              <a:defRPr sz="1600">
                <a:solidFill>
                  <a:schemeClr val="bg1"/>
                </a:solidFill>
              </a:defRPr>
            </a:lvl3pPr>
            <a:lvl4pPr marL="0" indent="0">
              <a:buNone/>
              <a:defRPr sz="1400">
                <a:solidFill>
                  <a:schemeClr val="bg1"/>
                </a:solidFill>
              </a:defRPr>
            </a:lvl4pPr>
            <a:lvl5pPr marL="1800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DF1796B-20A5-44A2-B522-CD5CC06E95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12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, text och BILD 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9779" y="1365736"/>
            <a:ext cx="657855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5400">
                <a:solidFill>
                  <a:schemeClr val="bg2"/>
                </a:solidFill>
              </a:defRPr>
            </a:lvl1pPr>
          </a:lstStyle>
          <a:p>
            <a:pPr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6CA7CE4-3EF3-FF43-9E5D-5B8514E1BD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24813" y="0"/>
            <a:ext cx="4167187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text 15">
            <a:extLst>
              <a:ext uri="{FF2B5EF4-FFF2-40B4-BE49-F238E27FC236}">
                <a16:creationId xmlns:a16="http://schemas.microsoft.com/office/drawing/2014/main" id="{84FB9438-0919-4A14-9A25-5D24A29EC4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992580"/>
            <a:ext cx="7793537" cy="2743054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2800">
                <a:solidFill>
                  <a:schemeClr val="bg1"/>
                </a:solidFill>
              </a:defRPr>
            </a:lvl1pPr>
            <a:lvl2pPr marL="648000" indent="-288000">
              <a:spcBef>
                <a:spcPts val="0"/>
              </a:spcBef>
              <a:defRPr sz="2200" baseline="0">
                <a:solidFill>
                  <a:schemeClr val="bg1"/>
                </a:solidFill>
              </a:defRPr>
            </a:lvl2pPr>
            <a:lvl3pPr marL="864000" indent="-208800">
              <a:spcBef>
                <a:spcPts val="200"/>
              </a:spcBef>
              <a:defRPr sz="2000">
                <a:solidFill>
                  <a:schemeClr val="bg1"/>
                </a:solidFill>
              </a:defRPr>
            </a:lvl3pPr>
            <a:lvl4pPr marL="1080000" indent="-201600">
              <a:spcBef>
                <a:spcPts val="200"/>
              </a:spcBef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C39229E-A82D-472B-BA76-837BB8A092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89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bakgrund mö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9778" y="1365736"/>
            <a:ext cx="779374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5400">
                <a:solidFill>
                  <a:schemeClr val="bg2"/>
                </a:solidFill>
              </a:defRPr>
            </a:lvl1pPr>
          </a:lstStyle>
          <a:p>
            <a:pPr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C9FB782-90DE-0B41-B09D-B5F0BA3AE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992580"/>
            <a:ext cx="7793537" cy="2743054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2800">
                <a:solidFill>
                  <a:schemeClr val="bg1"/>
                </a:solidFill>
              </a:defRPr>
            </a:lvl1pPr>
            <a:lvl2pPr marL="648000" indent="-288000">
              <a:spcBef>
                <a:spcPts val="0"/>
              </a:spcBef>
              <a:defRPr sz="2200" baseline="0">
                <a:solidFill>
                  <a:schemeClr val="bg1"/>
                </a:solidFill>
              </a:defRPr>
            </a:lvl2pPr>
            <a:lvl3pPr marL="864000" indent="-208800">
              <a:spcBef>
                <a:spcPts val="200"/>
              </a:spcBef>
              <a:defRPr sz="2000">
                <a:solidFill>
                  <a:schemeClr val="bg1"/>
                </a:solidFill>
              </a:defRPr>
            </a:lvl3pPr>
            <a:lvl4pPr marL="1080000" indent="-201600">
              <a:spcBef>
                <a:spcPts val="200"/>
              </a:spcBef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E575BBB-B63A-470F-87A4-42A48D7890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10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bakgrund ljusa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9778" y="1365736"/>
            <a:ext cx="779374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5400">
                <a:solidFill>
                  <a:schemeClr val="bg2"/>
                </a:solidFill>
              </a:defRPr>
            </a:lvl1pPr>
          </a:lstStyle>
          <a:p>
            <a:pPr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5" name="Platshållare för text 15">
            <a:extLst>
              <a:ext uri="{FF2B5EF4-FFF2-40B4-BE49-F238E27FC236}">
                <a16:creationId xmlns:a16="http://schemas.microsoft.com/office/drawing/2014/main" id="{EE8A2697-1541-4F07-835F-D2645194E1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9988" y="2992580"/>
            <a:ext cx="7793537" cy="2743054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2800">
                <a:solidFill>
                  <a:schemeClr val="bg1"/>
                </a:solidFill>
              </a:defRPr>
            </a:lvl1pPr>
            <a:lvl2pPr marL="648000" indent="-288000">
              <a:spcBef>
                <a:spcPts val="0"/>
              </a:spcBef>
              <a:defRPr sz="2200" baseline="0">
                <a:solidFill>
                  <a:schemeClr val="bg1"/>
                </a:solidFill>
              </a:defRPr>
            </a:lvl2pPr>
            <a:lvl3pPr marL="864000" indent="-208800">
              <a:spcBef>
                <a:spcPts val="200"/>
              </a:spcBef>
              <a:defRPr sz="2000">
                <a:solidFill>
                  <a:schemeClr val="bg1"/>
                </a:solidFill>
              </a:defRPr>
            </a:lvl3pPr>
            <a:lvl4pPr marL="1080000" indent="-201600">
              <a:spcBef>
                <a:spcPts val="200"/>
              </a:spcBef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DD806B7-6A2B-4434-BD30-0E12A033F7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990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mnsky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428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EF448AF-33D3-462A-AC5E-3503BEBE6B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6000" y="1292631"/>
            <a:ext cx="1793377" cy="24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88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78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3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rubri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B9F619-39A7-A548-BB1E-5C354D9B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904" y="2115131"/>
            <a:ext cx="7639538" cy="1851852"/>
          </a:xfrm>
        </p:spPr>
        <p:txBody>
          <a:bodyPr anchor="t" anchorCtr="0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113EED2-CE2F-4040-B5D7-7B89812641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15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87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4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rubri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076683" y="2722343"/>
            <a:ext cx="779374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8000">
                <a:solidFill>
                  <a:schemeClr val="bg2"/>
                </a:solidFill>
              </a:defRPr>
            </a:lvl1pPr>
          </a:lstStyle>
          <a:p>
            <a:pPr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26CF8D8-8654-4B87-BFB6-34AB9BF41367}"/>
              </a:ext>
            </a:extLst>
          </p:cNvPr>
          <p:cNvSpPr/>
          <p:nvPr userDrawn="1"/>
        </p:nvSpPr>
        <p:spPr bwMode="auto">
          <a:xfrm>
            <a:off x="0" y="0"/>
            <a:ext cx="531628" cy="335988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6" charset="-128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8F3AEFB-0DCD-4B17-8B01-7DE1EF082A43}"/>
              </a:ext>
            </a:extLst>
          </p:cNvPr>
          <p:cNvSpPr/>
          <p:nvPr userDrawn="1"/>
        </p:nvSpPr>
        <p:spPr bwMode="auto">
          <a:xfrm>
            <a:off x="11546958" y="6198781"/>
            <a:ext cx="645042" cy="6592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6" charset="-128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6D051AF-E82F-465F-BC31-2F5FA7A96F65}"/>
              </a:ext>
            </a:extLst>
          </p:cNvPr>
          <p:cNvSpPr/>
          <p:nvPr userDrawn="1"/>
        </p:nvSpPr>
        <p:spPr bwMode="auto">
          <a:xfrm>
            <a:off x="11823404" y="4306186"/>
            <a:ext cx="368595" cy="189259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>
              <a:ln>
                <a:noFill/>
              </a:ln>
              <a:solidFill>
                <a:schemeClr val="bg2"/>
              </a:solidFill>
              <a:effectLst/>
              <a:latin typeface="Arial" charset="0"/>
              <a:ea typeface="ＭＳ Ｐゴシック" pitchFamily="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609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radig-rubrik och innehåll - mellan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9779" y="1365736"/>
            <a:ext cx="76395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5400">
                <a:solidFill>
                  <a:schemeClr val="bg2"/>
                </a:solidFill>
              </a:defRPr>
            </a:lvl1pPr>
          </a:lstStyle>
          <a:p>
            <a:pPr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C9FB782-90DE-0B41-B09D-B5F0BA3AE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632650"/>
            <a:ext cx="7639050" cy="3300413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buClr>
                <a:schemeClr val="bg2"/>
              </a:buClr>
              <a:defRPr sz="2800">
                <a:solidFill>
                  <a:schemeClr val="bg1"/>
                </a:solidFill>
              </a:defRPr>
            </a:lvl1pPr>
            <a:lvl2pPr marL="648000" indent="-288000">
              <a:spcBef>
                <a:spcPts val="0"/>
              </a:spcBef>
              <a:defRPr sz="2200" baseline="0">
                <a:solidFill>
                  <a:schemeClr val="bg1"/>
                </a:solidFill>
              </a:defRPr>
            </a:lvl2pPr>
            <a:lvl3pPr marL="863600" indent="-207963">
              <a:spcBef>
                <a:spcPts val="48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1079500" indent="-200025">
              <a:spcBef>
                <a:spcPts val="480"/>
              </a:spcBef>
              <a:buFont typeface="Systemtypsnitt"/>
              <a:buChar char="–"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60366C1-36EE-4741-BB64-27F1C15DF0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0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radig rubrik och innehåll - mellan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9779" y="1365736"/>
            <a:ext cx="76395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5400">
                <a:solidFill>
                  <a:schemeClr val="bg2"/>
                </a:solidFill>
              </a:defRPr>
            </a:lvl1pPr>
          </a:lstStyle>
          <a:p>
            <a:pPr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C9FB782-90DE-0B41-B09D-B5F0BA3AE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992580"/>
            <a:ext cx="7639050" cy="2743054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2800">
                <a:solidFill>
                  <a:schemeClr val="bg1"/>
                </a:solidFill>
              </a:defRPr>
            </a:lvl1pPr>
            <a:lvl2pPr marL="648000" indent="-288000">
              <a:spcBef>
                <a:spcPts val="0"/>
              </a:spcBef>
              <a:defRPr sz="2200" baseline="0">
                <a:solidFill>
                  <a:schemeClr val="bg1"/>
                </a:solidFill>
              </a:defRPr>
            </a:lvl2pPr>
            <a:lvl3pPr marL="864000" indent="-208800">
              <a:spcBef>
                <a:spcPts val="480"/>
              </a:spcBef>
              <a:defRPr lang="sv-SE" sz="2000" dirty="0">
                <a:solidFill>
                  <a:schemeClr val="bg1"/>
                </a:solidFill>
                <a:latin typeface="+mn-lt"/>
                <a:ea typeface="+mn-ea"/>
              </a:defRPr>
            </a:lvl3pPr>
            <a:lvl4pPr marL="1080000" indent="-201600">
              <a:spcBef>
                <a:spcPts val="480"/>
              </a:spcBef>
              <a:buFont typeface="Systemtypsnitt"/>
              <a:buChar char="–"/>
              <a:defRPr lang="sv-SE" sz="1400" dirty="0">
                <a:solidFill>
                  <a:schemeClr val="bg1"/>
                </a:solidFill>
                <a:latin typeface="+mn-lt"/>
                <a:ea typeface="+mn-ea"/>
              </a:defRPr>
            </a:lvl4pPr>
            <a:lvl5pPr marL="0" indent="0">
              <a:spcBef>
                <a:spcPts val="0"/>
              </a:spcBef>
              <a:buNone/>
              <a:defRPr lang="sv-SE" sz="2200" dirty="0">
                <a:solidFill>
                  <a:schemeClr val="bg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5351659-2FF8-443E-9EC6-0E84D0F439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9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radig rubrik och innehåll - ljus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9779" y="1365736"/>
            <a:ext cx="76395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C9FB782-90DE-0B41-B09D-B5F0BA3AE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632650"/>
            <a:ext cx="7639050" cy="3300413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defRPr sz="2800">
                <a:solidFill>
                  <a:schemeClr val="tx1"/>
                </a:solidFill>
              </a:defRPr>
            </a:lvl1pPr>
            <a:lvl2pPr marL="648000" indent="-288000">
              <a:spcBef>
                <a:spcPts val="0"/>
              </a:spcBef>
              <a:defRPr sz="2200" baseline="0">
                <a:solidFill>
                  <a:schemeClr val="tx1"/>
                </a:solidFill>
              </a:defRPr>
            </a:lvl2pPr>
            <a:lvl3pPr marL="864000" indent="-208800">
              <a:spcBef>
                <a:spcPts val="480"/>
              </a:spcBef>
              <a:defRPr lang="sv-SE" sz="2000" dirty="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080000" indent="-201600">
              <a:spcBef>
                <a:spcPts val="480"/>
              </a:spcBef>
              <a:defRPr lang="sv-SE" sz="1400" dirty="0">
                <a:solidFill>
                  <a:schemeClr val="accent2"/>
                </a:solidFill>
                <a:latin typeface="+mn-lt"/>
                <a:ea typeface="+mn-ea"/>
              </a:defRPr>
            </a:lvl4pPr>
            <a:lvl5pPr marL="0" indent="0">
              <a:spcBef>
                <a:spcPts val="0"/>
              </a:spcBef>
              <a:buNone/>
              <a:defRPr lang="sv-SE" sz="2200" dirty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15340B1-7595-4733-B151-D943FDA02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73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radig rubrik och innehåll - ljus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9779" y="1365736"/>
            <a:ext cx="76395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C9FB782-90DE-0B41-B09D-B5F0BA3AE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992580"/>
            <a:ext cx="7639050" cy="2743054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defRPr sz="2800">
                <a:solidFill>
                  <a:schemeClr val="tx1"/>
                </a:solidFill>
              </a:defRPr>
            </a:lvl1pPr>
            <a:lvl2pPr marL="648000" indent="-288000">
              <a:spcBef>
                <a:spcPts val="0"/>
              </a:spcBef>
              <a:defRPr sz="2200" baseline="0">
                <a:solidFill>
                  <a:schemeClr val="tx1"/>
                </a:solidFill>
              </a:defRPr>
            </a:lvl2pPr>
            <a:lvl3pPr marL="864000" indent="-208800">
              <a:spcBef>
                <a:spcPts val="480"/>
              </a:spcBef>
              <a:defRPr lang="sv-SE" sz="2000" dirty="0">
                <a:solidFill>
                  <a:schemeClr val="accent2"/>
                </a:solidFill>
                <a:latin typeface="+mn-lt"/>
                <a:ea typeface="+mn-ea"/>
              </a:defRPr>
            </a:lvl3pPr>
            <a:lvl4pPr marL="1080000" indent="-201600">
              <a:spcBef>
                <a:spcPts val="480"/>
              </a:spcBef>
              <a:defRPr lang="sv-SE" sz="1400" dirty="0">
                <a:solidFill>
                  <a:schemeClr val="tx1"/>
                </a:solidFill>
                <a:latin typeface="+mn-lt"/>
                <a:ea typeface="+mn-ea"/>
              </a:defRPr>
            </a:lvl4pPr>
            <a:lvl5pPr marL="0" indent="0">
              <a:spcBef>
                <a:spcPts val="0"/>
              </a:spcBef>
              <a:buNone/>
              <a:defRPr lang="sv-SE" sz="2200" dirty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EB1ADE1-56F4-49EF-903B-CAAD4D549C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0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radig rubrik och innehåll - ljusgu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9CD6D4D4-DA7E-404D-95C3-350C762D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69779" y="1365736"/>
            <a:ext cx="76395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C9FB782-90DE-0B41-B09D-B5F0BA3AEA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632650"/>
            <a:ext cx="7639050" cy="3300413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defRPr sz="2800">
                <a:solidFill>
                  <a:schemeClr val="tx1"/>
                </a:solidFill>
              </a:defRPr>
            </a:lvl1pPr>
            <a:lvl2pPr marL="648000" indent="-288000">
              <a:spcBef>
                <a:spcPts val="0"/>
              </a:spcBef>
              <a:defRPr sz="2200" baseline="0">
                <a:solidFill>
                  <a:schemeClr val="tx1"/>
                </a:solidFill>
              </a:defRPr>
            </a:lvl2pPr>
            <a:lvl3pPr>
              <a:spcBef>
                <a:spcPts val="480"/>
              </a:spcBef>
              <a:defRPr lang="sv-SE" sz="2000" dirty="0">
                <a:solidFill>
                  <a:schemeClr val="accent2"/>
                </a:solidFill>
                <a:latin typeface="+mn-lt"/>
                <a:ea typeface="+mn-ea"/>
              </a:defRPr>
            </a:lvl3pPr>
            <a:lvl4pPr>
              <a:spcBef>
                <a:spcPts val="480"/>
              </a:spcBef>
              <a:defRPr lang="sv-SE" sz="1400" dirty="0">
                <a:solidFill>
                  <a:schemeClr val="accent2"/>
                </a:solidFill>
                <a:latin typeface="+mn-lt"/>
                <a:ea typeface="+mn-ea"/>
              </a:defRPr>
            </a:lvl4pPr>
            <a:lvl5pPr>
              <a:spcBef>
                <a:spcPts val="0"/>
              </a:spcBef>
              <a:defRPr lang="sv-SE" sz="2200" dirty="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DB0D56B-34AF-48C5-8899-3A63578C69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8AD1BFC-8AB8-4A70-8070-D604DC172D7F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2904" y="2661136"/>
            <a:ext cx="7639538" cy="322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162904" y="1365736"/>
            <a:ext cx="76395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mall för rubrikformat</a:t>
            </a:r>
            <a:endParaRPr lang="en-US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BDA6B589-DBBA-4EC5-8B7E-704C3E0B4134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00" y="5635546"/>
            <a:ext cx="633974" cy="8609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57" r:id="rId3"/>
    <p:sldLayoutId id="2147483683" r:id="rId4"/>
    <p:sldLayoutId id="2147483659" r:id="rId5"/>
    <p:sldLayoutId id="2147483662" r:id="rId6"/>
    <p:sldLayoutId id="2147483664" r:id="rId7"/>
    <p:sldLayoutId id="2147483663" r:id="rId8"/>
    <p:sldLayoutId id="2147483665" r:id="rId9"/>
    <p:sldLayoutId id="2147483666" r:id="rId10"/>
    <p:sldLayoutId id="2147483668" r:id="rId11"/>
    <p:sldLayoutId id="2147483667" r:id="rId12"/>
    <p:sldLayoutId id="2147483679" r:id="rId13"/>
    <p:sldLayoutId id="2147483680" r:id="rId14"/>
    <p:sldLayoutId id="2147483678" r:id="rId15"/>
    <p:sldLayoutId id="2147483673" r:id="rId16"/>
    <p:sldLayoutId id="2147483686" r:id="rId17"/>
    <p:sldLayoutId id="2147483674" r:id="rId18"/>
    <p:sldLayoutId id="2147483681" r:id="rId19"/>
    <p:sldLayoutId id="2147483669" r:id="rId20"/>
    <p:sldLayoutId id="2147483655" r:id="rId21"/>
    <p:sldLayoutId id="2147483682" r:id="rId22"/>
    <p:sldLayoutId id="2147483675" r:id="rId23"/>
    <p:sldLayoutId id="2147483677" r:id="rId24"/>
    <p:sldLayoutId id="2147483676" r:id="rId25"/>
    <p:sldLayoutId id="2147483684" r:id="rId26"/>
    <p:sldLayoutId id="2147483685" r:id="rId27"/>
    <p:sldLayoutId id="2147483688" r:id="rId28"/>
    <p:sldLayoutId id="2147483689" r:id="rId29"/>
    <p:sldLayoutId id="2147483690" r:id="rId30"/>
    <p:sldLayoutId id="2147483691" r:id="rId3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5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1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1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1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1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1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1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1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16" charset="-128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ct val="20000"/>
        </a:spcBef>
        <a:spcAft>
          <a:spcPct val="20000"/>
        </a:spcAft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8000" indent="-285750" algn="l" rtl="0" eaLnBrk="1" fontAlgn="base" hangingPunct="1">
        <a:spcBef>
          <a:spcPts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2pPr>
      <a:lvl3pPr marL="864000" indent="-2088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080000" indent="-201600" algn="l" rtl="0" eaLnBrk="1" fontAlgn="base" hangingPunct="1">
        <a:spcBef>
          <a:spcPts val="48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630238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.articulate.com/QHOGOVf06Y7XMbMUhvxzC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8000" baseline="30000" dirty="0">
                <a:cs typeface="Arial"/>
              </a:rPr>
              <a:t>Bättre skidteknik</a:t>
            </a:r>
            <a:br>
              <a:rPr lang="sv-SE" sz="8000" baseline="30000" dirty="0">
                <a:cs typeface="Arial"/>
              </a:rPr>
            </a:br>
            <a:r>
              <a:rPr lang="sv-SE" sz="6000" baseline="30000" dirty="0">
                <a:solidFill>
                  <a:schemeClr val="bg2"/>
                </a:solidFill>
                <a:cs typeface="Arial"/>
              </a:rPr>
              <a:t>- Längdskidåkning</a:t>
            </a:r>
            <a:endParaRPr lang="sv-SE" sz="6000" dirty="0">
              <a:solidFill>
                <a:schemeClr val="bg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292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E354B932-24DF-B35C-F4AD-809A96377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267" y="353437"/>
            <a:ext cx="7639538" cy="1143000"/>
          </a:xfrm>
        </p:spPr>
        <p:txBody>
          <a:bodyPr/>
          <a:lstStyle/>
          <a:p>
            <a:r>
              <a:rPr lang="sv-SE" dirty="0"/>
              <a:t>Reflektera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6719309-D397-C0A3-671C-614D5E3E7D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1858" y="1991382"/>
            <a:ext cx="7639050" cy="3300413"/>
          </a:xfrm>
        </p:spPr>
        <p:txBody>
          <a:bodyPr/>
          <a:lstStyle/>
          <a:p>
            <a:r>
              <a:rPr lang="sv-SE" dirty="0"/>
              <a:t>Vad är mitt nuläge? Vilken erfarenhet eller kunskap har jag om skidteknik?</a:t>
            </a:r>
          </a:p>
          <a:p>
            <a:r>
              <a:rPr lang="sv-SE" dirty="0"/>
              <a:t>Vad är mina mål med denna utbildning? </a:t>
            </a:r>
          </a:p>
          <a:p>
            <a:r>
              <a:rPr lang="sv-SE" dirty="0"/>
              <a:t>Vilka tankar väcks kring teknikgrunderna och de filmer jag tagit del av?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2962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C25F28-996A-E6EC-77EB-A18112581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09" y="486962"/>
            <a:ext cx="7639538" cy="1143000"/>
          </a:xfrm>
        </p:spPr>
        <p:txBody>
          <a:bodyPr/>
          <a:lstStyle/>
          <a:p>
            <a:r>
              <a:rPr lang="sv-SE" dirty="0"/>
              <a:t>Skidutrustning &amp; vallning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8F0431F-C746-7223-F93B-8014D800A7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Utbildningswebb</a:t>
            </a:r>
          </a:p>
          <a:p>
            <a:r>
              <a:rPr lang="sv-SE" dirty="0"/>
              <a:t>Utskrivbar guide</a:t>
            </a:r>
          </a:p>
        </p:txBody>
      </p:sp>
      <p:pic>
        <p:nvPicPr>
          <p:cNvPr id="5" name="Bildobjekt 4" descr="En bild som visar text, affisch, grafisk design, Grafik&#10;&#10;AI-genererat innehåll kan vara felaktigt.">
            <a:extLst>
              <a:ext uri="{FF2B5EF4-FFF2-40B4-BE49-F238E27FC236}">
                <a16:creationId xmlns:a16="http://schemas.microsoft.com/office/drawing/2014/main" id="{CBAAE107-C83B-3B1E-D762-77023EF69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67" y="1365736"/>
            <a:ext cx="4349264" cy="434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35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0F838EB6-CA52-2ECA-B47E-FAD578EA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Träff 2</a:t>
            </a:r>
            <a:br>
              <a:rPr lang="sv-SE" dirty="0"/>
            </a:br>
            <a:r>
              <a:rPr lang="sv-SE" dirty="0">
                <a:solidFill>
                  <a:schemeClr val="bg2"/>
                </a:solidFill>
              </a:rPr>
              <a:t>klassiskt</a:t>
            </a:r>
          </a:p>
        </p:txBody>
      </p:sp>
    </p:spTree>
    <p:extLst>
      <p:ext uri="{BB962C8B-B14F-4D97-AF65-F5344CB8AC3E}">
        <p14:creationId xmlns:p14="http://schemas.microsoft.com/office/powerpoint/2010/main" val="3413171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 descr="En bild som visar text, skärmbild, Teckensnitt, diagram&#10;&#10;AI-genererat innehåll kan vara felaktigt.">
            <a:extLst>
              <a:ext uri="{FF2B5EF4-FFF2-40B4-BE49-F238E27FC236}">
                <a16:creationId xmlns:a16="http://schemas.microsoft.com/office/drawing/2014/main" id="{331A22EB-6B29-E080-5158-9412DEC8587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0180" r="10180"/>
          <a:stretch/>
        </p:blipFill>
        <p:spPr bwMode="auto">
          <a:xfrm>
            <a:off x="3522663" y="18"/>
            <a:ext cx="8669337" cy="685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387D0C7-0EA8-43DC-1F98-69FB3E3EAC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3762" y="572985"/>
            <a:ext cx="2897578" cy="3804039"/>
          </a:xfrm>
        </p:spPr>
        <p:txBody>
          <a:bodyPr wrap="square" anchor="t">
            <a:normAutofit/>
          </a:bodyPr>
          <a:lstStyle/>
          <a:p>
            <a:r>
              <a:rPr lang="sv-SE" sz="4000" dirty="0"/>
              <a:t>Växellådan</a:t>
            </a:r>
          </a:p>
          <a:p>
            <a:r>
              <a:rPr lang="sv-SE" sz="4000" dirty="0"/>
              <a:t>Klassisk teknik</a:t>
            </a:r>
          </a:p>
        </p:txBody>
      </p:sp>
    </p:spTree>
    <p:extLst>
      <p:ext uri="{BB962C8B-B14F-4D97-AF65-F5344CB8AC3E}">
        <p14:creationId xmlns:p14="http://schemas.microsoft.com/office/powerpoint/2010/main" val="4106353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1365" y="251795"/>
            <a:ext cx="7639538" cy="1673466"/>
          </a:xfrm>
        </p:spPr>
        <p:txBody>
          <a:bodyPr/>
          <a:lstStyle/>
          <a:p>
            <a:r>
              <a:rPr lang="sv-SE" dirty="0"/>
              <a:t>Övningar på skidor</a:t>
            </a:r>
          </a:p>
        </p:txBody>
      </p:sp>
      <p:sp>
        <p:nvSpPr>
          <p:cNvPr id="6" name="Platshållare för diagram 5">
            <a:extLst>
              <a:ext uri="{FF2B5EF4-FFF2-40B4-BE49-F238E27FC236}">
                <a16:creationId xmlns:a16="http://schemas.microsoft.com/office/drawing/2014/main" id="{264BA810-62C7-0370-29CA-31BA7564D205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983389" y="1512252"/>
            <a:ext cx="4075113" cy="3436938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Stakning</a:t>
            </a:r>
          </a:p>
          <a:p>
            <a:pPr lvl="0"/>
            <a:r>
              <a:rPr lang="sv-SE" dirty="0"/>
              <a:t>Stakfall med stavar </a:t>
            </a:r>
          </a:p>
          <a:p>
            <a:pPr lvl="0"/>
            <a:r>
              <a:rPr lang="sv-SE" dirty="0"/>
              <a:t>Magdrag – använda bålen &amp; ”fallet framåt” </a:t>
            </a:r>
          </a:p>
          <a:p>
            <a:r>
              <a:rPr lang="sv-SE" dirty="0"/>
              <a:t>Kraft vs frekvens </a:t>
            </a:r>
            <a:endParaRPr lang="sv-SE" b="1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b="1" dirty="0"/>
              <a:t>Saxning</a:t>
            </a:r>
          </a:p>
          <a:p>
            <a:pPr lvl="0"/>
            <a:r>
              <a:rPr lang="sv-SE" dirty="0"/>
              <a:t>Res överkroppen och korta ner armdraget </a:t>
            </a:r>
          </a:p>
          <a:p>
            <a:pPr lvl="0"/>
            <a:r>
              <a:rPr lang="sv-SE" dirty="0"/>
              <a:t>Jobba med ”</a:t>
            </a:r>
            <a:r>
              <a:rPr lang="sv-SE" dirty="0" err="1"/>
              <a:t>V’et</a:t>
            </a:r>
            <a:r>
              <a:rPr lang="sv-SE" dirty="0"/>
              <a:t>” </a:t>
            </a:r>
          </a:p>
          <a:p>
            <a:pPr lvl="0"/>
            <a:r>
              <a:rPr lang="sv-SE" dirty="0"/>
              <a:t>Tajma växlingen och behåll farten.</a:t>
            </a:r>
            <a:endParaRPr lang="sv-SE" b="1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34B9FBC-E63D-B9FD-4418-29C83C2372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5193" y="1512252"/>
            <a:ext cx="4165941" cy="3420488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Diagonal </a:t>
            </a:r>
            <a:endParaRPr lang="sv-SE" dirty="0"/>
          </a:p>
          <a:p>
            <a:pPr lvl="0"/>
            <a:r>
              <a:rPr lang="sv-SE" dirty="0"/>
              <a:t>Utan stavar </a:t>
            </a:r>
          </a:p>
          <a:p>
            <a:pPr lvl="0"/>
            <a:r>
              <a:rPr lang="sv-SE" dirty="0"/>
              <a:t>Med vikter</a:t>
            </a:r>
          </a:p>
          <a:p>
            <a:pPr lvl="0"/>
            <a:r>
              <a:rPr lang="sv-SE" dirty="0"/>
              <a:t>Växla frekvens</a:t>
            </a:r>
          </a:p>
          <a:p>
            <a:pPr lvl="0"/>
            <a:endParaRPr lang="sv-SE" dirty="0"/>
          </a:p>
          <a:p>
            <a:pPr marL="0" lvl="0" indent="0">
              <a:buNone/>
            </a:pPr>
            <a:r>
              <a:rPr lang="sv-SE" b="1" dirty="0"/>
              <a:t>Stakning med frånskjut</a:t>
            </a:r>
          </a:p>
          <a:p>
            <a:pPr lvl="0"/>
            <a:r>
              <a:rPr lang="sv-SE" dirty="0"/>
              <a:t>Torrträna - tajming mellan armar och ben.</a:t>
            </a:r>
          </a:p>
          <a:p>
            <a:pPr lvl="0"/>
            <a:r>
              <a:rPr lang="sv-SE" dirty="0"/>
              <a:t>Åk utan stavar - armpendeln (tajming)</a:t>
            </a:r>
            <a:r>
              <a:rPr lang="sv-SE" b="1" dirty="0"/>
              <a:t>.</a:t>
            </a:r>
            <a:endParaRPr lang="sv-SE" dirty="0"/>
          </a:p>
          <a:p>
            <a:pPr marL="0" lvl="0" indent="0">
              <a:buNone/>
            </a:pPr>
            <a:endParaRPr lang="sv-SE" b="1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65377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1FE14168-D83E-53A6-C118-3BD10CC7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5" y="270163"/>
            <a:ext cx="7639538" cy="1143000"/>
          </a:xfrm>
        </p:spPr>
        <p:txBody>
          <a:bodyPr/>
          <a:lstStyle/>
          <a:p>
            <a:r>
              <a:rPr lang="sv-SE" dirty="0"/>
              <a:t>Reflektera tillsammans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46BD1125-D542-F11B-D9DC-7BA1E8DA2F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970" y="1778793"/>
            <a:ext cx="7639050" cy="3300413"/>
          </a:xfrm>
        </p:spPr>
        <p:txBody>
          <a:bodyPr/>
          <a:lstStyle/>
          <a:p>
            <a:r>
              <a:rPr lang="sv-SE" dirty="0"/>
              <a:t>Hur kändes övningarna på skidor?</a:t>
            </a:r>
          </a:p>
          <a:p>
            <a:r>
              <a:rPr lang="sv-SE" dirty="0"/>
              <a:t>Kändes något svårt?</a:t>
            </a:r>
          </a:p>
          <a:p>
            <a:r>
              <a:rPr lang="sv-SE" dirty="0"/>
              <a:t>Vad tar jag speciellt med mig? Lärdomar?</a:t>
            </a:r>
          </a:p>
        </p:txBody>
      </p:sp>
      <p:pic>
        <p:nvPicPr>
          <p:cNvPr id="7" name="Bildobjekt 6" descr="En bild som visar skidsport, utomhus, snö, person&#10;&#10;AI-genererat innehåll kan vara felaktigt.">
            <a:extLst>
              <a:ext uri="{FF2B5EF4-FFF2-40B4-BE49-F238E27FC236}">
                <a16:creationId xmlns:a16="http://schemas.microsoft.com/office/drawing/2014/main" id="{BCC0B888-DC49-8727-DBE5-0A4145EA5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t="7344" r="29976" b="5140"/>
          <a:stretch>
            <a:fillRect/>
          </a:stretch>
        </p:blipFill>
        <p:spPr>
          <a:xfrm>
            <a:off x="8273143" y="1413163"/>
            <a:ext cx="3918857" cy="447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2384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BC0531-4E57-F26C-2848-5FD4B944B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Träff 3</a:t>
            </a:r>
            <a:br>
              <a:rPr lang="sv-SE" dirty="0"/>
            </a:br>
            <a:r>
              <a:rPr lang="sv-SE" dirty="0" err="1">
                <a:solidFill>
                  <a:schemeClr val="bg2"/>
                </a:solidFill>
              </a:rPr>
              <a:t>skejt</a:t>
            </a:r>
            <a:endParaRPr lang="sv-S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55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59395-99D4-15B5-0BE6-ED434DD81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 descr="En bild som visar text, skärmbild, Teckensnitt, design&#10;&#10;AI-genererat innehåll kan vara felaktigt.">
            <a:extLst>
              <a:ext uri="{FF2B5EF4-FFF2-40B4-BE49-F238E27FC236}">
                <a16:creationId xmlns:a16="http://schemas.microsoft.com/office/drawing/2014/main" id="{085D3F2B-6ADB-81ED-82AF-CF2AB2F81C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r="2595"/>
          <a:stretch/>
        </p:blipFill>
        <p:spPr>
          <a:xfrm>
            <a:off x="3522663" y="32"/>
            <a:ext cx="8669337" cy="6857935"/>
          </a:xfrm>
          <a:noFill/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547BA16-D559-BA63-8468-52F4C92838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511" y="489857"/>
            <a:ext cx="2411159" cy="3804039"/>
          </a:xfrm>
        </p:spPr>
        <p:txBody>
          <a:bodyPr wrap="square" anchor="t">
            <a:normAutofit/>
          </a:bodyPr>
          <a:lstStyle/>
          <a:p>
            <a:r>
              <a:rPr lang="sv-SE" sz="4000" dirty="0"/>
              <a:t>Växellådan</a:t>
            </a:r>
          </a:p>
          <a:p>
            <a:r>
              <a:rPr lang="sv-SE" sz="4000" dirty="0" err="1"/>
              <a:t>Skejt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3921083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3E8FA-FDDA-DE7B-236A-27DE3D50A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B1D868-3B69-8EF9-3D73-5B826A166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65" y="251795"/>
            <a:ext cx="7639538" cy="1673466"/>
          </a:xfrm>
        </p:spPr>
        <p:txBody>
          <a:bodyPr/>
          <a:lstStyle/>
          <a:p>
            <a:r>
              <a:rPr lang="sv-SE" dirty="0"/>
              <a:t>Övningar på skidor</a:t>
            </a:r>
          </a:p>
        </p:txBody>
      </p:sp>
      <p:sp>
        <p:nvSpPr>
          <p:cNvPr id="6" name="Platshållare för diagram 5">
            <a:extLst>
              <a:ext uri="{FF2B5EF4-FFF2-40B4-BE49-F238E27FC236}">
                <a16:creationId xmlns:a16="http://schemas.microsoft.com/office/drawing/2014/main" id="{2190B334-B2B4-17BC-3AD6-71C213619AB9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983389" y="1512252"/>
            <a:ext cx="4075113" cy="3436938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Växel 4</a:t>
            </a:r>
          </a:p>
          <a:p>
            <a:pPr lvl="0"/>
            <a:r>
              <a:rPr lang="sv-SE" dirty="0"/>
              <a:t>Åk utan stavar – armpendel &amp; tyngdöverföring.</a:t>
            </a:r>
          </a:p>
          <a:p>
            <a:pPr lvl="0"/>
            <a:r>
              <a:rPr lang="sv-SE" dirty="0"/>
              <a:t>Åk med vikter i händerna.</a:t>
            </a:r>
          </a:p>
          <a:p>
            <a:r>
              <a:rPr lang="sv-SE" dirty="0"/>
              <a:t>Byta hängsida.</a:t>
            </a:r>
          </a:p>
          <a:p>
            <a:pPr marL="0" indent="0">
              <a:buNone/>
            </a:pPr>
            <a:br>
              <a:rPr lang="sv-SE" b="1" dirty="0"/>
            </a:br>
            <a:r>
              <a:rPr lang="sv-SE" b="1" dirty="0"/>
              <a:t>Växel 5</a:t>
            </a:r>
          </a:p>
          <a:p>
            <a:pPr lvl="0"/>
            <a:r>
              <a:rPr lang="sv-SE" dirty="0"/>
              <a:t>Benskejta utan stavar.</a:t>
            </a:r>
          </a:p>
          <a:p>
            <a:pPr lvl="0"/>
            <a:r>
              <a:rPr lang="sv-SE" dirty="0"/>
              <a:t>Skejta utför och åk som en skridskoåkare – med och utan armpendel/kryp ihop.</a:t>
            </a:r>
          </a:p>
          <a:p>
            <a:pPr marL="0" indent="0">
              <a:buNone/>
            </a:pPr>
            <a:endParaRPr lang="sv-SE" b="1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E76F17D-5B74-4615-BBF4-CEB235094A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5193" y="1369748"/>
            <a:ext cx="4165941" cy="3420488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Växel 2</a:t>
            </a:r>
            <a:endParaRPr lang="sv-SE" dirty="0"/>
          </a:p>
          <a:p>
            <a:pPr lvl="0"/>
            <a:r>
              <a:rPr lang="sv-SE" dirty="0"/>
              <a:t>Torrträna samtidig isättning av hängsidans stav och skida.</a:t>
            </a:r>
          </a:p>
          <a:p>
            <a:pPr lvl="0"/>
            <a:r>
              <a:rPr lang="sv-SE" dirty="0"/>
              <a:t>Hängsida/retursida och ett aktivt </a:t>
            </a:r>
            <a:r>
              <a:rPr lang="sv-SE" dirty="0" err="1"/>
              <a:t>returben</a:t>
            </a:r>
            <a:r>
              <a:rPr lang="sv-SE" dirty="0"/>
              <a:t> utan stavar eller med en stav.</a:t>
            </a:r>
          </a:p>
          <a:p>
            <a:pPr lvl="0"/>
            <a:r>
              <a:rPr lang="sv-SE" dirty="0"/>
              <a:t>Byta hängsida</a:t>
            </a:r>
          </a:p>
          <a:p>
            <a:pPr marL="0" lvl="0" indent="0">
              <a:buNone/>
            </a:pPr>
            <a:br>
              <a:rPr lang="sv-SE" b="1" dirty="0"/>
            </a:br>
            <a:r>
              <a:rPr lang="sv-SE" b="1" dirty="0"/>
              <a:t>Växel 3</a:t>
            </a:r>
          </a:p>
          <a:p>
            <a:pPr lvl="0"/>
            <a:r>
              <a:rPr lang="sv-SE" dirty="0"/>
              <a:t>Staka 3 ggr på en skida.</a:t>
            </a:r>
          </a:p>
          <a:p>
            <a:pPr lvl="0"/>
            <a:r>
              <a:rPr lang="sv-SE" dirty="0"/>
              <a:t>Åk utan stavar.</a:t>
            </a:r>
            <a:br>
              <a:rPr lang="sv-SE" dirty="0"/>
            </a:br>
            <a:endParaRPr lang="sv-SE" dirty="0"/>
          </a:p>
          <a:p>
            <a:pPr marL="0" lvl="0" indent="0">
              <a:buNone/>
            </a:pPr>
            <a:endParaRPr lang="sv-SE" b="1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3098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F3F13-E482-7B3D-D427-5A03B4FBA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7672E47A-C0AE-DF8A-FAE1-993EE6182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14" y="353437"/>
            <a:ext cx="7639538" cy="1143000"/>
          </a:xfrm>
        </p:spPr>
        <p:txBody>
          <a:bodyPr/>
          <a:lstStyle/>
          <a:p>
            <a:r>
              <a:rPr lang="sv-SE" dirty="0"/>
              <a:t>Reflektera tillsammans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FCE284D4-9915-5DF3-2D28-A6155D4AD5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Vad tar jag främst med mig från passet i </a:t>
            </a:r>
            <a:r>
              <a:rPr lang="sv-SE" dirty="0" err="1"/>
              <a:t>skejt</a:t>
            </a:r>
            <a:r>
              <a:rPr lang="sv-SE" dirty="0"/>
              <a:t>?</a:t>
            </a:r>
          </a:p>
          <a:p>
            <a:r>
              <a:rPr lang="sv-SE" dirty="0"/>
              <a:t>Har jag några tips eller idéer att dela med andra?</a:t>
            </a:r>
          </a:p>
          <a:p>
            <a:r>
              <a:rPr lang="sv-SE" dirty="0"/>
              <a:t>Upplevdes något som speciellt utmanande?</a:t>
            </a:r>
          </a:p>
        </p:txBody>
      </p:sp>
    </p:spTree>
    <p:extLst>
      <p:ext uri="{BB962C8B-B14F-4D97-AF65-F5344CB8AC3E}">
        <p14:creationId xmlns:p14="http://schemas.microsoft.com/office/powerpoint/2010/main" val="522106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96DC4B1F-03F0-A62C-60E5-C96F9088C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Träff 1</a:t>
            </a:r>
            <a:br>
              <a:rPr lang="sv-SE" dirty="0"/>
            </a:br>
            <a:r>
              <a:rPr lang="sv-SE" dirty="0">
                <a:solidFill>
                  <a:schemeClr val="bg2"/>
                </a:solidFill>
              </a:rPr>
              <a:t>Välkomna!</a:t>
            </a:r>
          </a:p>
        </p:txBody>
      </p:sp>
    </p:spTree>
    <p:extLst>
      <p:ext uri="{BB962C8B-B14F-4D97-AF65-F5344CB8AC3E}">
        <p14:creationId xmlns:p14="http://schemas.microsoft.com/office/powerpoint/2010/main" val="4167203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EE5B1E-BCE9-25C4-F93C-A5C4F11E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Träff 4</a:t>
            </a:r>
            <a:br>
              <a:rPr lang="sv-SE" dirty="0"/>
            </a:br>
            <a:r>
              <a:rPr lang="sv-SE" dirty="0">
                <a:solidFill>
                  <a:schemeClr val="bg2"/>
                </a:solidFill>
              </a:rPr>
              <a:t>Utveckling &amp; avslutning</a:t>
            </a:r>
          </a:p>
        </p:txBody>
      </p:sp>
    </p:spTree>
    <p:extLst>
      <p:ext uri="{BB962C8B-B14F-4D97-AF65-F5344CB8AC3E}">
        <p14:creationId xmlns:p14="http://schemas.microsoft.com/office/powerpoint/2010/main" val="2082240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7899" y="353437"/>
            <a:ext cx="7639538" cy="1143000"/>
          </a:xfrm>
        </p:spPr>
        <p:txBody>
          <a:bodyPr/>
          <a:lstStyle/>
          <a:p>
            <a:r>
              <a:rPr lang="sv-SE" dirty="0"/>
              <a:t>Utveckla skidteknik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sz="quarter" idx="10"/>
          </p:nvPr>
        </p:nvSpPr>
        <p:spPr>
          <a:xfrm>
            <a:off x="1169988" y="2074510"/>
            <a:ext cx="7639050" cy="3300413"/>
          </a:xfrm>
        </p:spPr>
        <p:txBody>
          <a:bodyPr>
            <a:normAutofit lnSpcReduction="10000"/>
          </a:bodyPr>
          <a:lstStyle/>
          <a:p>
            <a:r>
              <a:rPr lang="sv-SE" dirty="0"/>
              <a:t>Utmana för att utveckla</a:t>
            </a:r>
            <a:br>
              <a:rPr lang="sv-SE" dirty="0"/>
            </a:br>
            <a:r>
              <a:rPr lang="sv-SE" sz="1800" dirty="0"/>
              <a:t>- </a:t>
            </a:r>
            <a:r>
              <a:rPr lang="sv-SE" sz="2000" dirty="0"/>
              <a:t>Åka utan stavar, impulser, stegringslopp,  hög- och lågfrekvens</a:t>
            </a:r>
          </a:p>
          <a:p>
            <a:r>
              <a:rPr lang="sv-SE" dirty="0"/>
              <a:t>Trial and </a:t>
            </a:r>
            <a:r>
              <a:rPr lang="sv-SE" dirty="0" err="1"/>
              <a:t>Error</a:t>
            </a:r>
            <a:br>
              <a:rPr lang="sv-SE" sz="1800" dirty="0"/>
            </a:br>
            <a:r>
              <a:rPr lang="sv-SE" sz="2000" dirty="0"/>
              <a:t>- Teoretisk kunskap är ett bra verktyg men kan aldrig ersätta det praktiska.</a:t>
            </a:r>
          </a:p>
          <a:p>
            <a:pPr marL="0" indent="0">
              <a:buNone/>
            </a:pPr>
            <a:endParaRPr lang="sv-SE" sz="2400" i="1" dirty="0"/>
          </a:p>
          <a:p>
            <a:pPr marL="0" indent="0">
              <a:buNone/>
            </a:pPr>
            <a:r>
              <a:rPr lang="sv-SE" sz="2400" i="1" dirty="0"/>
              <a:t>Motsatsen till att lyckas är inte att misslyckas. </a:t>
            </a:r>
            <a:br>
              <a:rPr lang="sv-SE" sz="2400" i="1" dirty="0"/>
            </a:br>
            <a:r>
              <a:rPr lang="sv-SE" sz="2400" i="1" dirty="0"/>
              <a:t>Nej, motsatsen till att lyckas är att inte försöka.</a:t>
            </a:r>
          </a:p>
          <a:p>
            <a:pPr marL="0" indent="0">
              <a:buNone/>
            </a:pPr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47259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2891" y="353437"/>
            <a:ext cx="7639538" cy="1143000"/>
          </a:xfrm>
        </p:spPr>
        <p:txBody>
          <a:bodyPr/>
          <a:lstStyle/>
          <a:p>
            <a:r>
              <a:rPr lang="sv-SE" dirty="0"/>
              <a:t>Utveckla skidteknik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sz="quarter" idx="10"/>
          </p:nvPr>
        </p:nvSpPr>
        <p:spPr>
          <a:xfrm>
            <a:off x="1098737" y="1896380"/>
            <a:ext cx="7639050" cy="3300413"/>
          </a:xfrm>
        </p:spPr>
        <p:txBody>
          <a:bodyPr>
            <a:normAutofit/>
          </a:bodyPr>
          <a:lstStyle/>
          <a:p>
            <a:r>
              <a:rPr lang="sv-SE" dirty="0"/>
              <a:t>Imitation</a:t>
            </a:r>
            <a:br>
              <a:rPr lang="sv-SE" dirty="0"/>
            </a:br>
            <a:r>
              <a:rPr lang="sv-SE" sz="2000" dirty="0"/>
              <a:t>- Härma teknik och val av teknik, fokusera på ekonomi i en given fart.</a:t>
            </a:r>
          </a:p>
          <a:p>
            <a:r>
              <a:rPr lang="sv-SE" dirty="0"/>
              <a:t>Videoanalys</a:t>
            </a:r>
            <a:br>
              <a:rPr lang="sv-SE" dirty="0"/>
            </a:br>
            <a:r>
              <a:rPr lang="sv-SE" sz="1800" dirty="0"/>
              <a:t>- </a:t>
            </a:r>
            <a:r>
              <a:rPr lang="sv-SE" sz="2000" dirty="0"/>
              <a:t>Skapar medvetenhet och förståelse om det används rätt.</a:t>
            </a:r>
          </a:p>
          <a:p>
            <a:r>
              <a:rPr lang="sv-SE" dirty="0"/>
              <a:t>Hel och </a:t>
            </a:r>
            <a:r>
              <a:rPr lang="sv-SE" dirty="0" err="1"/>
              <a:t>delmetoden</a:t>
            </a:r>
            <a:br>
              <a:rPr lang="sv-SE" dirty="0"/>
            </a:br>
            <a:r>
              <a:rPr lang="sv-SE" sz="2000" dirty="0"/>
              <a:t>- Bryta ned en rörelse i mindre delar för att belysa dessa.</a:t>
            </a:r>
          </a:p>
        </p:txBody>
      </p:sp>
    </p:spTree>
    <p:extLst>
      <p:ext uri="{BB962C8B-B14F-4D97-AF65-F5344CB8AC3E}">
        <p14:creationId xmlns:p14="http://schemas.microsoft.com/office/powerpoint/2010/main" val="241108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A93ADC68-AEAD-C7AF-73C9-381E56E68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65" y="237581"/>
            <a:ext cx="7639538" cy="1143000"/>
          </a:xfrm>
        </p:spPr>
        <p:txBody>
          <a:bodyPr/>
          <a:lstStyle/>
          <a:p>
            <a:r>
              <a:rPr lang="sv-SE" dirty="0"/>
              <a:t>reflektera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4763EFB3-2CEC-D16C-2999-E73E016BC6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8102" y="1884505"/>
            <a:ext cx="9779062" cy="3300413"/>
          </a:xfrm>
        </p:spPr>
        <p:txBody>
          <a:bodyPr/>
          <a:lstStyle/>
          <a:p>
            <a:r>
              <a:rPr lang="sv-SE" dirty="0"/>
              <a:t>Vad tar jag med mig från denna utbildning?</a:t>
            </a:r>
          </a:p>
          <a:p>
            <a:r>
              <a:rPr lang="sv-SE" dirty="0"/>
              <a:t>Hur vill jag ta min skidåkning och teknikutveckling vidare / alternativt lära andra?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8929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3FC4C6-74AF-6DC8-9433-2FE11AF2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92" y="353437"/>
            <a:ext cx="7639538" cy="1143000"/>
          </a:xfrm>
        </p:spPr>
        <p:txBody>
          <a:bodyPr/>
          <a:lstStyle/>
          <a:p>
            <a:r>
              <a:rPr lang="sv-SE" dirty="0"/>
              <a:t>Lär dig mer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CEE497F-508A-DE32-8BBC-32D698ECCC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Testa dina kunskaper – </a:t>
            </a:r>
            <a:r>
              <a:rPr lang="sv-SE" dirty="0" err="1">
                <a:hlinkClick r:id="rId3"/>
              </a:rPr>
              <a:t>quiz</a:t>
            </a:r>
            <a:r>
              <a:rPr lang="sv-SE" dirty="0">
                <a:hlinkClick r:id="rId3"/>
              </a:rPr>
              <a:t>!</a:t>
            </a:r>
            <a:endParaRPr lang="sv-SE" dirty="0"/>
          </a:p>
          <a:p>
            <a:r>
              <a:rPr lang="sv-SE" dirty="0"/>
              <a:t>Teknikanalys </a:t>
            </a:r>
          </a:p>
          <a:p>
            <a:r>
              <a:rPr lang="sv-SE" dirty="0"/>
              <a:t>Övningsbank</a:t>
            </a:r>
          </a:p>
        </p:txBody>
      </p:sp>
    </p:spTree>
    <p:extLst>
      <p:ext uri="{BB962C8B-B14F-4D97-AF65-F5344CB8AC3E}">
        <p14:creationId xmlns:p14="http://schemas.microsoft.com/office/powerpoint/2010/main" val="931113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16BD24C-7F72-09DD-72DA-35DA46D85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Tack &amp; lycka till framåt!</a:t>
            </a:r>
          </a:p>
        </p:txBody>
      </p:sp>
    </p:spTree>
    <p:extLst>
      <p:ext uri="{BB962C8B-B14F-4D97-AF65-F5344CB8AC3E}">
        <p14:creationId xmlns:p14="http://schemas.microsoft.com/office/powerpoint/2010/main" val="1144466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707F6AC6-9211-6609-24C0-F05E8C45F2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6E730A35-1E3F-5833-6C1A-9478DAFA16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6883" y="1724891"/>
            <a:ext cx="2482411" cy="3804039"/>
          </a:xfrm>
        </p:spPr>
        <p:txBody>
          <a:bodyPr/>
          <a:lstStyle/>
          <a:p>
            <a:r>
              <a:rPr lang="sv-SE" sz="4400" dirty="0"/>
              <a:t>Teknik-</a:t>
            </a:r>
          </a:p>
          <a:p>
            <a:r>
              <a:rPr lang="sv-SE" sz="4400" dirty="0"/>
              <a:t>grunderna</a:t>
            </a:r>
          </a:p>
        </p:txBody>
      </p:sp>
      <p:pic>
        <p:nvPicPr>
          <p:cNvPr id="10" name="Bildobjekt 9" descr="En bild som visar rita, skiss, konst, illustration&#10;&#10;AI-genererat innehåll kan vara felaktigt.">
            <a:extLst>
              <a:ext uri="{FF2B5EF4-FFF2-40B4-BE49-F238E27FC236}">
                <a16:creationId xmlns:a16="http://schemas.microsoft.com/office/drawing/2014/main" id="{0F6DD169-DFF8-1C3A-B9D0-0315CD60E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78" y="510639"/>
            <a:ext cx="7186962" cy="602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33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72895" y="353437"/>
            <a:ext cx="7639538" cy="1143000"/>
          </a:xfrm>
        </p:spPr>
        <p:txBody>
          <a:bodyPr/>
          <a:lstStyle/>
          <a:p>
            <a:r>
              <a:rPr lang="sv-SE" dirty="0"/>
              <a:t>Tyngdöverföring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sz="quarter" idx="10"/>
          </p:nvPr>
        </p:nvSpPr>
        <p:spPr>
          <a:xfrm>
            <a:off x="1300617" y="1618181"/>
            <a:ext cx="7639050" cy="3300413"/>
          </a:xfrm>
        </p:spPr>
        <p:txBody>
          <a:bodyPr/>
          <a:lstStyle/>
          <a:p>
            <a:r>
              <a:rPr lang="sv-SE" dirty="0"/>
              <a:t>Skapar tryck och möjlighet att glida</a:t>
            </a:r>
            <a:br>
              <a:rPr lang="sv-SE" dirty="0"/>
            </a:br>
            <a:r>
              <a:rPr lang="sv-SE" sz="1800" dirty="0"/>
              <a:t>- </a:t>
            </a:r>
            <a:r>
              <a:rPr lang="sv-SE" sz="1800" b="1" dirty="0"/>
              <a:t>kroppstyngd</a:t>
            </a:r>
            <a:r>
              <a:rPr lang="sv-SE" sz="1800" dirty="0"/>
              <a:t> + muskelkraft = framdrift</a:t>
            </a:r>
            <a:endParaRPr lang="sv-SE" dirty="0"/>
          </a:p>
          <a:p>
            <a:r>
              <a:rPr lang="sv-SE" dirty="0"/>
              <a:t>Balansen på skidan</a:t>
            </a:r>
            <a:br>
              <a:rPr lang="sv-SE" dirty="0"/>
            </a:br>
            <a:r>
              <a:rPr lang="sv-SE" sz="1800" dirty="0"/>
              <a:t>- den viktigaste faktor som påverkar vår tyngdöverföring</a:t>
            </a:r>
          </a:p>
          <a:p>
            <a:r>
              <a:rPr lang="sv-SE" dirty="0"/>
              <a:t>Längdskidor är en </a:t>
            </a:r>
            <a:r>
              <a:rPr lang="sv-SE" dirty="0" err="1"/>
              <a:t>enbensidrott</a:t>
            </a:r>
            <a:br>
              <a:rPr lang="sv-SE" dirty="0"/>
            </a:br>
            <a:r>
              <a:rPr lang="sv-SE" sz="1800" dirty="0"/>
              <a:t>- åkaren står på ett ben i alla deltekniker utom stakning</a:t>
            </a:r>
          </a:p>
          <a:p>
            <a:r>
              <a:rPr lang="sv-SE" dirty="0"/>
              <a:t>Vad påverkar vår balans på skidan</a:t>
            </a:r>
          </a:p>
          <a:p>
            <a:pPr lvl="1"/>
            <a:r>
              <a:rPr lang="sv-SE" sz="2000" dirty="0"/>
              <a:t>Balans är specifikt</a:t>
            </a:r>
          </a:p>
          <a:p>
            <a:r>
              <a:rPr lang="sv-SE" dirty="0"/>
              <a:t>Två sorters tyngdöverföring</a:t>
            </a:r>
            <a:br>
              <a:rPr lang="sv-SE" sz="1800" dirty="0"/>
            </a:br>
            <a:r>
              <a:rPr lang="sv-SE" sz="1800" dirty="0"/>
              <a:t>- Skida till skida och skida till stav</a:t>
            </a:r>
          </a:p>
          <a:p>
            <a:pPr marL="0" indent="0">
              <a:buNone/>
            </a:pPr>
            <a:endParaRPr lang="sv-SE" sz="1800" dirty="0"/>
          </a:p>
          <a:p>
            <a:pPr marL="0" indent="0">
              <a:buNone/>
            </a:pPr>
            <a:endParaRPr lang="sv-SE" sz="1800" dirty="0"/>
          </a:p>
        </p:txBody>
      </p:sp>
      <p:sp>
        <p:nvSpPr>
          <p:cNvPr id="4" name="textruta 3"/>
          <p:cNvSpPr txBox="1"/>
          <p:nvPr/>
        </p:nvSpPr>
        <p:spPr>
          <a:xfrm>
            <a:off x="1764256" y="613286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976C03E-2CFE-81EB-D6E8-12F4039186D3}"/>
              </a:ext>
            </a:extLst>
          </p:cNvPr>
          <p:cNvSpPr txBox="1"/>
          <p:nvPr/>
        </p:nvSpPr>
        <p:spPr>
          <a:xfrm rot="905381">
            <a:off x="8894333" y="4317204"/>
            <a:ext cx="3010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FF0000"/>
                </a:solidFill>
              </a:rPr>
              <a:t>Öva tillsammans!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61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8229" y="193508"/>
            <a:ext cx="7639538" cy="1673466"/>
          </a:xfrm>
        </p:spPr>
        <p:txBody>
          <a:bodyPr/>
          <a:lstStyle/>
          <a:p>
            <a:r>
              <a:rPr lang="sv-SE" dirty="0"/>
              <a:t>Position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sz="quarter" idx="10"/>
          </p:nvPr>
        </p:nvSpPr>
        <p:spPr>
          <a:xfrm>
            <a:off x="747518" y="1540500"/>
            <a:ext cx="4165941" cy="3420488"/>
          </a:xfrm>
        </p:spPr>
        <p:txBody>
          <a:bodyPr/>
          <a:lstStyle/>
          <a:p>
            <a:r>
              <a:rPr lang="sv-SE" sz="2800" dirty="0"/>
              <a:t>Linjestabilitet</a:t>
            </a:r>
            <a:br>
              <a:rPr lang="sv-SE" dirty="0"/>
            </a:br>
            <a:r>
              <a:rPr lang="sv-SE" sz="1800" dirty="0"/>
              <a:t>- </a:t>
            </a:r>
            <a:r>
              <a:rPr lang="sv-SE" dirty="0"/>
              <a:t>Skapar goda positioner för tyngdöverföring, balans, stabilitet och kraft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9" name="Platshållare för diagram 8">
            <a:extLst>
              <a:ext uri="{FF2B5EF4-FFF2-40B4-BE49-F238E27FC236}">
                <a16:creationId xmlns:a16="http://schemas.microsoft.com/office/drawing/2014/main" id="{ABB7346E-98FD-5D79-9D30-BAEABEC34C54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876512" y="1554089"/>
            <a:ext cx="4075113" cy="3436938"/>
          </a:xfrm>
        </p:spPr>
        <p:txBody>
          <a:bodyPr/>
          <a:lstStyle/>
          <a:p>
            <a:r>
              <a:rPr lang="sv-SE" sz="2800" dirty="0"/>
              <a:t>Parallella U/Ö – Linjer</a:t>
            </a:r>
            <a:br>
              <a:rPr lang="sv-SE" dirty="0"/>
            </a:br>
            <a:r>
              <a:rPr lang="sv-SE" dirty="0"/>
              <a:t>- Nyckel för god tyngdöverföring från skida till stav</a:t>
            </a:r>
          </a:p>
          <a:p>
            <a:endParaRPr lang="sv-SE" dirty="0"/>
          </a:p>
        </p:txBody>
      </p:sp>
      <p:pic>
        <p:nvPicPr>
          <p:cNvPr id="6" name="Bildobjekt 5" descr="En bild som visar skidsport, utomhus, sport, person&#10;&#10;AI-genererat innehåll kan vara felaktigt.">
            <a:extLst>
              <a:ext uri="{FF2B5EF4-FFF2-40B4-BE49-F238E27FC236}">
                <a16:creationId xmlns:a16="http://schemas.microsoft.com/office/drawing/2014/main" id="{1C71739F-33B4-2034-F68F-86CB16132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19" y="2976951"/>
            <a:ext cx="3557480" cy="3331029"/>
          </a:xfrm>
          <a:prstGeom prst="rect">
            <a:avLst/>
          </a:prstGeom>
        </p:spPr>
      </p:pic>
      <p:pic>
        <p:nvPicPr>
          <p:cNvPr id="8" name="Bildobjekt 7" descr="En bild som visar skidsport, person, sport, utomhus&#10;&#10;AI-genererat innehåll kan vara felaktigt.">
            <a:extLst>
              <a:ext uri="{FF2B5EF4-FFF2-40B4-BE49-F238E27FC236}">
                <a16:creationId xmlns:a16="http://schemas.microsoft.com/office/drawing/2014/main" id="{0EAE7A14-11EE-C4FC-5EF3-81E1D869A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556" y="2976951"/>
            <a:ext cx="2747514" cy="334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73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6EC10BE-A374-9334-E46B-22C0F0571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19" y="213829"/>
            <a:ext cx="8251177" cy="1143000"/>
          </a:xfrm>
        </p:spPr>
        <p:txBody>
          <a:bodyPr/>
          <a:lstStyle/>
          <a:p>
            <a:r>
              <a:rPr lang="sv-SE" sz="4000" dirty="0"/>
              <a:t>Vad möjliggör goda positioner?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A8416AB-272F-B097-6FF9-81EBAFEBC6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519" y="1778793"/>
            <a:ext cx="7639050" cy="3300413"/>
          </a:xfrm>
        </p:spPr>
        <p:txBody>
          <a:bodyPr/>
          <a:lstStyle/>
          <a:p>
            <a:r>
              <a:rPr lang="sv-SE" dirty="0"/>
              <a:t>Balans</a:t>
            </a:r>
          </a:p>
          <a:p>
            <a:r>
              <a:rPr lang="sv-SE" dirty="0"/>
              <a:t>Rörlighet</a:t>
            </a:r>
          </a:p>
          <a:p>
            <a:r>
              <a:rPr lang="sv-SE" dirty="0"/>
              <a:t>Styrka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7C95C37-7B12-6AE4-306F-20E605B64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603" y="1161090"/>
            <a:ext cx="3279932" cy="226790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41FCF2D-F158-3B2D-15FD-93A2F68B2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891" y="2905590"/>
            <a:ext cx="2381912" cy="337537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CB55DFC-79A1-455B-DABE-DC9CBB7C1B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204" t="573"/>
          <a:stretch>
            <a:fillRect/>
          </a:stretch>
        </p:blipFill>
        <p:spPr>
          <a:xfrm>
            <a:off x="8249295" y="3286326"/>
            <a:ext cx="3060369" cy="357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34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1"/>
          <p:cNvSpPr txBox="1">
            <a:spLocks/>
          </p:cNvSpPr>
          <p:nvPr/>
        </p:nvSpPr>
        <p:spPr>
          <a:xfrm>
            <a:off x="1719386" y="199313"/>
            <a:ext cx="8518769" cy="882119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dirty="0"/>
          </a:p>
        </p:txBody>
      </p:sp>
      <p:pic>
        <p:nvPicPr>
          <p:cNvPr id="6" name="Bildobjekt 5" descr="standing-long-jum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664" y="2093100"/>
            <a:ext cx="3141857" cy="370457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32EF284-7A14-9761-B70F-FDC6C907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10" y="199313"/>
            <a:ext cx="7639538" cy="1143000"/>
          </a:xfrm>
        </p:spPr>
        <p:txBody>
          <a:bodyPr/>
          <a:lstStyle/>
          <a:p>
            <a:r>
              <a:rPr lang="sv-SE" dirty="0"/>
              <a:t>tajming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EAEFDACC-95BF-7410-37EC-3E75BF9174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3110" y="1778793"/>
            <a:ext cx="7639050" cy="3300413"/>
          </a:xfrm>
        </p:spPr>
        <p:txBody>
          <a:bodyPr/>
          <a:lstStyle/>
          <a:p>
            <a:r>
              <a:rPr lang="sv-SE" dirty="0"/>
              <a:t>Förmågan att göra rätt saker vid rätt tidpunkt</a:t>
            </a:r>
            <a:br>
              <a:rPr lang="sv-SE" dirty="0"/>
            </a:br>
            <a:r>
              <a:rPr lang="sv-SE" dirty="0"/>
              <a:t>- koordination av rörelser </a:t>
            </a:r>
          </a:p>
          <a:p>
            <a:r>
              <a:rPr lang="sv-SE" dirty="0"/>
              <a:t>Samspelet mellan armar och ben</a:t>
            </a:r>
            <a:br>
              <a:rPr lang="sv-SE" dirty="0"/>
            </a:br>
            <a:r>
              <a:rPr lang="sv-SE" dirty="0"/>
              <a:t>- Justering av tyngdpunkt vid t.ex. armpendel mot frånskjut</a:t>
            </a:r>
          </a:p>
          <a:p>
            <a:r>
              <a:rPr lang="sv-SE" dirty="0"/>
              <a:t>Aktivering/rekrytering av muskulatur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4141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5395" y="237580"/>
            <a:ext cx="7639538" cy="1143000"/>
          </a:xfrm>
        </p:spPr>
        <p:txBody>
          <a:bodyPr/>
          <a:lstStyle/>
          <a:p>
            <a:r>
              <a:rPr lang="sv-SE" dirty="0"/>
              <a:t>Frekvens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type="body" sz="quarter" idx="10"/>
          </p:nvPr>
        </p:nvSpPr>
        <p:spPr>
          <a:xfrm>
            <a:off x="956232" y="1778793"/>
            <a:ext cx="8496526" cy="3790734"/>
          </a:xfrm>
        </p:spPr>
        <p:txBody>
          <a:bodyPr>
            <a:normAutofit/>
          </a:bodyPr>
          <a:lstStyle/>
          <a:p>
            <a:r>
              <a:rPr lang="sv-SE" dirty="0"/>
              <a:t>En unik idrott</a:t>
            </a:r>
            <a:br>
              <a:rPr lang="sv-SE" dirty="0"/>
            </a:br>
            <a:r>
              <a:rPr lang="sv-SE" sz="2000" dirty="0"/>
              <a:t>- Ett motoriskt eldorado</a:t>
            </a:r>
          </a:p>
          <a:p>
            <a:r>
              <a:rPr lang="sv-SE" dirty="0"/>
              <a:t>Lära sig växla mellan deltekniker </a:t>
            </a:r>
            <a:br>
              <a:rPr lang="sv-SE" dirty="0"/>
            </a:br>
            <a:r>
              <a:rPr lang="sv-SE" sz="2000" dirty="0"/>
              <a:t>- När använder man resp. </a:t>
            </a:r>
            <a:r>
              <a:rPr lang="sv-SE" sz="2000" dirty="0" err="1"/>
              <a:t>delteknik</a:t>
            </a:r>
            <a:r>
              <a:rPr lang="sv-SE" sz="2000" dirty="0"/>
              <a:t> och hur tar man med sig farten från en </a:t>
            </a:r>
            <a:r>
              <a:rPr lang="sv-SE" sz="2000" dirty="0" err="1"/>
              <a:t>delteknik</a:t>
            </a:r>
            <a:r>
              <a:rPr lang="sv-SE" sz="2000" dirty="0"/>
              <a:t> till nästa</a:t>
            </a:r>
          </a:p>
          <a:p>
            <a:r>
              <a:rPr lang="sv-SE" dirty="0"/>
              <a:t>X * Frekvens = Hastighet</a:t>
            </a:r>
            <a:endParaRPr lang="sv-SE" sz="1800" dirty="0"/>
          </a:p>
          <a:p>
            <a:r>
              <a:rPr lang="sv-SE" dirty="0"/>
              <a:t>Armarna, skidåkarens taktpinnar</a:t>
            </a:r>
            <a:br>
              <a:rPr lang="sv-SE" dirty="0"/>
            </a:br>
            <a:r>
              <a:rPr lang="sv-SE" sz="1800" dirty="0"/>
              <a:t>- </a:t>
            </a:r>
            <a:r>
              <a:rPr lang="sv-SE" sz="2000" dirty="0"/>
              <a:t>styr </a:t>
            </a:r>
            <a:r>
              <a:rPr lang="sv-SE" sz="2000" dirty="0" err="1"/>
              <a:t>benarbete</a:t>
            </a:r>
            <a:r>
              <a:rPr lang="sv-SE" sz="2000" dirty="0"/>
              <a:t>, följsamhet och frekvens</a:t>
            </a:r>
          </a:p>
          <a:p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188147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46255" y="353295"/>
            <a:ext cx="6578558" cy="1143000"/>
          </a:xfrm>
        </p:spPr>
        <p:txBody>
          <a:bodyPr wrap="square" anchor="ctr">
            <a:normAutofit/>
          </a:bodyPr>
          <a:lstStyle/>
          <a:p>
            <a:r>
              <a:rPr lang="sv-SE" dirty="0"/>
              <a:t>Utförsåkning</a:t>
            </a:r>
          </a:p>
        </p:txBody>
      </p:sp>
      <p:pic>
        <p:nvPicPr>
          <p:cNvPr id="5" name="Bildobjekt 4" descr="En bild som visar utomhus, skidsport, sport, snö&#10;&#10;AI-genererat innehåll kan vara felaktigt.">
            <a:extLst>
              <a:ext uri="{FF2B5EF4-FFF2-40B4-BE49-F238E27FC236}">
                <a16:creationId xmlns:a16="http://schemas.microsoft.com/office/drawing/2014/main" id="{A5D155FE-B20D-EC5B-6027-D27329860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5" r="35976"/>
          <a:stretch>
            <a:fillRect/>
          </a:stretch>
        </p:blipFill>
        <p:spPr>
          <a:xfrm>
            <a:off x="8024813" y="10"/>
            <a:ext cx="4167187" cy="6857990"/>
          </a:xfrm>
          <a:prstGeom prst="rect">
            <a:avLst/>
          </a:prstGeom>
          <a:noFill/>
        </p:spPr>
      </p:pic>
      <p:sp>
        <p:nvSpPr>
          <p:cNvPr id="3" name="Platshållare för innehåll 2"/>
          <p:cNvSpPr>
            <a:spLocks noGrp="1"/>
          </p:cNvSpPr>
          <p:nvPr>
            <p:ph type="body" sz="quarter" idx="10"/>
          </p:nvPr>
        </p:nvSpPr>
        <p:spPr>
          <a:xfrm>
            <a:off x="516845" y="2232559"/>
            <a:ext cx="7793537" cy="2743054"/>
          </a:xfrm>
        </p:spPr>
        <p:txBody>
          <a:bodyPr wrap="square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sv-SE" dirty="0"/>
              <a:t>Stor stödyta + låg tyngdpunkt = Bra stabilitet</a:t>
            </a:r>
            <a:br>
              <a:rPr lang="sv-SE" dirty="0"/>
            </a:br>
            <a:r>
              <a:rPr lang="sv-SE" sz="2400" dirty="0"/>
              <a:t>- Axelbrett och sänka tyngdpunkten</a:t>
            </a:r>
          </a:p>
          <a:p>
            <a:pPr>
              <a:lnSpc>
                <a:spcPct val="100000"/>
              </a:lnSpc>
            </a:pPr>
            <a:r>
              <a:rPr lang="sv-SE" dirty="0"/>
              <a:t>Fartställning</a:t>
            </a:r>
            <a:br>
              <a:rPr lang="sv-SE" dirty="0"/>
            </a:br>
            <a:r>
              <a:rPr lang="sv-SE" sz="2400" dirty="0"/>
              <a:t>- Frontalyta. justera ben för anpassad återhämtning</a:t>
            </a:r>
          </a:p>
          <a:p>
            <a:pPr>
              <a:lnSpc>
                <a:spcPct val="100000"/>
              </a:lnSpc>
            </a:pPr>
            <a:r>
              <a:rPr lang="sv-SE" dirty="0"/>
              <a:t>Mental aspekt</a:t>
            </a:r>
          </a:p>
        </p:txBody>
      </p:sp>
    </p:spTree>
    <p:extLst>
      <p:ext uri="{BB962C8B-B14F-4D97-AF65-F5344CB8AC3E}">
        <p14:creationId xmlns:p14="http://schemas.microsoft.com/office/powerpoint/2010/main" val="294893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5"/>
  <p:tag name="ARTICULATE_PROJECT_OPEN" val="0"/>
</p:tagLst>
</file>

<file path=ppt/theme/theme1.xml><?xml version="1.0" encoding="utf-8"?>
<a:theme xmlns:a="http://schemas.openxmlformats.org/drawingml/2006/main" name="Blank Presentation">
  <a:themeElements>
    <a:clrScheme name="Anpassat 4">
      <a:dk1>
        <a:srgbClr val="005B9F"/>
      </a:dk1>
      <a:lt1>
        <a:srgbClr val="FFFFFF"/>
      </a:lt1>
      <a:dk2>
        <a:srgbClr val="009FE3"/>
      </a:dk2>
      <a:lt2>
        <a:srgbClr val="FFDD00"/>
      </a:lt2>
      <a:accent1>
        <a:srgbClr val="15304E"/>
      </a:accent1>
      <a:accent2>
        <a:srgbClr val="005B9F"/>
      </a:accent2>
      <a:accent3>
        <a:srgbClr val="009FE3"/>
      </a:accent3>
      <a:accent4>
        <a:srgbClr val="FFDD00"/>
      </a:accent4>
      <a:accent5>
        <a:srgbClr val="4F3012"/>
      </a:accent5>
      <a:accent6>
        <a:srgbClr val="9D4916"/>
      </a:accent6>
      <a:hlink>
        <a:srgbClr val="005C9D"/>
      </a:hlink>
      <a:folHlink>
        <a:srgbClr val="333333"/>
      </a:folHlink>
    </a:clrScheme>
    <a:fontScheme name="Sv Skidförbundet -1">
      <a:majorFont>
        <a:latin typeface="Impact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999999"/>
        </a:dk2>
        <a:lt2>
          <a:srgbClr val="CCCCCC"/>
        </a:lt2>
        <a:accent1>
          <a:srgbClr val="003399"/>
        </a:accent1>
        <a:accent2>
          <a:srgbClr val="FFFF00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E7E700"/>
        </a:accent6>
        <a:hlink>
          <a:srgbClr val="CC9900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owerPoint Mall XC 210701" id="{7656F534-B644-4308-B010-3EB5B6C340E1}" vid="{C51C72D8-5BBF-4F0B-930F-BF6897C28CB0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960CADC-1E02-41AA-92DD-2FCB93CC8C9C}">
  <we:reference id="wa104178141" version="3.1.2.22" store="sv-SE" storeType="OMEX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17F801A2D0F844BDCEA68E3EDDF389" ma:contentTypeVersion="4" ma:contentTypeDescription="Skapa ett nytt dokument." ma:contentTypeScope="" ma:versionID="a7a9e75f1cf9d17592e57ff10061c19c">
  <xsd:schema xmlns:xsd="http://www.w3.org/2001/XMLSchema" xmlns:xs="http://www.w3.org/2001/XMLSchema" xmlns:p="http://schemas.microsoft.com/office/2006/metadata/properties" xmlns:ns2="98668702-54c9-4dcb-bc30-a3eac5e027f5" xmlns:ns3="c9d490c9-2e27-422c-8459-e12405289ed2" targetNamespace="http://schemas.microsoft.com/office/2006/metadata/properties" ma:root="true" ma:fieldsID="12d71283f8a1ab8527cd284b1dc897e8" ns2:_="" ns3:_="">
    <xsd:import namespace="98668702-54c9-4dcb-bc30-a3eac5e027f5"/>
    <xsd:import namespace="c9d490c9-2e27-422c-8459-e12405289e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668702-54c9-4dcb-bc30-a3eac5e027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490c9-2e27-422c-8459-e12405289ed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4A576D-93E0-4A49-A242-8AAFABDE4E9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6AA25F6-91E3-4F9F-BAED-2D97763B98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89DE1C-3B2B-432B-BE6C-C33B58754F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668702-54c9-4dcb-bc30-a3eac5e027f5"/>
    <ds:schemaRef ds:uri="c9d490c9-2e27-422c-8459-e12405289e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Mall XC 210701</Template>
  <TotalTime>997</TotalTime>
  <Words>931</Words>
  <Application>Microsoft Office PowerPoint</Application>
  <PresentationFormat>Bredbild</PresentationFormat>
  <Paragraphs>136</Paragraphs>
  <Slides>25</Slides>
  <Notes>16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30" baseType="lpstr">
      <vt:lpstr>Arial</vt:lpstr>
      <vt:lpstr>Impact</vt:lpstr>
      <vt:lpstr>Systemtypsnitt</vt:lpstr>
      <vt:lpstr>Wingdings</vt:lpstr>
      <vt:lpstr>Blank Presentation</vt:lpstr>
      <vt:lpstr>Bättre skidteknik - Längdskidåkning</vt:lpstr>
      <vt:lpstr>Träff 1 Välkomna!</vt:lpstr>
      <vt:lpstr>PowerPoint-presentation</vt:lpstr>
      <vt:lpstr>Tyngdöverföring</vt:lpstr>
      <vt:lpstr>Position</vt:lpstr>
      <vt:lpstr>Vad möjliggör goda positioner?</vt:lpstr>
      <vt:lpstr>tajming</vt:lpstr>
      <vt:lpstr>Frekvens</vt:lpstr>
      <vt:lpstr>Utförsåkning</vt:lpstr>
      <vt:lpstr>Reflektera</vt:lpstr>
      <vt:lpstr>Skidutrustning &amp; vallning</vt:lpstr>
      <vt:lpstr>Träff 2 klassiskt</vt:lpstr>
      <vt:lpstr>PowerPoint-presentation</vt:lpstr>
      <vt:lpstr>Övningar på skidor</vt:lpstr>
      <vt:lpstr>Reflektera tillsammans</vt:lpstr>
      <vt:lpstr>Träff 3 skejt</vt:lpstr>
      <vt:lpstr>PowerPoint-presentation</vt:lpstr>
      <vt:lpstr>Övningar på skidor</vt:lpstr>
      <vt:lpstr>Reflektera tillsammans</vt:lpstr>
      <vt:lpstr>Träff 4 Utveckling &amp; avslutning</vt:lpstr>
      <vt:lpstr>Utveckla skidteknik</vt:lpstr>
      <vt:lpstr>Utveckla skidteknik</vt:lpstr>
      <vt:lpstr>reflektera</vt:lpstr>
      <vt:lpstr>Lär dig mer</vt:lpstr>
      <vt:lpstr>Tack &amp; lycka till framåt!</vt:lpstr>
    </vt:vector>
  </TitlesOfParts>
  <Manager>Lotte Jernberg</Manager>
  <Company>Essen International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Anders Strid</dc:creator>
  <cp:lastModifiedBy>Anna Norman</cp:lastModifiedBy>
  <cp:revision>5</cp:revision>
  <cp:lastPrinted>2018-05-08T07:41:34Z</cp:lastPrinted>
  <dcterms:created xsi:type="dcterms:W3CDTF">2021-12-10T09:38:17Z</dcterms:created>
  <dcterms:modified xsi:type="dcterms:W3CDTF">2026-01-22T07:36:47Z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0x0101001517F801A2D0F844BDCEA68E3EDDF389</vt:lpwstr>
  </property>
  <property fmtid="{D5CDD505-2E9C-101B-9397-08002B2CF9AE}" pid="3" name="ArticulateGUID">
    <vt:lpwstr>226A9C9A-C8F5-4A9B-A79D-A4BA21985336</vt:lpwstr>
  </property>
  <property fmtid="{D5CDD505-2E9C-101B-9397-08002B2CF9AE}" pid="4" name="ArticulatePath">
    <vt:lpwstr>https://skidor-my.sharepoint.com/personal/anders_strid_skidor_com/Documents/Utbildningar/Inspirationsträffar/Tour 2026/Gällivare 30 jan/Tour 2026 Etapp 1 Gällivare 30 jan</vt:lpwstr>
  </property>
</Properties>
</file>