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29"/>
  </p:notesMasterIdLst>
  <p:handoutMasterIdLst>
    <p:handoutMasterId r:id="rId30"/>
  </p:handoutMasterIdLst>
  <p:sldIdLst>
    <p:sldId id="256" r:id="rId5"/>
    <p:sldId id="2082" r:id="rId6"/>
    <p:sldId id="2077" r:id="rId7"/>
    <p:sldId id="2088" r:id="rId8"/>
    <p:sldId id="2092" r:id="rId9"/>
    <p:sldId id="2081" r:id="rId10"/>
    <p:sldId id="2067" r:id="rId11"/>
    <p:sldId id="2083" r:id="rId12"/>
    <p:sldId id="2090" r:id="rId13"/>
    <p:sldId id="550" r:id="rId14"/>
    <p:sldId id="2078" r:id="rId15"/>
    <p:sldId id="716" r:id="rId16"/>
    <p:sldId id="522" r:id="rId17"/>
    <p:sldId id="524" r:id="rId18"/>
    <p:sldId id="527" r:id="rId19"/>
    <p:sldId id="2084" r:id="rId20"/>
    <p:sldId id="548" r:id="rId21"/>
    <p:sldId id="2080" r:id="rId22"/>
    <p:sldId id="2087" r:id="rId23"/>
    <p:sldId id="2086" r:id="rId24"/>
    <p:sldId id="2089" r:id="rId25"/>
    <p:sldId id="2085" r:id="rId26"/>
    <p:sldId id="2091" r:id="rId27"/>
    <p:sldId id="392" r:id="rId28"/>
  </p:sldIdLst>
  <p:sldSz cx="12192000" cy="6858000"/>
  <p:notesSz cx="6794500" cy="9931400"/>
  <p:custDataLst>
    <p:tags r:id="rId31"/>
  </p:custDataLst>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5pPr>
    <a:lvl6pPr marL="2286000" algn="l" defTabSz="914400" rtl="0" eaLnBrk="1" latinLnBrk="0" hangingPunct="1">
      <a:defRPr sz="2400" kern="1200">
        <a:solidFill>
          <a:schemeClr val="tx1"/>
        </a:solidFill>
        <a:latin typeface="Arial" charset="0"/>
        <a:ea typeface="ＭＳ Ｐゴシック" pitchFamily="16" charset="-128"/>
        <a:cs typeface="+mn-cs"/>
      </a:defRPr>
    </a:lvl6pPr>
    <a:lvl7pPr marL="2743200" algn="l" defTabSz="914400" rtl="0" eaLnBrk="1" latinLnBrk="0" hangingPunct="1">
      <a:defRPr sz="2400" kern="1200">
        <a:solidFill>
          <a:schemeClr val="tx1"/>
        </a:solidFill>
        <a:latin typeface="Arial" charset="0"/>
        <a:ea typeface="ＭＳ Ｐゴシック" pitchFamily="16" charset="-128"/>
        <a:cs typeface="+mn-cs"/>
      </a:defRPr>
    </a:lvl7pPr>
    <a:lvl8pPr marL="3200400" algn="l" defTabSz="914400" rtl="0" eaLnBrk="1" latinLnBrk="0" hangingPunct="1">
      <a:defRPr sz="2400" kern="1200">
        <a:solidFill>
          <a:schemeClr val="tx1"/>
        </a:solidFill>
        <a:latin typeface="Arial" charset="0"/>
        <a:ea typeface="ＭＳ Ｐゴシック" pitchFamily="16" charset="-128"/>
        <a:cs typeface="+mn-cs"/>
      </a:defRPr>
    </a:lvl8pPr>
    <a:lvl9pPr marL="3657600" algn="l" defTabSz="914400" rtl="0" eaLnBrk="1" latinLnBrk="0" hangingPunct="1">
      <a:defRPr sz="2400" kern="1200">
        <a:solidFill>
          <a:schemeClr val="tx1"/>
        </a:solidFill>
        <a:latin typeface="Arial" charset="0"/>
        <a:ea typeface="ＭＳ Ｐゴシック" pitchFamily="16"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7E"/>
    <a:srgbClr val="FBCB21"/>
    <a:srgbClr val="F7FCFF"/>
    <a:srgbClr val="004479"/>
    <a:srgbClr val="E5F5FF"/>
    <a:srgbClr val="C0A868"/>
    <a:srgbClr val="CD7300"/>
    <a:srgbClr val="9797A8"/>
    <a:srgbClr val="CD7F32"/>
    <a:srgbClr val="D79B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7FE948-1833-425B-BF60-AE1613CBE573}" v="1" dt="2023-10-27T11:08:27.356"/>
    <p1510:client id="{7FA2D1B9-9644-406B-8F1D-0A48867DA031}" v="19" dt="2023-10-27T08:52:50.26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336" autoAdjust="0"/>
  </p:normalViewPr>
  <p:slideViewPr>
    <p:cSldViewPr snapToGrid="0" showGuides="1">
      <p:cViewPr varScale="1">
        <p:scale>
          <a:sx n="41" d="100"/>
          <a:sy n="41" d="100"/>
        </p:scale>
        <p:origin x="1628" y="3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4" d="100"/>
          <a:sy n="74" d="100"/>
        </p:scale>
        <p:origin x="798"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ers Strid" userId="0cb29db9-3ea3-4c1a-8039-5cba81d14df8" providerId="ADAL" clId="{7FA2D1B9-9644-406B-8F1D-0A48867DA031}"/>
    <pc:docChg chg="undo custSel addSld delSld modSld sldOrd">
      <pc:chgData name="Anders Strid" userId="0cb29db9-3ea3-4c1a-8039-5cba81d14df8" providerId="ADAL" clId="{7FA2D1B9-9644-406B-8F1D-0A48867DA031}" dt="2023-10-27T09:14:13.511" v="2754" actId="20577"/>
      <pc:docMkLst>
        <pc:docMk/>
      </pc:docMkLst>
      <pc:sldChg chg="add">
        <pc:chgData name="Anders Strid" userId="0cb29db9-3ea3-4c1a-8039-5cba81d14df8" providerId="ADAL" clId="{7FA2D1B9-9644-406B-8F1D-0A48867DA031}" dt="2023-10-27T08:47:04.184" v="2239"/>
        <pc:sldMkLst>
          <pc:docMk/>
          <pc:sldMk cId="2046351152" sldId="522"/>
        </pc:sldMkLst>
      </pc:sldChg>
      <pc:sldChg chg="add">
        <pc:chgData name="Anders Strid" userId="0cb29db9-3ea3-4c1a-8039-5cba81d14df8" providerId="ADAL" clId="{7FA2D1B9-9644-406B-8F1D-0A48867DA031}" dt="2023-10-27T08:47:04.184" v="2239"/>
        <pc:sldMkLst>
          <pc:docMk/>
          <pc:sldMk cId="3023721226" sldId="524"/>
        </pc:sldMkLst>
      </pc:sldChg>
      <pc:sldChg chg="modSp add mod">
        <pc:chgData name="Anders Strid" userId="0cb29db9-3ea3-4c1a-8039-5cba81d14df8" providerId="ADAL" clId="{7FA2D1B9-9644-406B-8F1D-0A48867DA031}" dt="2023-10-27T08:50:25.368" v="2289" actId="20577"/>
        <pc:sldMkLst>
          <pc:docMk/>
          <pc:sldMk cId="460968563" sldId="527"/>
        </pc:sldMkLst>
        <pc:spChg chg="mod">
          <ac:chgData name="Anders Strid" userId="0cb29db9-3ea3-4c1a-8039-5cba81d14df8" providerId="ADAL" clId="{7FA2D1B9-9644-406B-8F1D-0A48867DA031}" dt="2023-10-27T08:50:25.368" v="2289" actId="20577"/>
          <ac:spMkLst>
            <pc:docMk/>
            <pc:sldMk cId="460968563" sldId="527"/>
            <ac:spMk id="3" creationId="{77835C84-4F43-414A-A68E-4634B9D3B38A}"/>
          </ac:spMkLst>
        </pc:spChg>
      </pc:sldChg>
      <pc:sldChg chg="modNotes modNotesTx">
        <pc:chgData name="Anders Strid" userId="0cb29db9-3ea3-4c1a-8039-5cba81d14df8" providerId="ADAL" clId="{7FA2D1B9-9644-406B-8F1D-0A48867DA031}" dt="2023-10-27T08:40:55.353" v="2009" actId="20577"/>
        <pc:sldMkLst>
          <pc:docMk/>
          <pc:sldMk cId="3914768356" sldId="548"/>
        </pc:sldMkLst>
      </pc:sldChg>
      <pc:sldChg chg="modNotes modNotesTx">
        <pc:chgData name="Anders Strid" userId="0cb29db9-3ea3-4c1a-8039-5cba81d14df8" providerId="ADAL" clId="{7FA2D1B9-9644-406B-8F1D-0A48867DA031}" dt="2023-10-27T08:29:29.299" v="1459" actId="20577"/>
        <pc:sldMkLst>
          <pc:docMk/>
          <pc:sldMk cId="2353037052" sldId="550"/>
        </pc:sldMkLst>
      </pc:sldChg>
      <pc:sldChg chg="del">
        <pc:chgData name="Anders Strid" userId="0cb29db9-3ea3-4c1a-8039-5cba81d14df8" providerId="ADAL" clId="{7FA2D1B9-9644-406B-8F1D-0A48867DA031}" dt="2023-10-27T08:45:16.273" v="2235" actId="47"/>
        <pc:sldMkLst>
          <pc:docMk/>
          <pc:sldMk cId="911683508" sldId="551"/>
        </pc:sldMkLst>
      </pc:sldChg>
      <pc:sldChg chg="addSp delSp modSp mod modNotes modNotesTx">
        <pc:chgData name="Anders Strid" userId="0cb29db9-3ea3-4c1a-8039-5cba81d14df8" providerId="ADAL" clId="{7FA2D1B9-9644-406B-8F1D-0A48867DA031}" dt="2023-10-27T08:38:14.872" v="1846" actId="20577"/>
        <pc:sldMkLst>
          <pc:docMk/>
          <pc:sldMk cId="178897873" sldId="716"/>
        </pc:sldMkLst>
        <pc:picChg chg="del">
          <ac:chgData name="Anders Strid" userId="0cb29db9-3ea3-4c1a-8039-5cba81d14df8" providerId="ADAL" clId="{7FA2D1B9-9644-406B-8F1D-0A48867DA031}" dt="2023-10-27T08:12:07.057" v="200" actId="478"/>
          <ac:picMkLst>
            <pc:docMk/>
            <pc:sldMk cId="178897873" sldId="716"/>
            <ac:picMk id="3" creationId="{6195890B-7176-49F3-B089-36FADF57F801}"/>
          </ac:picMkLst>
        </pc:picChg>
        <pc:picChg chg="add mod">
          <ac:chgData name="Anders Strid" userId="0cb29db9-3ea3-4c1a-8039-5cba81d14df8" providerId="ADAL" clId="{7FA2D1B9-9644-406B-8F1D-0A48867DA031}" dt="2023-10-27T08:12:13.514" v="201" actId="931"/>
          <ac:picMkLst>
            <pc:docMk/>
            <pc:sldMk cId="178897873" sldId="716"/>
            <ac:picMk id="4" creationId="{E064C1E4-22B0-8881-2D53-1BEE6155EC4D}"/>
          </ac:picMkLst>
        </pc:picChg>
      </pc:sldChg>
      <pc:sldChg chg="del modNotes modNotesTx">
        <pc:chgData name="Anders Strid" userId="0cb29db9-3ea3-4c1a-8039-5cba81d14df8" providerId="ADAL" clId="{7FA2D1B9-9644-406B-8F1D-0A48867DA031}" dt="2023-10-27T08:45:16.724" v="2236" actId="47"/>
        <pc:sldMkLst>
          <pc:docMk/>
          <pc:sldMk cId="2335648634" sldId="2065"/>
        </pc:sldMkLst>
      </pc:sldChg>
      <pc:sldChg chg="addSp delSp modSp del mod modNotes modNotesTx">
        <pc:chgData name="Anders Strid" userId="0cb29db9-3ea3-4c1a-8039-5cba81d14df8" providerId="ADAL" clId="{7FA2D1B9-9644-406B-8F1D-0A48867DA031}" dt="2023-10-27T08:45:19.563" v="2237" actId="47"/>
        <pc:sldMkLst>
          <pc:docMk/>
          <pc:sldMk cId="32382394" sldId="2066"/>
        </pc:sldMkLst>
        <pc:spChg chg="mod">
          <ac:chgData name="Anders Strid" userId="0cb29db9-3ea3-4c1a-8039-5cba81d14df8" providerId="ADAL" clId="{7FA2D1B9-9644-406B-8F1D-0A48867DA031}" dt="2023-10-27T08:42:32.553" v="2018" actId="14100"/>
          <ac:spMkLst>
            <pc:docMk/>
            <pc:sldMk cId="32382394" sldId="2066"/>
            <ac:spMk id="3" creationId="{F6043DA7-B3FD-450C-91BC-450141D60AF1}"/>
          </ac:spMkLst>
        </pc:spChg>
        <pc:picChg chg="del">
          <ac:chgData name="Anders Strid" userId="0cb29db9-3ea3-4c1a-8039-5cba81d14df8" providerId="ADAL" clId="{7FA2D1B9-9644-406B-8F1D-0A48867DA031}" dt="2023-10-27T08:42:06.965" v="2010" actId="478"/>
          <ac:picMkLst>
            <pc:docMk/>
            <pc:sldMk cId="32382394" sldId="2066"/>
            <ac:picMk id="4" creationId="{E8C57272-949E-48CA-BED0-76DC503F61DB}"/>
          </ac:picMkLst>
        </pc:picChg>
        <pc:picChg chg="add mod">
          <ac:chgData name="Anders Strid" userId="0cb29db9-3ea3-4c1a-8039-5cba81d14df8" providerId="ADAL" clId="{7FA2D1B9-9644-406B-8F1D-0A48867DA031}" dt="2023-10-27T08:42:34.205" v="2019" actId="1076"/>
          <ac:picMkLst>
            <pc:docMk/>
            <pc:sldMk cId="32382394" sldId="2066"/>
            <ac:picMk id="5" creationId="{62811792-C0FD-C490-9266-F77D651B6A1F}"/>
          </ac:picMkLst>
        </pc:picChg>
      </pc:sldChg>
      <pc:sldChg chg="addSp delSp modSp mod ord modNotes modNotesTx">
        <pc:chgData name="Anders Strid" userId="0cb29db9-3ea3-4c1a-8039-5cba81d14df8" providerId="ADAL" clId="{7FA2D1B9-9644-406B-8F1D-0A48867DA031}" dt="2023-10-27T08:26:49.634" v="1307" actId="20577"/>
        <pc:sldMkLst>
          <pc:docMk/>
          <pc:sldMk cId="472431310" sldId="2067"/>
        </pc:sldMkLst>
        <pc:spChg chg="mod">
          <ac:chgData name="Anders Strid" userId="0cb29db9-3ea3-4c1a-8039-5cba81d14df8" providerId="ADAL" clId="{7FA2D1B9-9644-406B-8F1D-0A48867DA031}" dt="2023-10-27T08:26:22.516" v="1269" actId="14100"/>
          <ac:spMkLst>
            <pc:docMk/>
            <pc:sldMk cId="472431310" sldId="2067"/>
            <ac:spMk id="3" creationId="{2A5778F6-CDD2-48DA-BC29-A08263127DA6}"/>
          </ac:spMkLst>
        </pc:spChg>
        <pc:picChg chg="add mod">
          <ac:chgData name="Anders Strid" userId="0cb29db9-3ea3-4c1a-8039-5cba81d14df8" providerId="ADAL" clId="{7FA2D1B9-9644-406B-8F1D-0A48867DA031}" dt="2023-10-27T08:26:24.533" v="1270" actId="1076"/>
          <ac:picMkLst>
            <pc:docMk/>
            <pc:sldMk cId="472431310" sldId="2067"/>
            <ac:picMk id="5" creationId="{699D1169-A09B-4B6A-5230-3E527A8129D4}"/>
          </ac:picMkLst>
        </pc:picChg>
        <pc:picChg chg="del">
          <ac:chgData name="Anders Strid" userId="0cb29db9-3ea3-4c1a-8039-5cba81d14df8" providerId="ADAL" clId="{7FA2D1B9-9644-406B-8F1D-0A48867DA031}" dt="2023-10-27T08:26:01.232" v="1265" actId="478"/>
          <ac:picMkLst>
            <pc:docMk/>
            <pc:sldMk cId="472431310" sldId="2067"/>
            <ac:picMk id="6" creationId="{065E819B-CF96-B074-0F0E-D27DC793CDA5}"/>
          </ac:picMkLst>
        </pc:picChg>
      </pc:sldChg>
      <pc:sldChg chg="del">
        <pc:chgData name="Anders Strid" userId="0cb29db9-3ea3-4c1a-8039-5cba81d14df8" providerId="ADAL" clId="{7FA2D1B9-9644-406B-8F1D-0A48867DA031}" dt="2023-10-27T08:45:51.192" v="2238" actId="47"/>
        <pc:sldMkLst>
          <pc:docMk/>
          <pc:sldMk cId="3972237947" sldId="2070"/>
        </pc:sldMkLst>
      </pc:sldChg>
      <pc:sldChg chg="del">
        <pc:chgData name="Anders Strid" userId="0cb29db9-3ea3-4c1a-8039-5cba81d14df8" providerId="ADAL" clId="{7FA2D1B9-9644-406B-8F1D-0A48867DA031}" dt="2023-10-27T08:15:00.037" v="266" actId="47"/>
        <pc:sldMkLst>
          <pc:docMk/>
          <pc:sldMk cId="550598641" sldId="2071"/>
        </pc:sldMkLst>
      </pc:sldChg>
      <pc:sldChg chg="modNotesTx">
        <pc:chgData name="Anders Strid" userId="0cb29db9-3ea3-4c1a-8039-5cba81d14df8" providerId="ADAL" clId="{7FA2D1B9-9644-406B-8F1D-0A48867DA031}" dt="2023-10-27T08:17:31.972" v="369" actId="20577"/>
        <pc:sldMkLst>
          <pc:docMk/>
          <pc:sldMk cId="1714093517" sldId="2077"/>
        </pc:sldMkLst>
      </pc:sldChg>
      <pc:sldChg chg="addSp delSp modSp new mod modNotesTx">
        <pc:chgData name="Anders Strid" userId="0cb29db9-3ea3-4c1a-8039-5cba81d14df8" providerId="ADAL" clId="{7FA2D1B9-9644-406B-8F1D-0A48867DA031}" dt="2023-10-27T08:23:48.150" v="1261" actId="20577"/>
        <pc:sldMkLst>
          <pc:docMk/>
          <pc:sldMk cId="304514390" sldId="2078"/>
        </pc:sldMkLst>
        <pc:spChg chg="del">
          <ac:chgData name="Anders Strid" userId="0cb29db9-3ea3-4c1a-8039-5cba81d14df8" providerId="ADAL" clId="{7FA2D1B9-9644-406B-8F1D-0A48867DA031}" dt="2023-10-27T08:11:21.054" v="175" actId="478"/>
          <ac:spMkLst>
            <pc:docMk/>
            <pc:sldMk cId="304514390" sldId="2078"/>
            <ac:spMk id="2" creationId="{360D464D-8DB7-A73B-55CC-8F7C21890766}"/>
          </ac:spMkLst>
        </pc:spChg>
        <pc:spChg chg="del">
          <ac:chgData name="Anders Strid" userId="0cb29db9-3ea3-4c1a-8039-5cba81d14df8" providerId="ADAL" clId="{7FA2D1B9-9644-406B-8F1D-0A48867DA031}" dt="2023-10-27T08:11:23.770" v="176" actId="478"/>
          <ac:spMkLst>
            <pc:docMk/>
            <pc:sldMk cId="304514390" sldId="2078"/>
            <ac:spMk id="3" creationId="{5C8229A1-6936-3546-D215-E53AF8CD0710}"/>
          </ac:spMkLst>
        </pc:spChg>
        <pc:picChg chg="add mod">
          <ac:chgData name="Anders Strid" userId="0cb29db9-3ea3-4c1a-8039-5cba81d14df8" providerId="ADAL" clId="{7FA2D1B9-9644-406B-8F1D-0A48867DA031}" dt="2023-10-27T08:11:37.528" v="177" actId="931"/>
          <ac:picMkLst>
            <pc:docMk/>
            <pc:sldMk cId="304514390" sldId="2078"/>
            <ac:picMk id="5" creationId="{15C4FF51-F1DA-1704-AB24-822CF74AAE37}"/>
          </ac:picMkLst>
        </pc:picChg>
      </pc:sldChg>
      <pc:sldChg chg="addSp delSp modSp new del mod">
        <pc:chgData name="Anders Strid" userId="0cb29db9-3ea3-4c1a-8039-5cba81d14df8" providerId="ADAL" clId="{7FA2D1B9-9644-406B-8F1D-0A48867DA031}" dt="2023-10-27T08:44:15.752" v="2234" actId="47"/>
        <pc:sldMkLst>
          <pc:docMk/>
          <pc:sldMk cId="2087281321" sldId="2079"/>
        </pc:sldMkLst>
        <pc:spChg chg="del">
          <ac:chgData name="Anders Strid" userId="0cb29db9-3ea3-4c1a-8039-5cba81d14df8" providerId="ADAL" clId="{7FA2D1B9-9644-406B-8F1D-0A48867DA031}" dt="2023-10-27T08:12:44.941" v="203" actId="478"/>
          <ac:spMkLst>
            <pc:docMk/>
            <pc:sldMk cId="2087281321" sldId="2079"/>
            <ac:spMk id="2" creationId="{9DE5C61B-297E-06D4-7DBE-6C81D7E51138}"/>
          </ac:spMkLst>
        </pc:spChg>
        <pc:spChg chg="del">
          <ac:chgData name="Anders Strid" userId="0cb29db9-3ea3-4c1a-8039-5cba81d14df8" providerId="ADAL" clId="{7FA2D1B9-9644-406B-8F1D-0A48867DA031}" dt="2023-10-27T08:12:46.537" v="204" actId="478"/>
          <ac:spMkLst>
            <pc:docMk/>
            <pc:sldMk cId="2087281321" sldId="2079"/>
            <ac:spMk id="3" creationId="{19741F03-BF43-78EA-D1AD-4D171EF9FAE4}"/>
          </ac:spMkLst>
        </pc:spChg>
        <pc:picChg chg="add mod">
          <ac:chgData name="Anders Strid" userId="0cb29db9-3ea3-4c1a-8039-5cba81d14df8" providerId="ADAL" clId="{7FA2D1B9-9644-406B-8F1D-0A48867DA031}" dt="2023-10-27T08:12:53.976" v="205" actId="931"/>
          <ac:picMkLst>
            <pc:docMk/>
            <pc:sldMk cId="2087281321" sldId="2079"/>
            <ac:picMk id="5" creationId="{49E71DE0-9B60-C557-627A-AA977BAA46CE}"/>
          </ac:picMkLst>
        </pc:picChg>
      </pc:sldChg>
      <pc:sldChg chg="addSp delSp modSp new mod">
        <pc:chgData name="Anders Strid" userId="0cb29db9-3ea3-4c1a-8039-5cba81d14df8" providerId="ADAL" clId="{7FA2D1B9-9644-406B-8F1D-0A48867DA031}" dt="2023-10-27T08:14:24.577" v="265" actId="931"/>
        <pc:sldMkLst>
          <pc:docMk/>
          <pc:sldMk cId="3990381476" sldId="2080"/>
        </pc:sldMkLst>
        <pc:spChg chg="del">
          <ac:chgData name="Anders Strid" userId="0cb29db9-3ea3-4c1a-8039-5cba81d14df8" providerId="ADAL" clId="{7FA2D1B9-9644-406B-8F1D-0A48867DA031}" dt="2023-10-27T08:14:15.623" v="262" actId="478"/>
          <ac:spMkLst>
            <pc:docMk/>
            <pc:sldMk cId="3990381476" sldId="2080"/>
            <ac:spMk id="2" creationId="{EE07BFDC-0201-6CEE-1170-F66A5DA66FC7}"/>
          </ac:spMkLst>
        </pc:spChg>
        <pc:spChg chg="del mod">
          <ac:chgData name="Anders Strid" userId="0cb29db9-3ea3-4c1a-8039-5cba81d14df8" providerId="ADAL" clId="{7FA2D1B9-9644-406B-8F1D-0A48867DA031}" dt="2023-10-27T08:14:18.145" v="264" actId="478"/>
          <ac:spMkLst>
            <pc:docMk/>
            <pc:sldMk cId="3990381476" sldId="2080"/>
            <ac:spMk id="3" creationId="{ED2D042A-5D05-20FF-1FA7-F26672AB3B62}"/>
          </ac:spMkLst>
        </pc:spChg>
        <pc:picChg chg="add mod">
          <ac:chgData name="Anders Strid" userId="0cb29db9-3ea3-4c1a-8039-5cba81d14df8" providerId="ADAL" clId="{7FA2D1B9-9644-406B-8F1D-0A48867DA031}" dt="2023-10-27T08:14:24.577" v="265" actId="931"/>
          <ac:picMkLst>
            <pc:docMk/>
            <pc:sldMk cId="3990381476" sldId="2080"/>
            <ac:picMk id="5" creationId="{ECA66E6B-8F60-9164-423D-6BA0A4B26FC4}"/>
          </ac:picMkLst>
        </pc:picChg>
      </pc:sldChg>
      <pc:sldChg chg="addSp delSp modSp new mod modClrScheme chgLayout modNotesTx">
        <pc:chgData name="Anders Strid" userId="0cb29db9-3ea3-4c1a-8039-5cba81d14df8" providerId="ADAL" clId="{7FA2D1B9-9644-406B-8F1D-0A48867DA031}" dt="2023-10-27T08:30:40.731" v="1482" actId="20577"/>
        <pc:sldMkLst>
          <pc:docMk/>
          <pc:sldMk cId="4242398518" sldId="2081"/>
        </pc:sldMkLst>
        <pc:spChg chg="del mod">
          <ac:chgData name="Anders Strid" userId="0cb29db9-3ea3-4c1a-8039-5cba81d14df8" providerId="ADAL" clId="{7FA2D1B9-9644-406B-8F1D-0A48867DA031}" dt="2023-10-27T08:16:26.839" v="290" actId="478"/>
          <ac:spMkLst>
            <pc:docMk/>
            <pc:sldMk cId="4242398518" sldId="2081"/>
            <ac:spMk id="2" creationId="{167FE1BC-F2FE-7C01-279F-3EC6D7766AC8}"/>
          </ac:spMkLst>
        </pc:spChg>
        <pc:spChg chg="del">
          <ac:chgData name="Anders Strid" userId="0cb29db9-3ea3-4c1a-8039-5cba81d14df8" providerId="ADAL" clId="{7FA2D1B9-9644-406B-8F1D-0A48867DA031}" dt="2023-10-27T08:15:59.054" v="288" actId="478"/>
          <ac:spMkLst>
            <pc:docMk/>
            <pc:sldMk cId="4242398518" sldId="2081"/>
            <ac:spMk id="3" creationId="{476A63B8-7928-6728-7F22-4001C8433E53}"/>
          </ac:spMkLst>
        </pc:spChg>
        <pc:spChg chg="add del mod">
          <ac:chgData name="Anders Strid" userId="0cb29db9-3ea3-4c1a-8039-5cba81d14df8" providerId="ADAL" clId="{7FA2D1B9-9644-406B-8F1D-0A48867DA031}" dt="2023-10-27T08:16:30.398" v="291" actId="478"/>
          <ac:spMkLst>
            <pc:docMk/>
            <pc:sldMk cId="4242398518" sldId="2081"/>
            <ac:spMk id="7" creationId="{D93D53D6-0D41-6625-3C5B-4C1D492DE748}"/>
          </ac:spMkLst>
        </pc:spChg>
        <pc:spChg chg="add del mod ord">
          <ac:chgData name="Anders Strid" userId="0cb29db9-3ea3-4c1a-8039-5cba81d14df8" providerId="ADAL" clId="{7FA2D1B9-9644-406B-8F1D-0A48867DA031}" dt="2023-10-27T08:16:38.999" v="293" actId="478"/>
          <ac:spMkLst>
            <pc:docMk/>
            <pc:sldMk cId="4242398518" sldId="2081"/>
            <ac:spMk id="8" creationId="{AF51075A-94D6-2792-6F3A-101C49E9F6EE}"/>
          </ac:spMkLst>
        </pc:spChg>
        <pc:spChg chg="add del mod ord">
          <ac:chgData name="Anders Strid" userId="0cb29db9-3ea3-4c1a-8039-5cba81d14df8" providerId="ADAL" clId="{7FA2D1B9-9644-406B-8F1D-0A48867DA031}" dt="2023-10-27T08:16:47.015" v="296" actId="478"/>
          <ac:spMkLst>
            <pc:docMk/>
            <pc:sldMk cId="4242398518" sldId="2081"/>
            <ac:spMk id="9" creationId="{2B1A9190-7211-BB38-4175-4A50432B2BBC}"/>
          </ac:spMkLst>
        </pc:spChg>
        <pc:picChg chg="add del mod">
          <ac:chgData name="Anders Strid" userId="0cb29db9-3ea3-4c1a-8039-5cba81d14df8" providerId="ADAL" clId="{7FA2D1B9-9644-406B-8F1D-0A48867DA031}" dt="2023-10-27T08:16:43.504" v="295" actId="478"/>
          <ac:picMkLst>
            <pc:docMk/>
            <pc:sldMk cId="4242398518" sldId="2081"/>
            <ac:picMk id="5" creationId="{C2DF526B-E606-22D8-3089-52E247DD3B0B}"/>
          </ac:picMkLst>
        </pc:picChg>
      </pc:sldChg>
      <pc:sldChg chg="modSp new mod">
        <pc:chgData name="Anders Strid" userId="0cb29db9-3ea3-4c1a-8039-5cba81d14df8" providerId="ADAL" clId="{7FA2D1B9-9644-406B-8F1D-0A48867DA031}" dt="2023-10-27T08:20:09.855" v="838" actId="1076"/>
        <pc:sldMkLst>
          <pc:docMk/>
          <pc:sldMk cId="2967230097" sldId="2082"/>
        </pc:sldMkLst>
        <pc:spChg chg="mod">
          <ac:chgData name="Anders Strid" userId="0cb29db9-3ea3-4c1a-8039-5cba81d14df8" providerId="ADAL" clId="{7FA2D1B9-9644-406B-8F1D-0A48867DA031}" dt="2023-10-27T08:20:09.855" v="838" actId="1076"/>
          <ac:spMkLst>
            <pc:docMk/>
            <pc:sldMk cId="2967230097" sldId="2082"/>
            <ac:spMk id="2" creationId="{35E0325B-1514-20C7-7F04-568320C91213}"/>
          </ac:spMkLst>
        </pc:spChg>
      </pc:sldChg>
      <pc:sldChg chg="addSp delSp modSp new mod modClrScheme chgLayout modNotesTx">
        <pc:chgData name="Anders Strid" userId="0cb29db9-3ea3-4c1a-8039-5cba81d14df8" providerId="ADAL" clId="{7FA2D1B9-9644-406B-8F1D-0A48867DA031}" dt="2023-10-27T08:35:22.602" v="1748" actId="790"/>
        <pc:sldMkLst>
          <pc:docMk/>
          <pc:sldMk cId="2965893054" sldId="2083"/>
        </pc:sldMkLst>
        <pc:spChg chg="add del">
          <ac:chgData name="Anders Strid" userId="0cb29db9-3ea3-4c1a-8039-5cba81d14df8" providerId="ADAL" clId="{7FA2D1B9-9644-406B-8F1D-0A48867DA031}" dt="2023-10-27T08:32:32.679" v="1493" actId="26606"/>
          <ac:spMkLst>
            <pc:docMk/>
            <pc:sldMk cId="2965893054" sldId="2083"/>
            <ac:spMk id="2" creationId="{71076060-2E91-BF09-E852-F9B48E84F4FF}"/>
          </ac:spMkLst>
        </pc:spChg>
        <pc:spChg chg="add del">
          <ac:chgData name="Anders Strid" userId="0cb29db9-3ea3-4c1a-8039-5cba81d14df8" providerId="ADAL" clId="{7FA2D1B9-9644-406B-8F1D-0A48867DA031}" dt="2023-10-27T08:32:32.679" v="1493" actId="26606"/>
          <ac:spMkLst>
            <pc:docMk/>
            <pc:sldMk cId="2965893054" sldId="2083"/>
            <ac:spMk id="3" creationId="{4CEED7A1-BD14-E69C-4D9D-A52EED6E092C}"/>
          </ac:spMkLst>
        </pc:spChg>
        <pc:spChg chg="add mod">
          <ac:chgData name="Anders Strid" userId="0cb29db9-3ea3-4c1a-8039-5cba81d14df8" providerId="ADAL" clId="{7FA2D1B9-9644-406B-8F1D-0A48867DA031}" dt="2023-10-27T08:34:57.705" v="1745" actId="1076"/>
          <ac:spMkLst>
            <pc:docMk/>
            <pc:sldMk cId="2965893054" sldId="2083"/>
            <ac:spMk id="7" creationId="{9F46529E-C243-285E-2734-152A056DF839}"/>
          </ac:spMkLst>
        </pc:spChg>
        <pc:spChg chg="add del mod">
          <ac:chgData name="Anders Strid" userId="0cb29db9-3ea3-4c1a-8039-5cba81d14df8" providerId="ADAL" clId="{7FA2D1B9-9644-406B-8F1D-0A48867DA031}" dt="2023-10-27T08:32:23.622" v="1492" actId="26606"/>
          <ac:spMkLst>
            <pc:docMk/>
            <pc:sldMk cId="2965893054" sldId="2083"/>
            <ac:spMk id="10" creationId="{55569B47-7421-B738-900A-6E2D3D4BB8A2}"/>
          </ac:spMkLst>
        </pc:spChg>
        <pc:spChg chg="add mod">
          <ac:chgData name="Anders Strid" userId="0cb29db9-3ea3-4c1a-8039-5cba81d14df8" providerId="ADAL" clId="{7FA2D1B9-9644-406B-8F1D-0A48867DA031}" dt="2023-10-27T08:35:22.602" v="1748" actId="790"/>
          <ac:spMkLst>
            <pc:docMk/>
            <pc:sldMk cId="2965893054" sldId="2083"/>
            <ac:spMk id="12" creationId="{E445C97F-2F47-0F6C-0609-3F00CD356D5B}"/>
          </ac:spMkLst>
        </pc:spChg>
        <pc:picChg chg="add mod">
          <ac:chgData name="Anders Strid" userId="0cb29db9-3ea3-4c1a-8039-5cba81d14df8" providerId="ADAL" clId="{7FA2D1B9-9644-406B-8F1D-0A48867DA031}" dt="2023-10-27T08:32:32.679" v="1493" actId="26606"/>
          <ac:picMkLst>
            <pc:docMk/>
            <pc:sldMk cId="2965893054" sldId="2083"/>
            <ac:picMk id="5" creationId="{756C921D-92ED-FF61-093C-244626088109}"/>
          </ac:picMkLst>
        </pc:picChg>
      </pc:sldChg>
      <pc:sldChg chg="addSp modSp new modAnim modNotesTx">
        <pc:chgData name="Anders Strid" userId="0cb29db9-3ea3-4c1a-8039-5cba81d14df8" providerId="ADAL" clId="{7FA2D1B9-9644-406B-8F1D-0A48867DA031}" dt="2023-10-27T08:54:06.563" v="2418" actId="20577"/>
        <pc:sldMkLst>
          <pc:docMk/>
          <pc:sldMk cId="2001568485" sldId="2084"/>
        </pc:sldMkLst>
        <pc:picChg chg="add mod">
          <ac:chgData name="Anders Strid" userId="0cb29db9-3ea3-4c1a-8039-5cba81d14df8" providerId="ADAL" clId="{7FA2D1B9-9644-406B-8F1D-0A48867DA031}" dt="2023-10-27T08:52:50.260" v="2293" actId="14100"/>
          <ac:picMkLst>
            <pc:docMk/>
            <pc:sldMk cId="2001568485" sldId="2084"/>
            <ac:picMk id="4" creationId="{6D450730-F158-CD46-6D5C-1B133B4500B4}"/>
          </ac:picMkLst>
        </pc:picChg>
      </pc:sldChg>
      <pc:sldChg chg="addSp delSp modSp new mod modClrScheme chgLayout modNotesTx">
        <pc:chgData name="Anders Strid" userId="0cb29db9-3ea3-4c1a-8039-5cba81d14df8" providerId="ADAL" clId="{7FA2D1B9-9644-406B-8F1D-0A48867DA031}" dt="2023-10-27T09:04:56.670" v="2448"/>
        <pc:sldMkLst>
          <pc:docMk/>
          <pc:sldMk cId="702134229" sldId="2085"/>
        </pc:sldMkLst>
        <pc:spChg chg="del mod ord">
          <ac:chgData name="Anders Strid" userId="0cb29db9-3ea3-4c1a-8039-5cba81d14df8" providerId="ADAL" clId="{7FA2D1B9-9644-406B-8F1D-0A48867DA031}" dt="2023-10-27T09:03:32.499" v="2425" actId="700"/>
          <ac:spMkLst>
            <pc:docMk/>
            <pc:sldMk cId="702134229" sldId="2085"/>
            <ac:spMk id="2" creationId="{91F4D1F2-9AFE-7CEE-A5DB-7AB0E72C7A6E}"/>
          </ac:spMkLst>
        </pc:spChg>
        <pc:spChg chg="del mod ord">
          <ac:chgData name="Anders Strid" userId="0cb29db9-3ea3-4c1a-8039-5cba81d14df8" providerId="ADAL" clId="{7FA2D1B9-9644-406B-8F1D-0A48867DA031}" dt="2023-10-27T09:03:32.499" v="2425" actId="700"/>
          <ac:spMkLst>
            <pc:docMk/>
            <pc:sldMk cId="702134229" sldId="2085"/>
            <ac:spMk id="3" creationId="{FDEC5E57-EC52-DD11-FEF2-6DD507183539}"/>
          </ac:spMkLst>
        </pc:spChg>
        <pc:spChg chg="add mod ord">
          <ac:chgData name="Anders Strid" userId="0cb29db9-3ea3-4c1a-8039-5cba81d14df8" providerId="ADAL" clId="{7FA2D1B9-9644-406B-8F1D-0A48867DA031}" dt="2023-10-27T09:04:32.537" v="2447" actId="20577"/>
          <ac:spMkLst>
            <pc:docMk/>
            <pc:sldMk cId="702134229" sldId="2085"/>
            <ac:spMk id="6" creationId="{A874D26A-38F3-54AF-5700-0240D0B37745}"/>
          </ac:spMkLst>
        </pc:spChg>
        <pc:spChg chg="add mod ord">
          <ac:chgData name="Anders Strid" userId="0cb29db9-3ea3-4c1a-8039-5cba81d14df8" providerId="ADAL" clId="{7FA2D1B9-9644-406B-8F1D-0A48867DA031}" dt="2023-10-27T09:03:32.499" v="2425" actId="700"/>
          <ac:spMkLst>
            <pc:docMk/>
            <pc:sldMk cId="702134229" sldId="2085"/>
            <ac:spMk id="7" creationId="{D3DC47C8-465F-124B-88E1-059C71D54B5A}"/>
          </ac:spMkLst>
        </pc:spChg>
        <pc:picChg chg="add mod modCrop">
          <ac:chgData name="Anders Strid" userId="0cb29db9-3ea3-4c1a-8039-5cba81d14df8" providerId="ADAL" clId="{7FA2D1B9-9644-406B-8F1D-0A48867DA031}" dt="2023-10-27T09:03:43.676" v="2428" actId="1076"/>
          <ac:picMkLst>
            <pc:docMk/>
            <pc:sldMk cId="702134229" sldId="2085"/>
            <ac:picMk id="5" creationId="{D7BF542B-9872-B3A2-A879-623AAE62F364}"/>
          </ac:picMkLst>
        </pc:picChg>
      </pc:sldChg>
      <pc:sldChg chg="addSp delSp modSp new mod modNotesTx">
        <pc:chgData name="Anders Strid" userId="0cb29db9-3ea3-4c1a-8039-5cba81d14df8" providerId="ADAL" clId="{7FA2D1B9-9644-406B-8F1D-0A48867DA031}" dt="2023-10-27T09:07:04.996" v="2530" actId="20577"/>
        <pc:sldMkLst>
          <pc:docMk/>
          <pc:sldMk cId="3397490283" sldId="2086"/>
        </pc:sldMkLst>
        <pc:spChg chg="mod">
          <ac:chgData name="Anders Strid" userId="0cb29db9-3ea3-4c1a-8039-5cba81d14df8" providerId="ADAL" clId="{7FA2D1B9-9644-406B-8F1D-0A48867DA031}" dt="2023-10-27T09:06:20.691" v="2493" actId="20577"/>
          <ac:spMkLst>
            <pc:docMk/>
            <pc:sldMk cId="3397490283" sldId="2086"/>
            <ac:spMk id="2" creationId="{C7BD66DA-C3DD-4FD0-3BE8-7048EA94EF7F}"/>
          </ac:spMkLst>
        </pc:spChg>
        <pc:spChg chg="del">
          <ac:chgData name="Anders Strid" userId="0cb29db9-3ea3-4c1a-8039-5cba81d14df8" providerId="ADAL" clId="{7FA2D1B9-9644-406B-8F1D-0A48867DA031}" dt="2023-10-27T09:05:51.963" v="2456" actId="478"/>
          <ac:spMkLst>
            <pc:docMk/>
            <pc:sldMk cId="3397490283" sldId="2086"/>
            <ac:spMk id="3" creationId="{75AAD27D-6F14-EF48-4ACB-68503890211E}"/>
          </ac:spMkLst>
        </pc:spChg>
        <pc:picChg chg="add mod modCrop">
          <ac:chgData name="Anders Strid" userId="0cb29db9-3ea3-4c1a-8039-5cba81d14df8" providerId="ADAL" clId="{7FA2D1B9-9644-406B-8F1D-0A48867DA031}" dt="2023-10-27T09:05:54.131" v="2457" actId="1076"/>
          <ac:picMkLst>
            <pc:docMk/>
            <pc:sldMk cId="3397490283" sldId="2086"/>
            <ac:picMk id="5" creationId="{978DE26C-CDCF-463C-249F-9C1FE80CFEB1}"/>
          </ac:picMkLst>
        </pc:picChg>
      </pc:sldChg>
      <pc:sldChg chg="modSp new mod">
        <pc:chgData name="Anders Strid" userId="0cb29db9-3ea3-4c1a-8039-5cba81d14df8" providerId="ADAL" clId="{7FA2D1B9-9644-406B-8F1D-0A48867DA031}" dt="2023-10-27T09:10:46.089" v="2603" actId="1076"/>
        <pc:sldMkLst>
          <pc:docMk/>
          <pc:sldMk cId="391441741" sldId="2087"/>
        </pc:sldMkLst>
        <pc:spChg chg="mod">
          <ac:chgData name="Anders Strid" userId="0cb29db9-3ea3-4c1a-8039-5cba81d14df8" providerId="ADAL" clId="{7FA2D1B9-9644-406B-8F1D-0A48867DA031}" dt="2023-10-27T09:10:46.089" v="2603" actId="1076"/>
          <ac:spMkLst>
            <pc:docMk/>
            <pc:sldMk cId="391441741" sldId="2087"/>
            <ac:spMk id="2" creationId="{50848BD2-F348-3D98-79CE-46623011A871}"/>
          </ac:spMkLst>
        </pc:spChg>
      </pc:sldChg>
      <pc:sldChg chg="modSp new mod">
        <pc:chgData name="Anders Strid" userId="0cb29db9-3ea3-4c1a-8039-5cba81d14df8" providerId="ADAL" clId="{7FA2D1B9-9644-406B-8F1D-0A48867DA031}" dt="2023-10-27T09:11:14.037" v="2630" actId="1076"/>
        <pc:sldMkLst>
          <pc:docMk/>
          <pc:sldMk cId="2918847550" sldId="2088"/>
        </pc:sldMkLst>
        <pc:spChg chg="mod">
          <ac:chgData name="Anders Strid" userId="0cb29db9-3ea3-4c1a-8039-5cba81d14df8" providerId="ADAL" clId="{7FA2D1B9-9644-406B-8F1D-0A48867DA031}" dt="2023-10-27T09:11:14.037" v="2630" actId="1076"/>
          <ac:spMkLst>
            <pc:docMk/>
            <pc:sldMk cId="2918847550" sldId="2088"/>
            <ac:spMk id="2" creationId="{0C978AC8-9D0F-0739-4132-9EA05CF25EA2}"/>
          </ac:spMkLst>
        </pc:spChg>
      </pc:sldChg>
      <pc:sldChg chg="addSp delSp modSp new mod modNotesTx">
        <pc:chgData name="Anders Strid" userId="0cb29db9-3ea3-4c1a-8039-5cba81d14df8" providerId="ADAL" clId="{7FA2D1B9-9644-406B-8F1D-0A48867DA031}" dt="2023-10-27T09:10:00.530" v="2589"/>
        <pc:sldMkLst>
          <pc:docMk/>
          <pc:sldMk cId="4014321063" sldId="2089"/>
        </pc:sldMkLst>
        <pc:spChg chg="mod">
          <ac:chgData name="Anders Strid" userId="0cb29db9-3ea3-4c1a-8039-5cba81d14df8" providerId="ADAL" clId="{7FA2D1B9-9644-406B-8F1D-0A48867DA031}" dt="2023-10-27T09:09:45.390" v="2588" actId="1076"/>
          <ac:spMkLst>
            <pc:docMk/>
            <pc:sldMk cId="4014321063" sldId="2089"/>
            <ac:spMk id="2" creationId="{FDB7FA9C-B541-D06F-4EB9-460A60DEAC7E}"/>
          </ac:spMkLst>
        </pc:spChg>
        <pc:spChg chg="del">
          <ac:chgData name="Anders Strid" userId="0cb29db9-3ea3-4c1a-8039-5cba81d14df8" providerId="ADAL" clId="{7FA2D1B9-9644-406B-8F1D-0A48867DA031}" dt="2023-10-27T09:09:30.935" v="2584" actId="478"/>
          <ac:spMkLst>
            <pc:docMk/>
            <pc:sldMk cId="4014321063" sldId="2089"/>
            <ac:spMk id="3" creationId="{9F6C796B-4E08-E169-43C6-95211F487FB3}"/>
          </ac:spMkLst>
        </pc:spChg>
        <pc:picChg chg="add mod modCrop">
          <ac:chgData name="Anders Strid" userId="0cb29db9-3ea3-4c1a-8039-5cba81d14df8" providerId="ADAL" clId="{7FA2D1B9-9644-406B-8F1D-0A48867DA031}" dt="2023-10-27T09:09:39.489" v="2587" actId="1076"/>
          <ac:picMkLst>
            <pc:docMk/>
            <pc:sldMk cId="4014321063" sldId="2089"/>
            <ac:picMk id="5" creationId="{3AB8E521-E530-FE54-7AC0-1E5F39F19CCB}"/>
          </ac:picMkLst>
        </pc:picChg>
      </pc:sldChg>
      <pc:sldChg chg="modSp new mod">
        <pc:chgData name="Anders Strid" userId="0cb29db9-3ea3-4c1a-8039-5cba81d14df8" providerId="ADAL" clId="{7FA2D1B9-9644-406B-8F1D-0A48867DA031}" dt="2023-10-27T09:11:01.266" v="2620" actId="1076"/>
        <pc:sldMkLst>
          <pc:docMk/>
          <pc:sldMk cId="3391744475" sldId="2090"/>
        </pc:sldMkLst>
        <pc:spChg chg="mod">
          <ac:chgData name="Anders Strid" userId="0cb29db9-3ea3-4c1a-8039-5cba81d14df8" providerId="ADAL" clId="{7FA2D1B9-9644-406B-8F1D-0A48867DA031}" dt="2023-10-27T09:11:01.266" v="2620" actId="1076"/>
          <ac:spMkLst>
            <pc:docMk/>
            <pc:sldMk cId="3391744475" sldId="2090"/>
            <ac:spMk id="2" creationId="{E276CB55-0A38-0C48-1933-B1F55E44D542}"/>
          </ac:spMkLst>
        </pc:spChg>
      </pc:sldChg>
      <pc:sldChg chg="modSp new mod modNotesTx">
        <pc:chgData name="Anders Strid" userId="0cb29db9-3ea3-4c1a-8039-5cba81d14df8" providerId="ADAL" clId="{7FA2D1B9-9644-406B-8F1D-0A48867DA031}" dt="2023-10-27T09:14:13.511" v="2754" actId="20577"/>
        <pc:sldMkLst>
          <pc:docMk/>
          <pc:sldMk cId="3969116795" sldId="2091"/>
        </pc:sldMkLst>
        <pc:spChg chg="mod">
          <ac:chgData name="Anders Strid" userId="0cb29db9-3ea3-4c1a-8039-5cba81d14df8" providerId="ADAL" clId="{7FA2D1B9-9644-406B-8F1D-0A48867DA031}" dt="2023-10-27T09:12:19.736" v="2660" actId="207"/>
          <ac:spMkLst>
            <pc:docMk/>
            <pc:sldMk cId="3969116795" sldId="2091"/>
            <ac:spMk id="2" creationId="{09536EE1-EE45-297F-3CE6-010E11223069}"/>
          </ac:spMkLst>
        </pc:spChg>
      </pc:sldChg>
    </pc:docChg>
  </pc:docChgLst>
  <pc:docChgLst>
    <pc:chgData name="Anders Strid" userId="0cb29db9-3ea3-4c1a-8039-5cba81d14df8" providerId="ADAL" clId="{1D7FE948-1833-425B-BF60-AE1613CBE573}"/>
    <pc:docChg chg="custSel addSld modSld replTag delTag">
      <pc:chgData name="Anders Strid" userId="0cb29db9-3ea3-4c1a-8039-5cba81d14df8" providerId="ADAL" clId="{1D7FE948-1833-425B-BF60-AE1613CBE573}" dt="2023-10-27T11:12:27.348" v="319" actId="20577"/>
      <pc:docMkLst>
        <pc:docMk/>
      </pc:docMkLst>
      <pc:sldChg chg="replTag delTag">
        <pc:chgData name="Anders Strid" userId="0cb29db9-3ea3-4c1a-8039-5cba81d14df8" providerId="ADAL" clId="{1D7FE948-1833-425B-BF60-AE1613CBE573}" dt="2023-10-27T11:06:45.958" v="4"/>
        <pc:sldMkLst>
          <pc:docMk/>
          <pc:sldMk cId="0" sldId="256"/>
        </pc:sldMkLst>
      </pc:sldChg>
      <pc:sldChg chg="replTag">
        <pc:chgData name="Anders Strid" userId="0cb29db9-3ea3-4c1a-8039-5cba81d14df8" providerId="ADAL" clId="{1D7FE948-1833-425B-BF60-AE1613CBE573}" dt="2023-10-27T11:06:47.135" v="5"/>
        <pc:sldMkLst>
          <pc:docMk/>
          <pc:sldMk cId="2918847550" sldId="2088"/>
        </pc:sldMkLst>
      </pc:sldChg>
      <pc:sldChg chg="addSp modSp new replTag delTag modNotesTx">
        <pc:chgData name="Anders Strid" userId="0cb29db9-3ea3-4c1a-8039-5cba81d14df8" providerId="ADAL" clId="{1D7FE948-1833-425B-BF60-AE1613CBE573}" dt="2023-10-27T11:12:27.348" v="319" actId="20577"/>
        <pc:sldMkLst>
          <pc:docMk/>
          <pc:sldMk cId="3390903266" sldId="2092"/>
        </pc:sldMkLst>
        <pc:picChg chg="add mod">
          <ac:chgData name="Anders Strid" userId="0cb29db9-3ea3-4c1a-8039-5cba81d14df8" providerId="ADAL" clId="{1D7FE948-1833-425B-BF60-AE1613CBE573}" dt="2023-10-27T11:08:27.356" v="10" actId="931"/>
          <ac:picMkLst>
            <pc:docMk/>
            <pc:sldMk cId="3390903266" sldId="2092"/>
            <ac:picMk id="5" creationId="{A2C0476E-C027-2C0C-86CE-42E4AEE2799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2"/>
            <a:ext cx="2944283" cy="496570"/>
          </a:xfrm>
          <a:prstGeom prst="rect">
            <a:avLst/>
          </a:prstGeom>
          <a:noFill/>
          <a:ln w="9525">
            <a:noFill/>
            <a:miter lim="800000"/>
            <a:headEnd/>
            <a:tailEnd/>
          </a:ln>
          <a:effectLst/>
        </p:spPr>
        <p:txBody>
          <a:bodyPr vert="horz" wrap="square" lIns="95555" tIns="47778" rIns="95555" bIns="47778" numCol="1" anchor="t" anchorCtr="0" compatLnSpc="1">
            <a:prstTxWarp prst="textNoShape">
              <a:avLst/>
            </a:prstTxWarp>
          </a:bodyPr>
          <a:lstStyle>
            <a:lvl1pPr>
              <a:defRPr sz="1300"/>
            </a:lvl1pPr>
          </a:lstStyle>
          <a:p>
            <a:endParaRPr lang="sv-SE"/>
          </a:p>
        </p:txBody>
      </p:sp>
      <p:sp>
        <p:nvSpPr>
          <p:cNvPr id="10243" name="Rectangle 3"/>
          <p:cNvSpPr>
            <a:spLocks noGrp="1" noChangeArrowheads="1"/>
          </p:cNvSpPr>
          <p:nvPr>
            <p:ph type="dt" sz="quarter" idx="1"/>
          </p:nvPr>
        </p:nvSpPr>
        <p:spPr bwMode="auto">
          <a:xfrm>
            <a:off x="3848646" y="2"/>
            <a:ext cx="2944283" cy="496570"/>
          </a:xfrm>
          <a:prstGeom prst="rect">
            <a:avLst/>
          </a:prstGeom>
          <a:noFill/>
          <a:ln w="9525">
            <a:noFill/>
            <a:miter lim="800000"/>
            <a:headEnd/>
            <a:tailEnd/>
          </a:ln>
          <a:effectLst/>
        </p:spPr>
        <p:txBody>
          <a:bodyPr vert="horz" wrap="square" lIns="95555" tIns="47778" rIns="95555" bIns="47778" numCol="1" anchor="t" anchorCtr="0" compatLnSpc="1">
            <a:prstTxWarp prst="textNoShape">
              <a:avLst/>
            </a:prstTxWarp>
          </a:bodyPr>
          <a:lstStyle>
            <a:lvl1pPr algn="r">
              <a:defRPr sz="1300"/>
            </a:lvl1pPr>
          </a:lstStyle>
          <a:p>
            <a:endParaRPr lang="sv-SE"/>
          </a:p>
        </p:txBody>
      </p:sp>
      <p:sp>
        <p:nvSpPr>
          <p:cNvPr id="10244" name="Rectangle 4"/>
          <p:cNvSpPr>
            <a:spLocks noGrp="1" noChangeArrowheads="1"/>
          </p:cNvSpPr>
          <p:nvPr>
            <p:ph type="ftr" sz="quarter" idx="2"/>
          </p:nvPr>
        </p:nvSpPr>
        <p:spPr bwMode="auto">
          <a:xfrm>
            <a:off x="0" y="9433108"/>
            <a:ext cx="2944283" cy="496570"/>
          </a:xfrm>
          <a:prstGeom prst="rect">
            <a:avLst/>
          </a:prstGeom>
          <a:noFill/>
          <a:ln w="9525">
            <a:noFill/>
            <a:miter lim="800000"/>
            <a:headEnd/>
            <a:tailEnd/>
          </a:ln>
          <a:effectLst/>
        </p:spPr>
        <p:txBody>
          <a:bodyPr vert="horz" wrap="square" lIns="95555" tIns="47778" rIns="95555" bIns="47778" numCol="1" anchor="b" anchorCtr="0" compatLnSpc="1">
            <a:prstTxWarp prst="textNoShape">
              <a:avLst/>
            </a:prstTxWarp>
          </a:bodyPr>
          <a:lstStyle>
            <a:lvl1pPr>
              <a:defRPr sz="1300"/>
            </a:lvl1pPr>
          </a:lstStyle>
          <a:p>
            <a:endParaRPr lang="sv-SE"/>
          </a:p>
        </p:txBody>
      </p:sp>
      <p:sp>
        <p:nvSpPr>
          <p:cNvPr id="10245" name="Rectangle 5"/>
          <p:cNvSpPr>
            <a:spLocks noGrp="1" noChangeArrowheads="1"/>
          </p:cNvSpPr>
          <p:nvPr>
            <p:ph type="sldNum" sz="quarter" idx="3"/>
          </p:nvPr>
        </p:nvSpPr>
        <p:spPr bwMode="auto">
          <a:xfrm>
            <a:off x="3848646" y="9433108"/>
            <a:ext cx="2944283" cy="496570"/>
          </a:xfrm>
          <a:prstGeom prst="rect">
            <a:avLst/>
          </a:prstGeom>
          <a:noFill/>
          <a:ln w="9525">
            <a:noFill/>
            <a:miter lim="800000"/>
            <a:headEnd/>
            <a:tailEnd/>
          </a:ln>
          <a:effectLst/>
        </p:spPr>
        <p:txBody>
          <a:bodyPr vert="horz" wrap="square" lIns="95555" tIns="47778" rIns="95555" bIns="47778" numCol="1" anchor="b" anchorCtr="0" compatLnSpc="1">
            <a:prstTxWarp prst="textNoShape">
              <a:avLst/>
            </a:prstTxWarp>
          </a:bodyPr>
          <a:lstStyle>
            <a:lvl1pPr algn="r">
              <a:defRPr sz="1300"/>
            </a:lvl1pPr>
          </a:lstStyle>
          <a:p>
            <a:fld id="{7F6914E3-7543-4B95-9AF6-86178912FB70}" type="slidenum">
              <a:rPr lang="sv-SE"/>
              <a:pPr/>
              <a:t>‹#›</a:t>
            </a:fld>
            <a:endParaRPr lang="sv-SE"/>
          </a:p>
        </p:txBody>
      </p:sp>
    </p:spTree>
    <p:extLst>
      <p:ext uri="{BB962C8B-B14F-4D97-AF65-F5344CB8AC3E}">
        <p14:creationId xmlns:p14="http://schemas.microsoft.com/office/powerpoint/2010/main" val="2894189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2"/>
            <a:ext cx="2944283" cy="496570"/>
          </a:xfrm>
          <a:prstGeom prst="rect">
            <a:avLst/>
          </a:prstGeom>
          <a:noFill/>
          <a:ln w="9525">
            <a:noFill/>
            <a:miter lim="800000"/>
            <a:headEnd/>
            <a:tailEnd/>
          </a:ln>
        </p:spPr>
        <p:txBody>
          <a:bodyPr vert="horz" wrap="square" lIns="95555" tIns="47778" rIns="95555" bIns="47778" numCol="1" anchor="t" anchorCtr="0" compatLnSpc="1">
            <a:prstTxWarp prst="textNoShape">
              <a:avLst/>
            </a:prstTxWarp>
          </a:bodyPr>
          <a:lstStyle>
            <a:lvl1pPr>
              <a:defRPr sz="1300"/>
            </a:lvl1pPr>
          </a:lstStyle>
          <a:p>
            <a:endParaRPr lang="en-US"/>
          </a:p>
        </p:txBody>
      </p:sp>
      <p:sp>
        <p:nvSpPr>
          <p:cNvPr id="6147" name="Rectangle 3"/>
          <p:cNvSpPr>
            <a:spLocks noGrp="1" noChangeArrowheads="1"/>
          </p:cNvSpPr>
          <p:nvPr>
            <p:ph type="dt" idx="1"/>
          </p:nvPr>
        </p:nvSpPr>
        <p:spPr bwMode="auto">
          <a:xfrm>
            <a:off x="3850218" y="2"/>
            <a:ext cx="2944283" cy="496570"/>
          </a:xfrm>
          <a:prstGeom prst="rect">
            <a:avLst/>
          </a:prstGeom>
          <a:noFill/>
          <a:ln w="9525">
            <a:noFill/>
            <a:miter lim="800000"/>
            <a:headEnd/>
            <a:tailEnd/>
          </a:ln>
        </p:spPr>
        <p:txBody>
          <a:bodyPr vert="horz" wrap="square" lIns="95555" tIns="47778" rIns="95555" bIns="47778" numCol="1" anchor="t" anchorCtr="0" compatLnSpc="1">
            <a:prstTxWarp prst="textNoShape">
              <a:avLst/>
            </a:prstTxWarp>
          </a:bodyPr>
          <a:lstStyle>
            <a:lvl1pPr algn="r">
              <a:defRPr sz="1300"/>
            </a:lvl1pPr>
          </a:lstStyle>
          <a:p>
            <a:endParaRPr lang="en-US"/>
          </a:p>
        </p:txBody>
      </p:sp>
      <p:sp>
        <p:nvSpPr>
          <p:cNvPr id="6148" name="Rectangle 4"/>
          <p:cNvSpPr>
            <a:spLocks noGrp="1" noRot="1" noChangeAspect="1" noChangeArrowheads="1" noTextEdit="1"/>
          </p:cNvSpPr>
          <p:nvPr>
            <p:ph type="sldImg" idx="2"/>
          </p:nvPr>
        </p:nvSpPr>
        <p:spPr bwMode="auto">
          <a:xfrm>
            <a:off x="88900" y="746125"/>
            <a:ext cx="6616700" cy="3722688"/>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905935" y="4717416"/>
            <a:ext cx="4982633" cy="4469130"/>
          </a:xfrm>
          <a:prstGeom prst="rect">
            <a:avLst/>
          </a:prstGeom>
          <a:noFill/>
          <a:ln w="9525">
            <a:noFill/>
            <a:miter lim="800000"/>
            <a:headEnd/>
            <a:tailEnd/>
          </a:ln>
        </p:spPr>
        <p:txBody>
          <a:bodyPr vert="horz" wrap="square" lIns="95555" tIns="47778" rIns="95555" bIns="4777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0" name="Rectangle 6"/>
          <p:cNvSpPr>
            <a:spLocks noGrp="1" noChangeArrowheads="1"/>
          </p:cNvSpPr>
          <p:nvPr>
            <p:ph type="ftr" sz="quarter" idx="4"/>
          </p:nvPr>
        </p:nvSpPr>
        <p:spPr bwMode="auto">
          <a:xfrm>
            <a:off x="0" y="9434830"/>
            <a:ext cx="2944283" cy="496570"/>
          </a:xfrm>
          <a:prstGeom prst="rect">
            <a:avLst/>
          </a:prstGeom>
          <a:noFill/>
          <a:ln w="9525">
            <a:noFill/>
            <a:miter lim="800000"/>
            <a:headEnd/>
            <a:tailEnd/>
          </a:ln>
        </p:spPr>
        <p:txBody>
          <a:bodyPr vert="horz" wrap="square" lIns="95555" tIns="47778" rIns="95555" bIns="47778" numCol="1" anchor="b" anchorCtr="0" compatLnSpc="1">
            <a:prstTxWarp prst="textNoShape">
              <a:avLst/>
            </a:prstTxWarp>
          </a:bodyPr>
          <a:lstStyle>
            <a:lvl1pPr>
              <a:defRPr sz="1300"/>
            </a:lvl1pPr>
          </a:lstStyle>
          <a:p>
            <a:endParaRPr lang="en-US"/>
          </a:p>
        </p:txBody>
      </p:sp>
      <p:sp>
        <p:nvSpPr>
          <p:cNvPr id="6151" name="Rectangle 7"/>
          <p:cNvSpPr>
            <a:spLocks noGrp="1" noChangeArrowheads="1"/>
          </p:cNvSpPr>
          <p:nvPr>
            <p:ph type="sldNum" sz="quarter" idx="5"/>
          </p:nvPr>
        </p:nvSpPr>
        <p:spPr bwMode="auto">
          <a:xfrm>
            <a:off x="3850218" y="9434830"/>
            <a:ext cx="2944283" cy="496570"/>
          </a:xfrm>
          <a:prstGeom prst="rect">
            <a:avLst/>
          </a:prstGeom>
          <a:noFill/>
          <a:ln w="9525">
            <a:noFill/>
            <a:miter lim="800000"/>
            <a:headEnd/>
            <a:tailEnd/>
          </a:ln>
        </p:spPr>
        <p:txBody>
          <a:bodyPr vert="horz" wrap="square" lIns="95555" tIns="47778" rIns="95555" bIns="47778" numCol="1" anchor="b" anchorCtr="0" compatLnSpc="1">
            <a:prstTxWarp prst="textNoShape">
              <a:avLst/>
            </a:prstTxWarp>
          </a:bodyPr>
          <a:lstStyle>
            <a:lvl1pPr algn="r">
              <a:defRPr sz="1300"/>
            </a:lvl1pPr>
          </a:lstStyle>
          <a:p>
            <a:fld id="{42AC9AE1-36C4-4F19-BE38-96591C690D25}" type="slidenum">
              <a:rPr lang="en-US"/>
              <a:pPr/>
              <a:t>‹#›</a:t>
            </a:fld>
            <a:endParaRPr lang="en-US"/>
          </a:p>
        </p:txBody>
      </p:sp>
    </p:spTree>
    <p:extLst>
      <p:ext uri="{BB962C8B-B14F-4D97-AF65-F5344CB8AC3E}">
        <p14:creationId xmlns:p14="http://schemas.microsoft.com/office/powerpoint/2010/main" val="24248085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Se anteckningar under respektive bild för tips</a:t>
            </a:r>
          </a:p>
        </p:txBody>
      </p:sp>
      <p:sp>
        <p:nvSpPr>
          <p:cNvPr id="4" name="Platshållare för bildnummer 3"/>
          <p:cNvSpPr>
            <a:spLocks noGrp="1"/>
          </p:cNvSpPr>
          <p:nvPr>
            <p:ph type="sldNum" sz="quarter" idx="10"/>
          </p:nvPr>
        </p:nvSpPr>
        <p:spPr/>
        <p:txBody>
          <a:bodyPr/>
          <a:lstStyle/>
          <a:p>
            <a:fld id="{42AC9AE1-36C4-4F19-BE38-96591C690D25}" type="slidenum">
              <a:rPr lang="en-US" smtClean="0"/>
              <a:pPr/>
              <a:t>1</a:t>
            </a:fld>
            <a:endParaRPr lang="en-US"/>
          </a:p>
        </p:txBody>
      </p:sp>
    </p:spTree>
    <p:extLst>
      <p:ext uri="{BB962C8B-B14F-4D97-AF65-F5344CB8AC3E}">
        <p14:creationId xmlns:p14="http://schemas.microsoft.com/office/powerpoint/2010/main" val="2532941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Vart finner vi de olika näringsämnena? Protein </a:t>
            </a:r>
            <a:r>
              <a:rPr lang="sv-SE" dirty="0" err="1"/>
              <a:t>veg</a:t>
            </a:r>
            <a:r>
              <a:rPr lang="sv-SE" dirty="0"/>
              <a:t>: </a:t>
            </a:r>
            <a:r>
              <a:rPr lang="sv-SE" dirty="0" err="1"/>
              <a:t>Quinoa</a:t>
            </a:r>
            <a:r>
              <a:rPr lang="sv-SE" dirty="0"/>
              <a:t>, soja bönor m.m.</a:t>
            </a:r>
          </a:p>
        </p:txBody>
      </p:sp>
      <p:sp>
        <p:nvSpPr>
          <p:cNvPr id="4" name="Platshållare för bildnummer 3"/>
          <p:cNvSpPr>
            <a:spLocks noGrp="1"/>
          </p:cNvSpPr>
          <p:nvPr>
            <p:ph type="sldNum" sz="quarter" idx="5"/>
          </p:nvPr>
        </p:nvSpPr>
        <p:spPr/>
        <p:txBody>
          <a:bodyPr/>
          <a:lstStyle/>
          <a:p>
            <a:fld id="{42AC9AE1-36C4-4F19-BE38-96591C690D25}" type="slidenum">
              <a:rPr lang="en-US" smtClean="0"/>
              <a:pPr/>
              <a:t>13</a:t>
            </a:fld>
            <a:endParaRPr lang="en-US"/>
          </a:p>
        </p:txBody>
      </p:sp>
    </p:spTree>
    <p:extLst>
      <p:ext uri="{BB962C8B-B14F-4D97-AF65-F5344CB8AC3E}">
        <p14:creationId xmlns:p14="http://schemas.microsoft.com/office/powerpoint/2010/main" val="3811065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Hur och när använder kroppen de olika näringsämnena? Kosten ska innehålla 5 färger!!! Kosten bör vara sammansatt så att du håller dig frisk. Energibalans!</a:t>
            </a:r>
          </a:p>
        </p:txBody>
      </p:sp>
      <p:sp>
        <p:nvSpPr>
          <p:cNvPr id="4" name="Platshållare för bildnummer 3"/>
          <p:cNvSpPr>
            <a:spLocks noGrp="1"/>
          </p:cNvSpPr>
          <p:nvPr>
            <p:ph type="sldNum" sz="quarter" idx="5"/>
          </p:nvPr>
        </p:nvSpPr>
        <p:spPr/>
        <p:txBody>
          <a:bodyPr/>
          <a:lstStyle/>
          <a:p>
            <a:fld id="{F0FE165C-8370-4CA7-A8F5-7DE5FEAB7072}" type="slidenum">
              <a:rPr lang="sv-SE" smtClean="0"/>
              <a:t>14</a:t>
            </a:fld>
            <a:endParaRPr lang="sv-SE"/>
          </a:p>
        </p:txBody>
      </p:sp>
    </p:spTree>
    <p:extLst>
      <p:ext uri="{BB962C8B-B14F-4D97-AF65-F5344CB8AC3E}">
        <p14:creationId xmlns:p14="http://schemas.microsoft.com/office/powerpoint/2010/main" val="2069363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Vegetarian fullvärdigt protein?: </a:t>
            </a:r>
            <a:r>
              <a:rPr lang="sv-SE" dirty="0" err="1"/>
              <a:t>Quinoa</a:t>
            </a:r>
            <a:r>
              <a:rPr lang="sv-SE" dirty="0"/>
              <a:t>, Sojabönor, kombination av ris och antingen bönor, linser eller kikärtor, mjölkprodukter, ägg, </a:t>
            </a:r>
            <a:r>
              <a:rPr lang="sv-SE" dirty="0" err="1"/>
              <a:t>quorn</a:t>
            </a:r>
            <a:r>
              <a:rPr lang="sv-SE" dirty="0"/>
              <a:t> innehåller fullvärdigt protein (essentiella aminosyror)</a:t>
            </a:r>
          </a:p>
          <a:p>
            <a:r>
              <a:rPr lang="sv-SE" dirty="0"/>
              <a:t>Vegetarian Järnbrist: sesamfrön ,grönkål, cashewnötter, broccoli, linser, kikärtor, sojabönor, spenat</a:t>
            </a:r>
          </a:p>
        </p:txBody>
      </p:sp>
      <p:sp>
        <p:nvSpPr>
          <p:cNvPr id="4" name="Platshållare för bildnummer 3"/>
          <p:cNvSpPr>
            <a:spLocks noGrp="1"/>
          </p:cNvSpPr>
          <p:nvPr>
            <p:ph type="sldNum" sz="quarter" idx="5"/>
          </p:nvPr>
        </p:nvSpPr>
        <p:spPr/>
        <p:txBody>
          <a:bodyPr/>
          <a:lstStyle/>
          <a:p>
            <a:fld id="{F0FE165C-8370-4CA7-A8F5-7DE5FEAB7072}" type="slidenum">
              <a:rPr lang="sv-SE" smtClean="0"/>
              <a:t>15</a:t>
            </a:fld>
            <a:endParaRPr lang="sv-SE"/>
          </a:p>
        </p:txBody>
      </p:sp>
    </p:spTree>
    <p:extLst>
      <p:ext uri="{BB962C8B-B14F-4D97-AF65-F5344CB8AC3E}">
        <p14:creationId xmlns:p14="http://schemas.microsoft.com/office/powerpoint/2010/main" val="4045718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födoämnesallergi eller annan bristsjukdom kan kosttillskott behövas. Rådgör med sjukvården.</a:t>
            </a:r>
          </a:p>
        </p:txBody>
      </p:sp>
      <p:sp>
        <p:nvSpPr>
          <p:cNvPr id="4" name="Platshållare för bildnummer 3"/>
          <p:cNvSpPr>
            <a:spLocks noGrp="1"/>
          </p:cNvSpPr>
          <p:nvPr>
            <p:ph type="sldNum" sz="quarter" idx="5"/>
          </p:nvPr>
        </p:nvSpPr>
        <p:spPr/>
        <p:txBody>
          <a:bodyPr/>
          <a:lstStyle/>
          <a:p>
            <a:fld id="{42AC9AE1-36C4-4F19-BE38-96591C690D25}" type="slidenum">
              <a:rPr lang="en-US" smtClean="0"/>
              <a:pPr/>
              <a:t>16</a:t>
            </a:fld>
            <a:endParaRPr lang="en-US"/>
          </a:p>
        </p:txBody>
      </p:sp>
    </p:spTree>
    <p:extLst>
      <p:ext uri="{BB962C8B-B14F-4D97-AF65-F5344CB8AC3E}">
        <p14:creationId xmlns:p14="http://schemas.microsoft.com/office/powerpoint/2010/main" val="1077316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0B3E8ADF-65E8-E356-8DE1-D8AB391CC0E5}"/>
              </a:ext>
            </a:extLst>
          </p:cNvPr>
          <p:cNvSpPr>
            <a:spLocks noGrp="1"/>
          </p:cNvSpPr>
          <p:nvPr>
            <p:ph type="body" idx="1"/>
          </p:nvPr>
        </p:nvSpPr>
        <p:spPr/>
        <p:txBody>
          <a:bodyPr/>
          <a:lstStyle/>
          <a:p>
            <a:r>
              <a:rPr lang="sv-SE" dirty="0"/>
              <a:t>Energibrist kan bero på okunskap, medvetet val, ätstörning eller allergier. Den vanligaste orsaken är okunskap, därför är det viktigt med utbildning!</a:t>
            </a:r>
          </a:p>
        </p:txBody>
      </p:sp>
    </p:spTree>
    <p:extLst>
      <p:ext uri="{BB962C8B-B14F-4D97-AF65-F5344CB8AC3E}">
        <p14:creationId xmlns:p14="http://schemas.microsoft.com/office/powerpoint/2010/main" val="342625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Påverkan från sociala medier</a:t>
            </a:r>
          </a:p>
          <a:p>
            <a:pPr algn="l" fontAlgn="base"/>
            <a:r>
              <a:rPr lang="sv-SE" b="0" i="0" dirty="0">
                <a:solidFill>
                  <a:srgbClr val="005B9F"/>
                </a:solidFill>
                <a:effectLst/>
                <a:latin typeface="var(--font-family-body)"/>
              </a:rPr>
              <a:t>Vi nås av mycket och lättillgänglig information genom flöden av bilder och filmer. Dessa kan påverka dig mer än du tror och vad du tänker om dig själv.</a:t>
            </a:r>
            <a:endParaRPr lang="sv-SE" b="0" i="0" dirty="0">
              <a:solidFill>
                <a:srgbClr val="000000"/>
              </a:solidFill>
              <a:effectLst/>
              <a:latin typeface="Maitree"/>
            </a:endParaRPr>
          </a:p>
          <a:p>
            <a:pPr algn="l" fontAlgn="base"/>
            <a:r>
              <a:rPr lang="sv-SE" b="0" i="0" dirty="0">
                <a:solidFill>
                  <a:srgbClr val="005B9F"/>
                </a:solidFill>
                <a:effectLst/>
                <a:latin typeface="var(--font-family-body)"/>
              </a:rPr>
              <a:t>På sociala medier syns bara det som andra väljer att visa. Många lägger upp bilder på sig själva som är tagna i särskilda vinklar, i särskilt ljus och som är redigerade med filter eller </a:t>
            </a:r>
            <a:r>
              <a:rPr lang="sv-SE" b="0" i="0" dirty="0" err="1">
                <a:solidFill>
                  <a:srgbClr val="005B9F"/>
                </a:solidFill>
                <a:effectLst/>
                <a:latin typeface="var(--font-family-body)"/>
              </a:rPr>
              <a:t>appar</a:t>
            </a:r>
            <a:r>
              <a:rPr lang="sv-SE" b="0" i="0" dirty="0">
                <a:solidFill>
                  <a:srgbClr val="005B9F"/>
                </a:solidFill>
                <a:effectLst/>
                <a:latin typeface="var(--font-family-body)"/>
              </a:rPr>
              <a:t>. </a:t>
            </a:r>
            <a:endParaRPr lang="sv-SE" b="0" i="0" dirty="0">
              <a:solidFill>
                <a:srgbClr val="000000"/>
              </a:solidFill>
              <a:effectLst/>
              <a:latin typeface="Maitree"/>
            </a:endParaRPr>
          </a:p>
          <a:p>
            <a:endParaRPr lang="sv-SE" dirty="0"/>
          </a:p>
        </p:txBody>
      </p:sp>
      <p:sp>
        <p:nvSpPr>
          <p:cNvPr id="4" name="Platshållare för bildnummer 3"/>
          <p:cNvSpPr>
            <a:spLocks noGrp="1"/>
          </p:cNvSpPr>
          <p:nvPr>
            <p:ph type="sldNum" sz="quarter" idx="5"/>
          </p:nvPr>
        </p:nvSpPr>
        <p:spPr/>
        <p:txBody>
          <a:bodyPr/>
          <a:lstStyle/>
          <a:p>
            <a:fld id="{42AC9AE1-36C4-4F19-BE38-96591C690D25}" type="slidenum">
              <a:rPr lang="en-US" smtClean="0"/>
              <a:pPr/>
              <a:t>20</a:t>
            </a:fld>
            <a:endParaRPr lang="en-US"/>
          </a:p>
        </p:txBody>
      </p:sp>
    </p:spTree>
    <p:extLst>
      <p:ext uri="{BB962C8B-B14F-4D97-AF65-F5344CB8AC3E}">
        <p14:creationId xmlns:p14="http://schemas.microsoft.com/office/powerpoint/2010/main" val="1814035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fontAlgn="base"/>
            <a:r>
              <a:rPr lang="sv-SE" b="0" i="0" dirty="0">
                <a:solidFill>
                  <a:srgbClr val="005B9F"/>
                </a:solidFill>
                <a:effectLst/>
                <a:latin typeface="var(--font-family-body)"/>
              </a:rPr>
              <a:t>Antalet "likes" kan påverka oss mer än vi tror. Vissa dagar får du kanske fler likes för dina inlägg, andra färre. Det är lätt att påverkas av vad andra tycker om det du postat och det kan vara lätt att gå in i kritiska tankar om dig själv.</a:t>
            </a:r>
            <a:endParaRPr lang="sv-SE" b="0" i="0" dirty="0">
              <a:solidFill>
                <a:srgbClr val="000000"/>
              </a:solidFill>
              <a:effectLst/>
              <a:latin typeface="Maitree"/>
            </a:endParaRPr>
          </a:p>
          <a:p>
            <a:pPr algn="l" fontAlgn="base"/>
            <a:r>
              <a:rPr lang="sv-SE" b="0" i="0" dirty="0">
                <a:solidFill>
                  <a:srgbClr val="005B9F"/>
                </a:solidFill>
                <a:effectLst/>
                <a:latin typeface="var(--font-family-body)"/>
              </a:rPr>
              <a:t>Men hur många likes påverkas egentligen av hur du och andra scrollat i flödet?</a:t>
            </a:r>
            <a:br>
              <a:rPr lang="sv-SE" b="0" i="0" dirty="0">
                <a:solidFill>
                  <a:srgbClr val="000000"/>
                </a:solidFill>
                <a:effectLst/>
                <a:latin typeface="Maitree"/>
              </a:rPr>
            </a:br>
            <a:r>
              <a:rPr lang="sv-SE" b="0" i="0" dirty="0">
                <a:solidFill>
                  <a:srgbClr val="005B9F"/>
                </a:solidFill>
                <a:effectLst/>
                <a:latin typeface="var(--font-family-body)"/>
              </a:rPr>
              <a:t>Våga ifrågasätta och tänk till innan du kritiserar dig själv!</a:t>
            </a:r>
            <a:endParaRPr lang="sv-SE" b="0" i="0" dirty="0">
              <a:solidFill>
                <a:srgbClr val="000000"/>
              </a:solidFill>
              <a:effectLst/>
              <a:latin typeface="Maitree"/>
            </a:endParaRPr>
          </a:p>
          <a:p>
            <a:endParaRPr lang="sv-SE" dirty="0"/>
          </a:p>
        </p:txBody>
      </p:sp>
      <p:sp>
        <p:nvSpPr>
          <p:cNvPr id="4" name="Platshållare för bildnummer 3"/>
          <p:cNvSpPr>
            <a:spLocks noGrp="1"/>
          </p:cNvSpPr>
          <p:nvPr>
            <p:ph type="sldNum" sz="quarter" idx="5"/>
          </p:nvPr>
        </p:nvSpPr>
        <p:spPr/>
        <p:txBody>
          <a:bodyPr/>
          <a:lstStyle/>
          <a:p>
            <a:fld id="{42AC9AE1-36C4-4F19-BE38-96591C690D25}" type="slidenum">
              <a:rPr lang="en-US" smtClean="0"/>
              <a:pPr/>
              <a:t>21</a:t>
            </a:fld>
            <a:endParaRPr lang="en-US"/>
          </a:p>
        </p:txBody>
      </p:sp>
    </p:spTree>
    <p:extLst>
      <p:ext uri="{BB962C8B-B14F-4D97-AF65-F5344CB8AC3E}">
        <p14:creationId xmlns:p14="http://schemas.microsoft.com/office/powerpoint/2010/main" val="39673936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dirty="0">
                <a:solidFill>
                  <a:srgbClr val="005B9F"/>
                </a:solidFill>
                <a:effectLst/>
                <a:latin typeface="Maitree"/>
              </a:rPr>
              <a:t>Inga känslor eller frågor är fel eller dumma - det är bara du som vet hur du känner!</a:t>
            </a:r>
            <a:br>
              <a:rPr lang="sv-SE" dirty="0"/>
            </a:br>
            <a:r>
              <a:rPr lang="sv-SE" b="0" i="0" dirty="0">
                <a:solidFill>
                  <a:srgbClr val="005B9F"/>
                </a:solidFill>
                <a:effectLst/>
                <a:latin typeface="Maitree"/>
              </a:rPr>
              <a:t>Våga prata med dina tränare eller andra vuxna som du har förtroende för.</a:t>
            </a:r>
            <a:endParaRPr lang="sv-SE" dirty="0"/>
          </a:p>
        </p:txBody>
      </p:sp>
      <p:sp>
        <p:nvSpPr>
          <p:cNvPr id="4" name="Platshållare för bildnummer 3"/>
          <p:cNvSpPr>
            <a:spLocks noGrp="1"/>
          </p:cNvSpPr>
          <p:nvPr>
            <p:ph type="sldNum" sz="quarter" idx="5"/>
          </p:nvPr>
        </p:nvSpPr>
        <p:spPr/>
        <p:txBody>
          <a:bodyPr/>
          <a:lstStyle/>
          <a:p>
            <a:fld id="{42AC9AE1-36C4-4F19-BE38-96591C690D25}" type="slidenum">
              <a:rPr lang="en-US" smtClean="0"/>
              <a:pPr/>
              <a:t>22</a:t>
            </a:fld>
            <a:endParaRPr lang="en-US"/>
          </a:p>
        </p:txBody>
      </p:sp>
    </p:spTree>
    <p:extLst>
      <p:ext uri="{BB962C8B-B14F-4D97-AF65-F5344CB8AC3E}">
        <p14:creationId xmlns:p14="http://schemas.microsoft.com/office/powerpoint/2010/main" val="2233538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Utgå från utbildningens </a:t>
            </a:r>
            <a:r>
              <a:rPr lang="sv-SE"/>
              <a:t>”Tankeblad” </a:t>
            </a:r>
            <a:r>
              <a:rPr lang="sv-SE" dirty="0"/>
              <a:t>och diskutera i helgrupp eller </a:t>
            </a:r>
            <a:r>
              <a:rPr lang="sv-SE"/>
              <a:t>mindre grupper.</a:t>
            </a:r>
            <a:endParaRPr lang="sv-SE" dirty="0"/>
          </a:p>
        </p:txBody>
      </p:sp>
      <p:sp>
        <p:nvSpPr>
          <p:cNvPr id="4" name="Platshållare för bildnummer 3"/>
          <p:cNvSpPr>
            <a:spLocks noGrp="1"/>
          </p:cNvSpPr>
          <p:nvPr>
            <p:ph type="sldNum" sz="quarter" idx="5"/>
          </p:nvPr>
        </p:nvSpPr>
        <p:spPr/>
        <p:txBody>
          <a:bodyPr/>
          <a:lstStyle/>
          <a:p>
            <a:fld id="{42AC9AE1-36C4-4F19-BE38-96591C690D25}" type="slidenum">
              <a:rPr lang="en-US" smtClean="0"/>
              <a:pPr/>
              <a:t>23</a:t>
            </a:fld>
            <a:endParaRPr lang="en-US"/>
          </a:p>
        </p:txBody>
      </p:sp>
    </p:spTree>
    <p:extLst>
      <p:ext uri="{BB962C8B-B14F-4D97-AF65-F5344CB8AC3E}">
        <p14:creationId xmlns:p14="http://schemas.microsoft.com/office/powerpoint/2010/main" val="818058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 sida att avsluta presentationen med.</a:t>
            </a:r>
          </a:p>
        </p:txBody>
      </p:sp>
      <p:sp>
        <p:nvSpPr>
          <p:cNvPr id="4" name="Platshållare för bildnummer 3"/>
          <p:cNvSpPr>
            <a:spLocks noGrp="1"/>
          </p:cNvSpPr>
          <p:nvPr>
            <p:ph type="sldNum" sz="quarter" idx="10"/>
          </p:nvPr>
        </p:nvSpPr>
        <p:spPr/>
        <p:txBody>
          <a:bodyPr/>
          <a:lstStyle/>
          <a:p>
            <a:fld id="{42AC9AE1-36C4-4F19-BE38-96591C690D25}" type="slidenum">
              <a:rPr lang="en-US" smtClean="0"/>
              <a:pPr/>
              <a:t>24</a:t>
            </a:fld>
            <a:endParaRPr lang="en-US"/>
          </a:p>
        </p:txBody>
      </p:sp>
    </p:spTree>
    <p:extLst>
      <p:ext uri="{BB962C8B-B14F-4D97-AF65-F5344CB8AC3E}">
        <p14:creationId xmlns:p14="http://schemas.microsoft.com/office/powerpoint/2010/main" val="1777504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Utgå från handboken och webbutbildningen när du förbereder presentationen för att kunna prata kring de olika bilderna, texterna och figurerna.</a:t>
            </a:r>
          </a:p>
        </p:txBody>
      </p:sp>
      <p:sp>
        <p:nvSpPr>
          <p:cNvPr id="4" name="Platshållare för bildnummer 3"/>
          <p:cNvSpPr>
            <a:spLocks noGrp="1"/>
          </p:cNvSpPr>
          <p:nvPr>
            <p:ph type="sldNum" sz="quarter" idx="5"/>
          </p:nvPr>
        </p:nvSpPr>
        <p:spPr/>
        <p:txBody>
          <a:bodyPr/>
          <a:lstStyle/>
          <a:p>
            <a:fld id="{42AC9AE1-36C4-4F19-BE38-96591C690D25}" type="slidenum">
              <a:rPr lang="en-US" smtClean="0"/>
              <a:pPr/>
              <a:t>3</a:t>
            </a:fld>
            <a:endParaRPr lang="en-US"/>
          </a:p>
        </p:txBody>
      </p:sp>
    </p:spTree>
    <p:extLst>
      <p:ext uri="{BB962C8B-B14F-4D97-AF65-F5344CB8AC3E}">
        <p14:creationId xmlns:p14="http://schemas.microsoft.com/office/powerpoint/2010/main" val="1826647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Svenska Skidförbundet längds utvecklingsmodell ”Blågula vägen” innehåller sex olika utvecklingsstadier. Träningens inriktning och omfattning beroende på vilket </a:t>
            </a:r>
            <a:r>
              <a:rPr lang="sv-SE" dirty="0" err="1"/>
              <a:t>utvecklingsstadie</a:t>
            </a:r>
            <a:r>
              <a:rPr lang="sv-SE" dirty="0"/>
              <a:t> utövaren befinner sig i. Det kommer således påverka exempelvis energibehov </a:t>
            </a:r>
            <a:r>
              <a:rPr lang="sv-SE"/>
              <a:t>och återhämtning.</a:t>
            </a:r>
            <a:endParaRPr lang="sv-SE" dirty="0"/>
          </a:p>
        </p:txBody>
      </p:sp>
      <p:sp>
        <p:nvSpPr>
          <p:cNvPr id="4" name="Platshållare för bildnummer 3"/>
          <p:cNvSpPr>
            <a:spLocks noGrp="1"/>
          </p:cNvSpPr>
          <p:nvPr>
            <p:ph type="sldNum" sz="quarter" idx="5"/>
          </p:nvPr>
        </p:nvSpPr>
        <p:spPr/>
        <p:txBody>
          <a:bodyPr/>
          <a:lstStyle/>
          <a:p>
            <a:fld id="{42AC9AE1-36C4-4F19-BE38-96591C690D25}" type="slidenum">
              <a:rPr lang="en-US" smtClean="0"/>
              <a:pPr/>
              <a:t>5</a:t>
            </a:fld>
            <a:endParaRPr lang="en-US"/>
          </a:p>
        </p:txBody>
      </p:sp>
    </p:spTree>
    <p:extLst>
      <p:ext uri="{BB962C8B-B14F-4D97-AF65-F5344CB8AC3E}">
        <p14:creationId xmlns:p14="http://schemas.microsoft.com/office/powerpoint/2010/main" val="168138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Kroppens utveckling, se webbutbildning.</a:t>
            </a:r>
          </a:p>
          <a:p>
            <a:r>
              <a:rPr lang="sv-SE" dirty="0"/>
              <a:t>Innan puberteten (prepubertal) är hjärtat förhållandevis litet jämfört med blodkärlen. Under puberteten frisätts hormoner vilket gör att hjärtmuskeln blir större i förhållande till blodkärlen. Det blir därmed större motstånd för hjärtat att pumpa blodet genom blodkärlen. Det innebär i sin tur att konditionsförmåga och maximal syreupptagningsförmåga blir ännu mer gynnsamt att utveckla under puberteten. </a:t>
            </a:r>
          </a:p>
          <a:p>
            <a:r>
              <a:rPr lang="sv-SE" dirty="0"/>
              <a:t>Under puberteten sker en tillväxtspurt, vilket kommer att påverka individernas energibehov och energiomsättning.</a:t>
            </a:r>
          </a:p>
        </p:txBody>
      </p:sp>
      <p:sp>
        <p:nvSpPr>
          <p:cNvPr id="4" name="Platshållare för bildnummer 3"/>
          <p:cNvSpPr>
            <a:spLocks noGrp="1"/>
          </p:cNvSpPr>
          <p:nvPr>
            <p:ph type="sldNum" sz="quarter" idx="5"/>
          </p:nvPr>
        </p:nvSpPr>
        <p:spPr/>
        <p:txBody>
          <a:bodyPr/>
          <a:lstStyle/>
          <a:p>
            <a:fld id="{42AC9AE1-36C4-4F19-BE38-96591C690D25}" type="slidenum">
              <a:rPr lang="en-US" smtClean="0"/>
              <a:pPr/>
              <a:t>6</a:t>
            </a:fld>
            <a:endParaRPr lang="en-US"/>
          </a:p>
        </p:txBody>
      </p:sp>
    </p:spTree>
    <p:extLst>
      <p:ext uri="{BB962C8B-B14F-4D97-AF65-F5344CB8AC3E}">
        <p14:creationId xmlns:p14="http://schemas.microsoft.com/office/powerpoint/2010/main" val="3857743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1BB1A999-AACF-C2E7-411F-8BEA64FF8719}"/>
              </a:ext>
            </a:extLst>
          </p:cNvPr>
          <p:cNvSpPr>
            <a:spLocks noGrp="1"/>
          </p:cNvSpPr>
          <p:nvPr>
            <p:ph type="body" idx="1"/>
          </p:nvPr>
        </p:nvSpPr>
        <p:spPr/>
        <p:txBody>
          <a:bodyPr/>
          <a:lstStyle/>
          <a:p>
            <a:r>
              <a:rPr lang="sv-SE" dirty="0"/>
              <a:t>Kroppens utveckling under puberteten</a:t>
            </a:r>
          </a:p>
        </p:txBody>
      </p:sp>
    </p:spTree>
    <p:extLst>
      <p:ext uri="{BB962C8B-B14F-4D97-AF65-F5344CB8AC3E}">
        <p14:creationId xmlns:p14="http://schemas.microsoft.com/office/powerpoint/2010/main" val="3939307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Bilden visar två individer som är födda samma år. Det kan skilja upp emot fem år i biologisk mognad – Alla utvecklas olika. </a:t>
            </a:r>
          </a:p>
        </p:txBody>
      </p:sp>
      <p:sp>
        <p:nvSpPr>
          <p:cNvPr id="4" name="Platshållare för bildnummer 3"/>
          <p:cNvSpPr>
            <a:spLocks noGrp="1"/>
          </p:cNvSpPr>
          <p:nvPr>
            <p:ph type="sldNum" sz="quarter" idx="5"/>
          </p:nvPr>
        </p:nvSpPr>
        <p:spPr/>
        <p:txBody>
          <a:bodyPr/>
          <a:lstStyle/>
          <a:p>
            <a:fld id="{42AC9AE1-36C4-4F19-BE38-96591C690D25}" type="slidenum">
              <a:rPr lang="en-US" smtClean="0"/>
              <a:pPr/>
              <a:t>8</a:t>
            </a:fld>
            <a:endParaRPr lang="en-US"/>
          </a:p>
        </p:txBody>
      </p:sp>
    </p:spTree>
    <p:extLst>
      <p:ext uri="{BB962C8B-B14F-4D97-AF65-F5344CB8AC3E}">
        <p14:creationId xmlns:p14="http://schemas.microsoft.com/office/powerpoint/2010/main" val="4233269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0DB1B6F5-B79B-CF7B-F563-321FC103C03B}"/>
              </a:ext>
            </a:extLst>
          </p:cNvPr>
          <p:cNvSpPr>
            <a:spLocks noGrp="1"/>
          </p:cNvSpPr>
          <p:nvPr>
            <p:ph type="body" idx="1"/>
          </p:nvPr>
        </p:nvSpPr>
        <p:spPr/>
        <p:txBody>
          <a:bodyPr/>
          <a:lstStyle/>
          <a:p>
            <a:r>
              <a:rPr lang="sv-SE" dirty="0"/>
              <a:t>Energibalans och energibehov</a:t>
            </a:r>
          </a:p>
          <a:p>
            <a:r>
              <a:rPr lang="sv-SE" dirty="0"/>
              <a:t>Den gyllene triangeln som är grundläggande för att vi ska må bra. Till exempel, ökar vi träningen måste sömn, mat och återhämtning också öka.</a:t>
            </a:r>
          </a:p>
        </p:txBody>
      </p:sp>
    </p:spTree>
    <p:extLst>
      <p:ext uri="{BB962C8B-B14F-4D97-AF65-F5344CB8AC3E}">
        <p14:creationId xmlns:p14="http://schemas.microsoft.com/office/powerpoint/2010/main" val="3994333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Kroppen och knoppen behöver balans</a:t>
            </a:r>
          </a:p>
        </p:txBody>
      </p:sp>
      <p:sp>
        <p:nvSpPr>
          <p:cNvPr id="4" name="Platshållare för bildnummer 3"/>
          <p:cNvSpPr>
            <a:spLocks noGrp="1"/>
          </p:cNvSpPr>
          <p:nvPr>
            <p:ph type="sldNum" sz="quarter" idx="5"/>
          </p:nvPr>
        </p:nvSpPr>
        <p:spPr/>
        <p:txBody>
          <a:bodyPr/>
          <a:lstStyle/>
          <a:p>
            <a:fld id="{42AC9AE1-36C4-4F19-BE38-96591C690D25}" type="slidenum">
              <a:rPr lang="en-US" smtClean="0"/>
              <a:pPr/>
              <a:t>11</a:t>
            </a:fld>
            <a:endParaRPr lang="en-US"/>
          </a:p>
        </p:txBody>
      </p:sp>
    </p:spTree>
    <p:extLst>
      <p:ext uri="{BB962C8B-B14F-4D97-AF65-F5344CB8AC3E}">
        <p14:creationId xmlns:p14="http://schemas.microsoft.com/office/powerpoint/2010/main" val="448361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FF829129-B885-EA6A-346E-4F15085A5A57}"/>
              </a:ext>
            </a:extLst>
          </p:cNvPr>
          <p:cNvSpPr>
            <a:spLocks noGrp="1"/>
          </p:cNvSpPr>
          <p:nvPr>
            <p:ph type="body" idx="1"/>
          </p:nvPr>
        </p:nvSpPr>
        <p:spPr/>
        <p:txBody>
          <a:bodyPr/>
          <a:lstStyle/>
          <a:p>
            <a:r>
              <a:rPr lang="sv-SE" dirty="0"/>
              <a:t>Den handlar om att ha ett helhetsperspektiv. De blå fälten är grundläggande och de gula fälten är delar som påverkar individen i olika utsträckning, men är betydelsefulla för att må bra både i och utanför idrotten. Det är många delar som påverkar mående och därmed även prestation – må bra = prestera bra!</a:t>
            </a:r>
          </a:p>
        </p:txBody>
      </p:sp>
    </p:spTree>
    <p:extLst>
      <p:ext uri="{BB962C8B-B14F-4D97-AF65-F5344CB8AC3E}">
        <p14:creationId xmlns:p14="http://schemas.microsoft.com/office/powerpoint/2010/main" val="17391606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C26AE321-E2CC-4B98-A522-C2DBB806F08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89849" cy="6857998"/>
          </a:xfrm>
          <a:prstGeom prst="rect">
            <a:avLst/>
          </a:prstGeom>
        </p:spPr>
      </p:pic>
      <p:pic>
        <p:nvPicPr>
          <p:cNvPr id="7" name="Bildobjekt 6">
            <a:extLst>
              <a:ext uri="{FF2B5EF4-FFF2-40B4-BE49-F238E27FC236}">
                <a16:creationId xmlns:a16="http://schemas.microsoft.com/office/drawing/2014/main" id="{E23342CE-E8FA-4914-A5F4-8E735A59433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896000" y="1292631"/>
            <a:ext cx="1793377" cy="2437200"/>
          </a:xfrm>
          <a:prstGeom prst="rect">
            <a:avLst/>
          </a:prstGeom>
        </p:spPr>
      </p:pic>
      <p:pic>
        <p:nvPicPr>
          <p:cNvPr id="5" name="Bildobjekt 4">
            <a:extLst>
              <a:ext uri="{FF2B5EF4-FFF2-40B4-BE49-F238E27FC236}">
                <a16:creationId xmlns:a16="http://schemas.microsoft.com/office/drawing/2014/main" id="{63EE7BA8-9D43-43B6-A0C2-CAF8AE9DD0F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00078" y="5811926"/>
            <a:ext cx="1481330" cy="43097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våradig rubrik och innehåll - ljusg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buClr>
                <a:schemeClr val="accent2"/>
              </a:buClr>
              <a:defRPr sz="2800">
                <a:solidFill>
                  <a:schemeClr val="tx1"/>
                </a:solidFill>
              </a:defRPr>
            </a:lvl1pPr>
            <a:lvl2pPr marL="648000" indent="-288000">
              <a:spcBef>
                <a:spcPts val="0"/>
              </a:spcBef>
              <a:defRPr sz="2200" baseline="0">
                <a:solidFill>
                  <a:schemeClr val="tx1"/>
                </a:solidFill>
              </a:defRPr>
            </a:lvl2pPr>
            <a:lvl3pPr marL="864000" indent="-208800">
              <a:spcBef>
                <a:spcPts val="480"/>
              </a:spcBef>
              <a:defRPr lang="sv-SE" sz="2000" dirty="0">
                <a:solidFill>
                  <a:schemeClr val="accent2"/>
                </a:solidFill>
                <a:latin typeface="+mn-lt"/>
                <a:ea typeface="+mn-ea"/>
              </a:defRPr>
            </a:lvl3pPr>
            <a:lvl4pPr marL="1080000" indent="-201600">
              <a:spcBef>
                <a:spcPts val="48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7EB1A67C-9433-40BC-9ED5-CB7AD4612E6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1968349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nradig rubrik och innehåll - ljusgr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accent2"/>
              </a:buClr>
              <a:defRPr sz="2800">
                <a:solidFill>
                  <a:schemeClr val="tx1"/>
                </a:solidFill>
              </a:defRPr>
            </a:lvl1pPr>
            <a:lvl2pPr marL="648000" indent="-288000">
              <a:spcBef>
                <a:spcPts val="0"/>
              </a:spcBef>
              <a:defRPr sz="2200" baseline="0">
                <a:solidFill>
                  <a:schemeClr val="tx1"/>
                </a:solidFill>
              </a:defRPr>
            </a:lvl2pPr>
            <a:lvl3pPr marL="864000" indent="-208800">
              <a:spcBef>
                <a:spcPts val="480"/>
              </a:spcBef>
              <a:defRPr lang="sv-SE" sz="2000" dirty="0">
                <a:solidFill>
                  <a:schemeClr val="accent2"/>
                </a:solidFill>
                <a:latin typeface="+mn-lt"/>
                <a:ea typeface="+mn-ea"/>
              </a:defRPr>
            </a:lvl3pPr>
            <a:lvl4pPr marL="1080000" indent="-201600">
              <a:spcBef>
                <a:spcPts val="48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2C8BA53B-4C69-4902-AE07-9A5D6B72D3A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2258274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våradig rubrik och innehåll - ljusgr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buClr>
                <a:schemeClr val="accent2"/>
              </a:buClr>
              <a:defRPr sz="2800">
                <a:solidFill>
                  <a:schemeClr val="tx1"/>
                </a:solidFill>
              </a:defRPr>
            </a:lvl1pPr>
            <a:lvl2pPr marL="648000" indent="-288000">
              <a:spcBef>
                <a:spcPts val="0"/>
              </a:spcBef>
              <a:defRPr sz="2200" baseline="0">
                <a:solidFill>
                  <a:schemeClr val="tx1"/>
                </a:solidFill>
              </a:defRPr>
            </a:lvl2pPr>
            <a:lvl3pPr marL="864000" indent="-208800">
              <a:spcBef>
                <a:spcPts val="200"/>
              </a:spcBef>
              <a:defRPr lang="sv-SE" sz="2000" dirty="0">
                <a:solidFill>
                  <a:schemeClr val="accent2"/>
                </a:solidFill>
                <a:latin typeface="+mn-lt"/>
                <a:ea typeface="+mn-ea"/>
              </a:defRPr>
            </a:lvl3pPr>
            <a:lvl4pPr marL="1080000" indent="-201600">
              <a:spcBef>
                <a:spcPts val="20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BFE0485D-0B3A-4F7D-A29A-0652169D165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3247796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Enradig rubrik och innehåll -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accent2"/>
              </a:buClr>
              <a:defRPr sz="2800">
                <a:solidFill>
                  <a:schemeClr val="tx1"/>
                </a:solidFill>
              </a:defRPr>
            </a:lvl1pPr>
            <a:lvl2pPr marL="648000" indent="-288000">
              <a:spcBef>
                <a:spcPts val="0"/>
              </a:spcBef>
              <a:defRPr sz="2200" baseline="0">
                <a:solidFill>
                  <a:schemeClr val="tx1"/>
                </a:solidFill>
              </a:defRPr>
            </a:lvl2pPr>
            <a:lvl3pPr marL="864000" indent="-208800">
              <a:spcBef>
                <a:spcPts val="200"/>
              </a:spcBef>
              <a:defRPr lang="sv-SE" sz="2000" dirty="0">
                <a:solidFill>
                  <a:schemeClr val="accent2"/>
                </a:solidFill>
                <a:latin typeface="+mn-lt"/>
                <a:ea typeface="+mn-ea"/>
              </a:defRPr>
            </a:lvl3pPr>
            <a:lvl4pPr marL="1080000" indent="-201600">
              <a:spcBef>
                <a:spcPts val="20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35C7BDCC-8E54-46E1-8C3D-D5F2BACE13B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4023721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Tvåradig rubrik och innehåll -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buClr>
                <a:schemeClr val="accent2"/>
              </a:buClr>
              <a:defRPr sz="2800">
                <a:solidFill>
                  <a:schemeClr val="tx1"/>
                </a:solidFill>
              </a:defRPr>
            </a:lvl1pPr>
            <a:lvl2pPr marL="648000" indent="-288000">
              <a:spcBef>
                <a:spcPts val="0"/>
              </a:spcBef>
              <a:defRPr sz="2200" baseline="0">
                <a:solidFill>
                  <a:schemeClr val="tx1"/>
                </a:solidFill>
              </a:defRPr>
            </a:lvl2pPr>
            <a:lvl3pPr marL="864000" indent="-208800">
              <a:spcBef>
                <a:spcPts val="200"/>
              </a:spcBef>
              <a:defRPr lang="sv-SE" sz="2000" dirty="0">
                <a:solidFill>
                  <a:schemeClr val="accent2"/>
                </a:solidFill>
                <a:latin typeface="+mn-lt"/>
                <a:ea typeface="+mn-ea"/>
              </a:defRPr>
            </a:lvl3pPr>
            <a:lvl4pPr marL="1080000" indent="-201600">
              <a:spcBef>
                <a:spcPts val="20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428FAA4B-ED1B-4451-9607-81589F82DB2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3128647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våradig rubrik och innehåll - ljusgr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defRPr sz="2800">
                <a:solidFill>
                  <a:schemeClr val="tx1"/>
                </a:solidFill>
              </a:defRPr>
            </a:lvl1pPr>
            <a:lvl2pPr marL="648000" indent="-288000">
              <a:spcBef>
                <a:spcPts val="0"/>
              </a:spcBef>
              <a:buFont typeface="Arial" panose="020B0604020202020204" pitchFamily="34" charset="0"/>
              <a:buChar char="–"/>
              <a:defRPr sz="2200" baseline="0">
                <a:solidFill>
                  <a:schemeClr val="tx1"/>
                </a:solidFill>
              </a:defRPr>
            </a:lvl2pPr>
            <a:lvl3pPr marL="864000" indent="-208800">
              <a:spcBef>
                <a:spcPts val="200"/>
              </a:spcBef>
              <a:defRPr lang="sv-SE" sz="2000" dirty="0">
                <a:solidFill>
                  <a:schemeClr val="accent2"/>
                </a:solidFill>
                <a:latin typeface="+mn-lt"/>
                <a:ea typeface="+mn-ea"/>
              </a:defRPr>
            </a:lvl3pPr>
            <a:lvl4pPr marL="1080000" indent="-201600">
              <a:spcBef>
                <a:spcPts val="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F022D8B7-5D34-4A62-BB6B-2E8B69A41F6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1555436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agram 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hasCustomPrompt="1"/>
          </p:nvPr>
        </p:nvSpPr>
        <p:spPr bwMode="auto">
          <a:xfrm>
            <a:off x="1169500" y="857436"/>
            <a:ext cx="7639538" cy="16734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5400">
                <a:solidFill>
                  <a:schemeClr val="tx1"/>
                </a:solidFill>
              </a:defRPr>
            </a:lvl1pPr>
          </a:lstStyle>
          <a:p>
            <a:pPr lvl="0"/>
            <a:r>
              <a:rPr lang="sv-SE" dirty="0"/>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100219"/>
            <a:ext cx="4165941" cy="3420488"/>
          </a:xfrm>
        </p:spPr>
        <p:txBody>
          <a:bodyPr/>
          <a:lstStyle>
            <a:lvl1pPr marL="342000" indent="-342000">
              <a:spcBef>
                <a:spcPts val="700"/>
              </a:spcBef>
              <a:spcAft>
                <a:spcPts val="0"/>
              </a:spcAft>
              <a:buClr>
                <a:schemeClr val="accent2"/>
              </a:buClr>
              <a:buFont typeface="Wingdings" pitchFamily="2" charset="2"/>
              <a:buChar char="§"/>
              <a:defRPr sz="2000">
                <a:solidFill>
                  <a:schemeClr val="tx1"/>
                </a:solidFill>
              </a:defRPr>
            </a:lvl1pPr>
            <a:lvl2pPr marL="648000" indent="-284400">
              <a:spcBef>
                <a:spcPts val="0"/>
              </a:spcBef>
              <a:buFont typeface="Systemtypsnitt"/>
              <a:buChar char="–"/>
              <a:defRPr sz="1800" baseline="0">
                <a:solidFill>
                  <a:schemeClr val="tx1"/>
                </a:solidFill>
              </a:defRPr>
            </a:lvl2pPr>
            <a:lvl3pPr marL="828675" indent="-165100">
              <a:spcBef>
                <a:spcPts val="0"/>
              </a:spcBef>
              <a:defRPr sz="1400">
                <a:solidFill>
                  <a:schemeClr val="tx1"/>
                </a:solidFill>
              </a:defRPr>
            </a:lvl3pPr>
            <a:lvl4pPr marL="836613" indent="198438">
              <a:spcBef>
                <a:spcPts val="0"/>
              </a:spcBef>
              <a:defRPr>
                <a:solidFill>
                  <a:schemeClr val="tx1"/>
                </a:solidFill>
              </a:defRPr>
            </a:lvl4pPr>
            <a:lvl5pPr marL="0" indent="0">
              <a:spcBef>
                <a:spcPts val="0"/>
              </a:spcBef>
              <a:buNone/>
              <a:defRPr sz="2200">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3" name="Platshållare för diagram 2">
            <a:extLst>
              <a:ext uri="{FF2B5EF4-FFF2-40B4-BE49-F238E27FC236}">
                <a16:creationId xmlns:a16="http://schemas.microsoft.com/office/drawing/2014/main" id="{49854C87-332A-924B-BB8C-D4AAF87F9B5B}"/>
              </a:ext>
            </a:extLst>
          </p:cNvPr>
          <p:cNvSpPr>
            <a:spLocks noGrp="1"/>
          </p:cNvSpPr>
          <p:nvPr>
            <p:ph type="chart" sz="quarter" idx="11"/>
          </p:nvPr>
        </p:nvSpPr>
        <p:spPr>
          <a:xfrm>
            <a:off x="6007140" y="2083769"/>
            <a:ext cx="4075113" cy="3436938"/>
          </a:xfrm>
        </p:spPr>
        <p:txBody>
          <a:bodyPr/>
          <a:lstStyle>
            <a:lvl1pPr marL="342900" indent="-342900">
              <a:buClr>
                <a:schemeClr val="accent2"/>
              </a:buClr>
              <a:defRPr lang="sv-SE" sz="2000" dirty="0">
                <a:solidFill>
                  <a:schemeClr val="tx1"/>
                </a:solidFill>
                <a:latin typeface="+mn-lt"/>
                <a:ea typeface="+mn-ea"/>
                <a:cs typeface="+mn-cs"/>
              </a:defRPr>
            </a:lvl1pPr>
          </a:lstStyle>
          <a:p>
            <a:pPr marL="342000" lvl="0" indent="-342000" algn="l" rtl="0" eaLnBrk="1" fontAlgn="base" hangingPunct="1">
              <a:lnSpc>
                <a:spcPct val="110000"/>
              </a:lnSpc>
              <a:spcBef>
                <a:spcPts val="700"/>
              </a:spcBef>
              <a:spcAft>
                <a:spcPts val="0"/>
              </a:spcAft>
              <a:buClr>
                <a:schemeClr val="tx2"/>
              </a:buClr>
              <a:buFont typeface="Wingdings" pitchFamily="2" charset="2"/>
              <a:buChar char="§"/>
            </a:pPr>
            <a:r>
              <a:rPr lang="sv-SE"/>
              <a:t>Klicka på ikonen för att lägga till ett diagram</a:t>
            </a:r>
            <a:endParaRPr lang="sv-SE" dirty="0"/>
          </a:p>
        </p:txBody>
      </p:sp>
      <p:pic>
        <p:nvPicPr>
          <p:cNvPr id="6" name="Bildobjekt 5">
            <a:extLst>
              <a:ext uri="{FF2B5EF4-FFF2-40B4-BE49-F238E27FC236}">
                <a16:creationId xmlns:a16="http://schemas.microsoft.com/office/drawing/2014/main" id="{4A201033-6E55-4260-97C4-87F8686DCA5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2569518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Diagram G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hasCustomPrompt="1"/>
          </p:nvPr>
        </p:nvSpPr>
        <p:spPr bwMode="auto">
          <a:xfrm>
            <a:off x="1169500" y="857436"/>
            <a:ext cx="7639538" cy="16734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5400">
                <a:solidFill>
                  <a:schemeClr val="tx1"/>
                </a:solidFill>
              </a:defRPr>
            </a:lvl1pPr>
          </a:lstStyle>
          <a:p>
            <a:pPr lvl="0"/>
            <a:r>
              <a:rPr lang="sv-SE" dirty="0"/>
              <a:t>Klicka här för att ändra mall för rubrikformat</a:t>
            </a:r>
            <a:endParaRPr lang="en-US" dirty="0"/>
          </a:p>
        </p:txBody>
      </p:sp>
      <p:sp>
        <p:nvSpPr>
          <p:cNvPr id="3" name="Platshållare för diagram 2">
            <a:extLst>
              <a:ext uri="{FF2B5EF4-FFF2-40B4-BE49-F238E27FC236}">
                <a16:creationId xmlns:a16="http://schemas.microsoft.com/office/drawing/2014/main" id="{49854C87-332A-924B-BB8C-D4AAF87F9B5B}"/>
              </a:ext>
            </a:extLst>
          </p:cNvPr>
          <p:cNvSpPr>
            <a:spLocks noGrp="1"/>
          </p:cNvSpPr>
          <p:nvPr>
            <p:ph type="chart" sz="quarter" idx="11"/>
          </p:nvPr>
        </p:nvSpPr>
        <p:spPr>
          <a:xfrm>
            <a:off x="6007140" y="2083769"/>
            <a:ext cx="4075113" cy="3436938"/>
          </a:xfrm>
        </p:spPr>
        <p:txBody>
          <a:bodyPr/>
          <a:lstStyle>
            <a:lvl1pPr marL="342900" indent="-342900">
              <a:buClr>
                <a:schemeClr val="accent2"/>
              </a:buClr>
              <a:defRPr lang="sv-SE" sz="2000" dirty="0">
                <a:solidFill>
                  <a:schemeClr val="tx1"/>
                </a:solidFill>
                <a:latin typeface="+mn-lt"/>
                <a:ea typeface="+mn-ea"/>
                <a:cs typeface="+mn-cs"/>
              </a:defRPr>
            </a:lvl1pPr>
          </a:lstStyle>
          <a:p>
            <a:pPr marL="342000" lvl="0" indent="-342000" algn="l" rtl="0" eaLnBrk="1" fontAlgn="base" hangingPunct="1">
              <a:lnSpc>
                <a:spcPct val="110000"/>
              </a:lnSpc>
              <a:spcBef>
                <a:spcPts val="700"/>
              </a:spcBef>
              <a:spcAft>
                <a:spcPts val="0"/>
              </a:spcAft>
              <a:buClr>
                <a:schemeClr val="tx2"/>
              </a:buClr>
              <a:buFont typeface="Wingdings" pitchFamily="2" charset="2"/>
              <a:buChar char="§"/>
            </a:pPr>
            <a:r>
              <a:rPr lang="sv-SE"/>
              <a:t>Klicka på ikonen för att lägga till ett diagram</a:t>
            </a:r>
            <a:endParaRPr lang="sv-SE" dirty="0"/>
          </a:p>
        </p:txBody>
      </p:sp>
      <p:sp>
        <p:nvSpPr>
          <p:cNvPr id="8" name="Platshållare för text 15">
            <a:extLst>
              <a:ext uri="{FF2B5EF4-FFF2-40B4-BE49-F238E27FC236}">
                <a16:creationId xmlns:a16="http://schemas.microsoft.com/office/drawing/2014/main" id="{D62B51AC-9B11-4906-B98F-AF336D1783AE}"/>
              </a:ext>
            </a:extLst>
          </p:cNvPr>
          <p:cNvSpPr>
            <a:spLocks noGrp="1"/>
          </p:cNvSpPr>
          <p:nvPr>
            <p:ph type="body" sz="quarter" idx="12"/>
          </p:nvPr>
        </p:nvSpPr>
        <p:spPr>
          <a:xfrm>
            <a:off x="1169988" y="2100219"/>
            <a:ext cx="4165941" cy="3420488"/>
          </a:xfrm>
        </p:spPr>
        <p:txBody>
          <a:bodyPr/>
          <a:lstStyle>
            <a:lvl1pPr marL="342000" indent="-342000">
              <a:spcBef>
                <a:spcPts val="700"/>
              </a:spcBef>
              <a:spcAft>
                <a:spcPts val="0"/>
              </a:spcAft>
              <a:buClr>
                <a:schemeClr val="accent2"/>
              </a:buClr>
              <a:buFont typeface="Wingdings" pitchFamily="2" charset="2"/>
              <a:buChar char="§"/>
              <a:defRPr sz="2000">
                <a:solidFill>
                  <a:schemeClr val="tx1"/>
                </a:solidFill>
              </a:defRPr>
            </a:lvl1pPr>
            <a:lvl2pPr marL="648000" indent="-284400">
              <a:spcBef>
                <a:spcPts val="0"/>
              </a:spcBef>
              <a:buFont typeface="Systemtypsnitt"/>
              <a:buChar char="–"/>
              <a:defRPr sz="1800" baseline="0">
                <a:solidFill>
                  <a:schemeClr val="tx1"/>
                </a:solidFill>
              </a:defRPr>
            </a:lvl2pPr>
            <a:lvl3pPr marL="828675" indent="-165100">
              <a:spcBef>
                <a:spcPts val="0"/>
              </a:spcBef>
              <a:defRPr sz="1400">
                <a:solidFill>
                  <a:schemeClr val="tx1"/>
                </a:solidFill>
              </a:defRPr>
            </a:lvl3pPr>
            <a:lvl4pPr marL="836613" indent="198438">
              <a:spcBef>
                <a:spcPts val="0"/>
              </a:spcBef>
              <a:defRPr>
                <a:solidFill>
                  <a:schemeClr val="tx1"/>
                </a:solidFill>
              </a:defRPr>
            </a:lvl4pPr>
            <a:lvl5pPr marL="0" indent="0">
              <a:spcBef>
                <a:spcPts val="0"/>
              </a:spcBef>
              <a:buNone/>
              <a:defRPr sz="2200">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88C8D10A-BECE-450F-90E1-C00A90BA540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12207635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agram Gr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hasCustomPrompt="1"/>
          </p:nvPr>
        </p:nvSpPr>
        <p:spPr bwMode="auto">
          <a:xfrm>
            <a:off x="1169500" y="857436"/>
            <a:ext cx="7639538" cy="16734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5400">
                <a:solidFill>
                  <a:schemeClr val="tx1"/>
                </a:solidFill>
              </a:defRPr>
            </a:lvl1pPr>
          </a:lstStyle>
          <a:p>
            <a:pPr lvl="0"/>
            <a:r>
              <a:rPr lang="sv-SE" dirty="0"/>
              <a:t>Klicka här för att ändra mall för rubrikformat</a:t>
            </a:r>
            <a:endParaRPr lang="en-US" dirty="0"/>
          </a:p>
        </p:txBody>
      </p:sp>
      <p:sp>
        <p:nvSpPr>
          <p:cNvPr id="3" name="Platshållare för diagram 2">
            <a:extLst>
              <a:ext uri="{FF2B5EF4-FFF2-40B4-BE49-F238E27FC236}">
                <a16:creationId xmlns:a16="http://schemas.microsoft.com/office/drawing/2014/main" id="{49854C87-332A-924B-BB8C-D4AAF87F9B5B}"/>
              </a:ext>
            </a:extLst>
          </p:cNvPr>
          <p:cNvSpPr>
            <a:spLocks noGrp="1"/>
          </p:cNvSpPr>
          <p:nvPr>
            <p:ph type="chart" sz="quarter" idx="11"/>
          </p:nvPr>
        </p:nvSpPr>
        <p:spPr>
          <a:xfrm>
            <a:off x="6007140" y="2083769"/>
            <a:ext cx="4075113" cy="3436938"/>
          </a:xfrm>
        </p:spPr>
        <p:txBody>
          <a:bodyPr/>
          <a:lstStyle>
            <a:lvl1pPr marL="342900" indent="-342900">
              <a:buClr>
                <a:schemeClr val="accent2"/>
              </a:buClr>
              <a:defRPr lang="sv-SE" sz="2000" dirty="0">
                <a:solidFill>
                  <a:schemeClr val="tx1"/>
                </a:solidFill>
                <a:latin typeface="+mn-lt"/>
                <a:ea typeface="+mn-ea"/>
                <a:cs typeface="+mn-cs"/>
              </a:defRPr>
            </a:lvl1pPr>
          </a:lstStyle>
          <a:p>
            <a:pPr marL="342000" lvl="0" indent="-342000" algn="l" rtl="0" eaLnBrk="1" fontAlgn="base" hangingPunct="1">
              <a:lnSpc>
                <a:spcPct val="110000"/>
              </a:lnSpc>
              <a:spcBef>
                <a:spcPts val="700"/>
              </a:spcBef>
              <a:spcAft>
                <a:spcPts val="0"/>
              </a:spcAft>
              <a:buClr>
                <a:schemeClr val="tx2"/>
              </a:buClr>
              <a:buFont typeface="Wingdings" pitchFamily="2" charset="2"/>
              <a:buChar char="§"/>
            </a:pPr>
            <a:r>
              <a:rPr lang="sv-SE"/>
              <a:t>Klicka på ikonen för att lägga till ett diagram</a:t>
            </a:r>
            <a:endParaRPr lang="sv-SE" dirty="0"/>
          </a:p>
        </p:txBody>
      </p:sp>
      <p:sp>
        <p:nvSpPr>
          <p:cNvPr id="6" name="Platshållare för text 15">
            <a:extLst>
              <a:ext uri="{FF2B5EF4-FFF2-40B4-BE49-F238E27FC236}">
                <a16:creationId xmlns:a16="http://schemas.microsoft.com/office/drawing/2014/main" id="{72284F1B-630F-4AC4-A39D-E5FBBBB214F0}"/>
              </a:ext>
            </a:extLst>
          </p:cNvPr>
          <p:cNvSpPr>
            <a:spLocks noGrp="1"/>
          </p:cNvSpPr>
          <p:nvPr>
            <p:ph type="body" sz="quarter" idx="12"/>
          </p:nvPr>
        </p:nvSpPr>
        <p:spPr>
          <a:xfrm>
            <a:off x="1169988" y="2091994"/>
            <a:ext cx="4165941" cy="3420488"/>
          </a:xfrm>
        </p:spPr>
        <p:txBody>
          <a:bodyPr/>
          <a:lstStyle>
            <a:lvl1pPr marL="342000" indent="-342000">
              <a:spcBef>
                <a:spcPts val="700"/>
              </a:spcBef>
              <a:spcAft>
                <a:spcPts val="0"/>
              </a:spcAft>
              <a:buClr>
                <a:schemeClr val="accent2"/>
              </a:buClr>
              <a:buFont typeface="Wingdings" pitchFamily="2" charset="2"/>
              <a:buChar char="§"/>
              <a:defRPr sz="2000">
                <a:solidFill>
                  <a:schemeClr val="tx1"/>
                </a:solidFill>
              </a:defRPr>
            </a:lvl1pPr>
            <a:lvl2pPr marL="648000" indent="-284400">
              <a:spcBef>
                <a:spcPts val="0"/>
              </a:spcBef>
              <a:buFont typeface="Systemtypsnitt"/>
              <a:buChar char="–"/>
              <a:defRPr sz="1800" baseline="0">
                <a:solidFill>
                  <a:schemeClr val="tx1"/>
                </a:solidFill>
              </a:defRPr>
            </a:lvl2pPr>
            <a:lvl3pPr marL="828675" indent="-165100">
              <a:spcBef>
                <a:spcPts val="0"/>
              </a:spcBef>
              <a:defRPr sz="1400">
                <a:solidFill>
                  <a:schemeClr val="tx1"/>
                </a:solidFill>
              </a:defRPr>
            </a:lvl3pPr>
            <a:lvl4pPr marL="836613" indent="198438">
              <a:spcBef>
                <a:spcPts val="0"/>
              </a:spcBef>
              <a:defRPr>
                <a:solidFill>
                  <a:schemeClr val="tx1"/>
                </a:solidFill>
              </a:defRPr>
            </a:lvl4pPr>
            <a:lvl5pPr marL="0" indent="0">
              <a:spcBef>
                <a:spcPts val="0"/>
              </a:spcBef>
              <a:buNone/>
              <a:defRPr sz="2200">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7" name="Bildobjekt 6">
            <a:extLst>
              <a:ext uri="{FF2B5EF4-FFF2-40B4-BE49-F238E27FC236}">
                <a16:creationId xmlns:a16="http://schemas.microsoft.com/office/drawing/2014/main" id="{1046C5B0-E6FB-4F56-8C08-B5F8B217550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21781489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Diagram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hasCustomPrompt="1"/>
          </p:nvPr>
        </p:nvSpPr>
        <p:spPr bwMode="auto">
          <a:xfrm>
            <a:off x="1169500" y="857436"/>
            <a:ext cx="7639538" cy="16734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5400">
                <a:solidFill>
                  <a:schemeClr val="tx1"/>
                </a:solidFill>
              </a:defRPr>
            </a:lvl1pPr>
          </a:lstStyle>
          <a:p>
            <a:pPr lvl="0"/>
            <a:r>
              <a:rPr lang="sv-SE" dirty="0"/>
              <a:t>Klicka här för att ändra mall för rubrikformat</a:t>
            </a:r>
            <a:endParaRPr lang="en-US" dirty="0"/>
          </a:p>
        </p:txBody>
      </p:sp>
      <p:sp>
        <p:nvSpPr>
          <p:cNvPr id="3" name="Platshållare för diagram 2">
            <a:extLst>
              <a:ext uri="{FF2B5EF4-FFF2-40B4-BE49-F238E27FC236}">
                <a16:creationId xmlns:a16="http://schemas.microsoft.com/office/drawing/2014/main" id="{49854C87-332A-924B-BB8C-D4AAF87F9B5B}"/>
              </a:ext>
            </a:extLst>
          </p:cNvPr>
          <p:cNvSpPr>
            <a:spLocks noGrp="1"/>
          </p:cNvSpPr>
          <p:nvPr>
            <p:ph type="chart" sz="quarter" idx="11"/>
          </p:nvPr>
        </p:nvSpPr>
        <p:spPr>
          <a:xfrm>
            <a:off x="6007140" y="2083769"/>
            <a:ext cx="4075113" cy="3436938"/>
          </a:xfrm>
        </p:spPr>
        <p:txBody>
          <a:bodyPr/>
          <a:lstStyle>
            <a:lvl1pPr marL="342900" indent="-342900">
              <a:buClr>
                <a:schemeClr val="accent2"/>
              </a:buClr>
              <a:defRPr lang="sv-SE" sz="2000" dirty="0">
                <a:solidFill>
                  <a:schemeClr val="tx1"/>
                </a:solidFill>
                <a:latin typeface="+mn-lt"/>
                <a:ea typeface="+mn-ea"/>
                <a:cs typeface="+mn-cs"/>
              </a:defRPr>
            </a:lvl1pPr>
          </a:lstStyle>
          <a:p>
            <a:pPr marL="342000" lvl="0" indent="-342000" algn="l" rtl="0" eaLnBrk="1" fontAlgn="base" hangingPunct="1">
              <a:lnSpc>
                <a:spcPct val="110000"/>
              </a:lnSpc>
              <a:spcBef>
                <a:spcPts val="700"/>
              </a:spcBef>
              <a:spcAft>
                <a:spcPts val="0"/>
              </a:spcAft>
              <a:buClr>
                <a:schemeClr val="tx2"/>
              </a:buClr>
              <a:buFont typeface="Wingdings" pitchFamily="2" charset="2"/>
              <a:buChar char="§"/>
            </a:pPr>
            <a:r>
              <a:rPr lang="sv-SE"/>
              <a:t>Klicka på ikonen för att lägga till ett diagram</a:t>
            </a:r>
            <a:endParaRPr lang="sv-SE" dirty="0"/>
          </a:p>
        </p:txBody>
      </p:sp>
      <p:sp>
        <p:nvSpPr>
          <p:cNvPr id="6" name="Platshållare för text 15">
            <a:extLst>
              <a:ext uri="{FF2B5EF4-FFF2-40B4-BE49-F238E27FC236}">
                <a16:creationId xmlns:a16="http://schemas.microsoft.com/office/drawing/2014/main" id="{375167AE-461F-4B7D-93B1-3B064E523D2D}"/>
              </a:ext>
            </a:extLst>
          </p:cNvPr>
          <p:cNvSpPr>
            <a:spLocks noGrp="1"/>
          </p:cNvSpPr>
          <p:nvPr>
            <p:ph type="body" sz="quarter" idx="12"/>
          </p:nvPr>
        </p:nvSpPr>
        <p:spPr>
          <a:xfrm>
            <a:off x="1169988" y="2100219"/>
            <a:ext cx="4165941" cy="3420488"/>
          </a:xfrm>
        </p:spPr>
        <p:txBody>
          <a:bodyPr/>
          <a:lstStyle>
            <a:lvl1pPr marL="342000" indent="-342000">
              <a:spcBef>
                <a:spcPts val="700"/>
              </a:spcBef>
              <a:spcAft>
                <a:spcPts val="0"/>
              </a:spcAft>
              <a:buClr>
                <a:schemeClr val="accent2"/>
              </a:buClr>
              <a:buFont typeface="Wingdings" pitchFamily="2" charset="2"/>
              <a:buChar char="§"/>
              <a:defRPr sz="2000">
                <a:solidFill>
                  <a:schemeClr val="tx1"/>
                </a:solidFill>
              </a:defRPr>
            </a:lvl1pPr>
            <a:lvl2pPr marL="648000" indent="-284400">
              <a:spcBef>
                <a:spcPts val="0"/>
              </a:spcBef>
              <a:buFont typeface="Systemtypsnitt"/>
              <a:buChar char="–"/>
              <a:defRPr sz="1800" baseline="0">
                <a:solidFill>
                  <a:schemeClr val="tx1"/>
                </a:solidFill>
              </a:defRPr>
            </a:lvl2pPr>
            <a:lvl3pPr marL="828675" indent="-165100">
              <a:spcBef>
                <a:spcPts val="0"/>
              </a:spcBef>
              <a:defRPr sz="1400">
                <a:solidFill>
                  <a:schemeClr val="tx1"/>
                </a:solidFill>
              </a:defRPr>
            </a:lvl3pPr>
            <a:lvl4pPr marL="836613" indent="198438">
              <a:spcBef>
                <a:spcPts val="0"/>
              </a:spcBef>
              <a:defRPr>
                <a:solidFill>
                  <a:schemeClr val="tx1"/>
                </a:solidFill>
              </a:defRPr>
            </a:lvl4pPr>
            <a:lvl5pPr marL="0" indent="0">
              <a:spcBef>
                <a:spcPts val="0"/>
              </a:spcBef>
              <a:buNone/>
              <a:defRPr sz="2200">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7" name="Bildobjekt 6">
            <a:extLst>
              <a:ext uri="{FF2B5EF4-FFF2-40B4-BE49-F238E27FC236}">
                <a16:creationId xmlns:a16="http://schemas.microsoft.com/office/drawing/2014/main" id="{CA9A40C6-4363-4F72-AE5B-0F030728048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1056144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Startbild">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89849" cy="6857998"/>
          </a:xfrm>
          <a:prstGeom prst="rect">
            <a:avLst/>
          </a:prstGeom>
        </p:spPr>
      </p:pic>
      <p:pic>
        <p:nvPicPr>
          <p:cNvPr id="4" name="Bildobjekt 3">
            <a:extLst>
              <a:ext uri="{FF2B5EF4-FFF2-40B4-BE49-F238E27FC236}">
                <a16:creationId xmlns:a16="http://schemas.microsoft.com/office/drawing/2014/main" id="{3D0C5FAA-7440-A040-9B67-EE1052D6793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54757" y="722520"/>
            <a:ext cx="1091493" cy="1483340"/>
          </a:xfrm>
          <a:prstGeom prst="rect">
            <a:avLst/>
          </a:prstGeom>
        </p:spPr>
      </p:pic>
      <p:sp>
        <p:nvSpPr>
          <p:cNvPr id="13" name="Rubrik 12">
            <a:extLst>
              <a:ext uri="{FF2B5EF4-FFF2-40B4-BE49-F238E27FC236}">
                <a16:creationId xmlns:a16="http://schemas.microsoft.com/office/drawing/2014/main" id="{6E7B29A3-67D6-4046-8E1C-374E76ADB16F}"/>
              </a:ext>
            </a:extLst>
          </p:cNvPr>
          <p:cNvSpPr>
            <a:spLocks noGrp="1"/>
          </p:cNvSpPr>
          <p:nvPr>
            <p:ph type="title" hasCustomPrompt="1"/>
          </p:nvPr>
        </p:nvSpPr>
        <p:spPr>
          <a:xfrm>
            <a:off x="3346450" y="1568936"/>
            <a:ext cx="6508750" cy="1853714"/>
          </a:xfrm>
        </p:spPr>
        <p:txBody>
          <a:bodyPr anchor="t" anchorCtr="0"/>
          <a:lstStyle>
            <a:lvl1pPr>
              <a:defRPr>
                <a:solidFill>
                  <a:schemeClr val="bg1"/>
                </a:solidFill>
              </a:defRPr>
            </a:lvl1pPr>
          </a:lstStyle>
          <a:p>
            <a:r>
              <a:rPr lang="sv-SE" dirty="0"/>
              <a:t>Klicka här för </a:t>
            </a:r>
            <a:br>
              <a:rPr lang="sv-SE" dirty="0"/>
            </a:br>
            <a:r>
              <a:rPr lang="sv-SE" dirty="0"/>
              <a:t>att ändra mall för rubrikformat</a:t>
            </a:r>
          </a:p>
        </p:txBody>
      </p:sp>
      <p:pic>
        <p:nvPicPr>
          <p:cNvPr id="7" name="Bildobjekt 6">
            <a:extLst>
              <a:ext uri="{FF2B5EF4-FFF2-40B4-BE49-F238E27FC236}">
                <a16:creationId xmlns:a16="http://schemas.microsoft.com/office/drawing/2014/main" id="{857548BE-F889-4A76-9A18-8FBD49892DC4}"/>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00078" y="5811926"/>
            <a:ext cx="1481330" cy="430971"/>
          </a:xfrm>
          <a:prstGeom prst="rect">
            <a:avLst/>
          </a:prstGeom>
        </p:spPr>
      </p:pic>
    </p:spTree>
    <p:extLst>
      <p:ext uri="{BB962C8B-B14F-4D97-AF65-F5344CB8AC3E}">
        <p14:creationId xmlns:p14="http://schemas.microsoft.com/office/powerpoint/2010/main" val="2887011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ld med bildtext - Gul/ljusg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B6AF3D9-9CAE-2545-BCBC-82641F4ACB90}"/>
              </a:ext>
            </a:extLst>
          </p:cNvPr>
          <p:cNvSpPr>
            <a:spLocks noGrp="1"/>
          </p:cNvSpPr>
          <p:nvPr>
            <p:ph type="pic" sz="quarter" idx="11"/>
          </p:nvPr>
        </p:nvSpPr>
        <p:spPr>
          <a:xfrm>
            <a:off x="3522663" y="0"/>
            <a:ext cx="8669337" cy="6858000"/>
          </a:xfrm>
        </p:spPr>
        <p:txBody>
          <a:bodyPr/>
          <a:lstStyle/>
          <a:p>
            <a:r>
              <a:rPr lang="sv-SE"/>
              <a:t>Klicka på ikonen för att lägga till en bild</a:t>
            </a:r>
          </a:p>
        </p:txBody>
      </p:sp>
      <p:sp>
        <p:nvSpPr>
          <p:cNvPr id="8" name="Platshållare för text 8">
            <a:extLst>
              <a:ext uri="{FF2B5EF4-FFF2-40B4-BE49-F238E27FC236}">
                <a16:creationId xmlns:a16="http://schemas.microsoft.com/office/drawing/2014/main" id="{BD17F49C-DDBB-A64E-9735-C76D227F499C}"/>
              </a:ext>
            </a:extLst>
          </p:cNvPr>
          <p:cNvSpPr>
            <a:spLocks noGrp="1"/>
          </p:cNvSpPr>
          <p:nvPr>
            <p:ph type="body" sz="quarter" idx="12" hasCustomPrompt="1"/>
          </p:nvPr>
        </p:nvSpPr>
        <p:spPr>
          <a:xfrm>
            <a:off x="775201" y="1724891"/>
            <a:ext cx="2004093" cy="3804039"/>
          </a:xfrm>
        </p:spPr>
        <p:txBody>
          <a:bodyPr/>
          <a:lstStyle>
            <a:lvl1pPr marL="0" indent="0">
              <a:lnSpc>
                <a:spcPct val="100000"/>
              </a:lnSpc>
              <a:spcAft>
                <a:spcPts val="0"/>
              </a:spcAft>
              <a:buNone/>
              <a:defRPr>
                <a:solidFill>
                  <a:schemeClr val="accent2"/>
                </a:solidFill>
                <a:latin typeface="+mj-lt"/>
              </a:defRPr>
            </a:lvl1pPr>
            <a:lvl2pPr marL="252000" indent="-252000">
              <a:spcBef>
                <a:spcPts val="500"/>
              </a:spcBef>
              <a:buFont typeface="Wingdings" panose="05000000000000000000" pitchFamily="2" charset="2"/>
              <a:buChar char="§"/>
              <a:defRPr sz="2000">
                <a:solidFill>
                  <a:schemeClr val="accent2"/>
                </a:solidFill>
              </a:defRPr>
            </a:lvl2pPr>
            <a:lvl3pPr marL="0" indent="-228600">
              <a:buFont typeface="Arial" panose="020B0604020202020204" pitchFamily="34" charset="0"/>
              <a:buChar char="–"/>
              <a:defRPr sz="1600">
                <a:solidFill>
                  <a:schemeClr val="accent2"/>
                </a:solidFill>
              </a:defRPr>
            </a:lvl3pPr>
            <a:lvl4pPr marL="0" indent="0">
              <a:buNone/>
              <a:defRPr sz="1400">
                <a:solidFill>
                  <a:schemeClr val="accent2"/>
                </a:solidFill>
              </a:defRPr>
            </a:lvl4pPr>
            <a:lvl5pPr marL="1800000">
              <a:defRPr sz="1400">
                <a:solidFill>
                  <a:schemeClr val="accent2"/>
                </a:solidFill>
              </a:defRPr>
            </a:lvl5pPr>
          </a:lstStyle>
          <a:p>
            <a:pPr lvl="0"/>
            <a:r>
              <a:rPr lang="sv-SE" dirty="0"/>
              <a:t>REDIGERA FORMAT FÖR BAKGRUNDSTEXT</a:t>
            </a:r>
          </a:p>
          <a:p>
            <a:pPr lvl="1"/>
            <a:r>
              <a:rPr lang="sv-SE" dirty="0"/>
              <a:t>Nivå två</a:t>
            </a:r>
          </a:p>
          <a:p>
            <a:pPr lvl="2"/>
            <a:r>
              <a:rPr lang="sv-SE" dirty="0"/>
              <a:t>Nivå tre</a:t>
            </a:r>
          </a:p>
        </p:txBody>
      </p:sp>
      <p:pic>
        <p:nvPicPr>
          <p:cNvPr id="5" name="Bildobjekt 4">
            <a:extLst>
              <a:ext uri="{FF2B5EF4-FFF2-40B4-BE49-F238E27FC236}">
                <a16:creationId xmlns:a16="http://schemas.microsoft.com/office/drawing/2014/main" id="{AAFAFE7C-72B8-4683-8C95-808A38393DD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12223022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ild med bildtext – SkidBlå/ljus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B6AF3D9-9CAE-2545-BCBC-82641F4ACB90}"/>
              </a:ext>
            </a:extLst>
          </p:cNvPr>
          <p:cNvSpPr>
            <a:spLocks noGrp="1"/>
          </p:cNvSpPr>
          <p:nvPr>
            <p:ph type="pic" sz="quarter" idx="11"/>
          </p:nvPr>
        </p:nvSpPr>
        <p:spPr>
          <a:xfrm>
            <a:off x="3522663" y="0"/>
            <a:ext cx="8669337" cy="6858000"/>
          </a:xfr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F6901459-91D7-9C48-AF68-F7367951BBA6}"/>
              </a:ext>
            </a:extLst>
          </p:cNvPr>
          <p:cNvSpPr>
            <a:spLocks noGrp="1"/>
          </p:cNvSpPr>
          <p:nvPr>
            <p:ph type="body" sz="quarter" idx="12" hasCustomPrompt="1"/>
          </p:nvPr>
        </p:nvSpPr>
        <p:spPr>
          <a:xfrm>
            <a:off x="775201" y="1724891"/>
            <a:ext cx="2004093" cy="3793407"/>
          </a:xfrm>
        </p:spPr>
        <p:txBody>
          <a:bodyPr/>
          <a:lstStyle>
            <a:lvl1pPr marL="0" indent="0">
              <a:lnSpc>
                <a:spcPct val="100000"/>
              </a:lnSpc>
              <a:spcAft>
                <a:spcPts val="0"/>
              </a:spcAft>
              <a:buNone/>
              <a:defRPr>
                <a:solidFill>
                  <a:schemeClr val="bg1"/>
                </a:solidFill>
                <a:latin typeface="+mj-lt"/>
              </a:defRPr>
            </a:lvl1pPr>
            <a:lvl2pPr marL="252000" indent="-252000">
              <a:spcBef>
                <a:spcPts val="500"/>
              </a:spcBef>
              <a:buFont typeface="Wingdings" panose="05000000000000000000" pitchFamily="2" charset="2"/>
              <a:buChar char="§"/>
              <a:defRPr sz="2000">
                <a:solidFill>
                  <a:schemeClr val="bg1"/>
                </a:solidFill>
              </a:defRPr>
            </a:lvl2pPr>
            <a:lvl3pPr marL="57150" indent="-285750">
              <a:defRPr lang="sv-SE" sz="1600" dirty="0">
                <a:solidFill>
                  <a:schemeClr val="bg1"/>
                </a:solidFill>
                <a:latin typeface="+mn-lt"/>
                <a:ea typeface="+mn-ea"/>
              </a:defRPr>
            </a:lvl3pPr>
            <a:lvl4pPr marL="0" indent="0">
              <a:buFont typeface="Arial" panose="020B0604020202020204" pitchFamily="34" charset="0"/>
              <a:buNone/>
              <a:defRPr sz="1400">
                <a:solidFill>
                  <a:schemeClr val="bg1"/>
                </a:solidFill>
              </a:defRPr>
            </a:lvl4pPr>
            <a:lvl5pPr marL="1800000">
              <a:defRPr sz="1400">
                <a:solidFill>
                  <a:schemeClr val="bg1"/>
                </a:solidFill>
              </a:defRPr>
            </a:lvl5pPr>
          </a:lstStyle>
          <a:p>
            <a:pPr lvl="0"/>
            <a:r>
              <a:rPr lang="sv-SE" dirty="0"/>
              <a:t>REDIGERA FORMAT FÖR BAKGRUNDSTEXT</a:t>
            </a:r>
          </a:p>
          <a:p>
            <a:pPr lvl="1"/>
            <a:r>
              <a:rPr lang="sv-SE" dirty="0"/>
              <a:t>Nivå två</a:t>
            </a:r>
          </a:p>
          <a:p>
            <a:pPr marL="0" lvl="2" indent="-228600" algn="l" rtl="0" eaLnBrk="1" fontAlgn="base" hangingPunct="1">
              <a:spcBef>
                <a:spcPct val="20000"/>
              </a:spcBef>
              <a:spcAft>
                <a:spcPct val="0"/>
              </a:spcAft>
              <a:buFont typeface="Arial" panose="020B0604020202020204" pitchFamily="34" charset="0"/>
              <a:buChar char="–"/>
            </a:pPr>
            <a:r>
              <a:rPr lang="sv-SE" dirty="0"/>
              <a:t>Nivå tre</a:t>
            </a:r>
          </a:p>
        </p:txBody>
      </p:sp>
      <p:pic>
        <p:nvPicPr>
          <p:cNvPr id="5" name="Bildobjekt 4">
            <a:extLst>
              <a:ext uri="{FF2B5EF4-FFF2-40B4-BE49-F238E27FC236}">
                <a16:creationId xmlns:a16="http://schemas.microsoft.com/office/drawing/2014/main" id="{9F7ADC3C-AFED-4B72-80C4-3DEFA3E180D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Bild med bildtext – SkidBlå/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B6AF3D9-9CAE-2545-BCBC-82641F4ACB90}"/>
              </a:ext>
            </a:extLst>
          </p:cNvPr>
          <p:cNvSpPr>
            <a:spLocks noGrp="1"/>
          </p:cNvSpPr>
          <p:nvPr>
            <p:ph type="pic" sz="quarter" idx="11"/>
          </p:nvPr>
        </p:nvSpPr>
        <p:spPr>
          <a:xfrm>
            <a:off x="3522663" y="0"/>
            <a:ext cx="8669337" cy="6858000"/>
          </a:xfr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F6901459-91D7-9C48-AF68-F7367951BBA6}"/>
              </a:ext>
            </a:extLst>
          </p:cNvPr>
          <p:cNvSpPr>
            <a:spLocks noGrp="1"/>
          </p:cNvSpPr>
          <p:nvPr>
            <p:ph type="body" sz="quarter" idx="12" hasCustomPrompt="1"/>
          </p:nvPr>
        </p:nvSpPr>
        <p:spPr>
          <a:xfrm>
            <a:off x="775201" y="1724891"/>
            <a:ext cx="2004093" cy="3804039"/>
          </a:xfrm>
        </p:spPr>
        <p:txBody>
          <a:bodyPr/>
          <a:lstStyle>
            <a:lvl1pPr marL="0" indent="0">
              <a:lnSpc>
                <a:spcPct val="100000"/>
              </a:lnSpc>
              <a:spcAft>
                <a:spcPts val="0"/>
              </a:spcAft>
              <a:buNone/>
              <a:defRPr>
                <a:solidFill>
                  <a:schemeClr val="bg1"/>
                </a:solidFill>
                <a:latin typeface="+mj-lt"/>
              </a:defRPr>
            </a:lvl1pPr>
            <a:lvl2pPr marL="252000" indent="-252000">
              <a:spcBef>
                <a:spcPts val="500"/>
              </a:spcBef>
              <a:buFont typeface="Wingdings" panose="05000000000000000000" pitchFamily="2" charset="2"/>
              <a:buChar char="§"/>
              <a:defRPr sz="2000">
                <a:solidFill>
                  <a:schemeClr val="bg1"/>
                </a:solidFill>
              </a:defRPr>
            </a:lvl2pPr>
            <a:lvl3pPr marL="252000" indent="-252000">
              <a:defRPr sz="1600">
                <a:solidFill>
                  <a:schemeClr val="bg1"/>
                </a:solidFill>
              </a:defRPr>
            </a:lvl3pPr>
            <a:lvl4pPr marL="0" indent="0">
              <a:buNone/>
              <a:defRPr sz="1400">
                <a:solidFill>
                  <a:schemeClr val="bg1"/>
                </a:solidFill>
              </a:defRPr>
            </a:lvl4pPr>
            <a:lvl5pPr marL="1800000">
              <a:defRPr sz="1400">
                <a:solidFill>
                  <a:schemeClr val="bg1"/>
                </a:solidFill>
              </a:defRPr>
            </a:lvl5pPr>
          </a:lstStyle>
          <a:p>
            <a:pPr lvl="0"/>
            <a:r>
              <a:rPr lang="sv-SE" dirty="0"/>
              <a:t>REDIGERA FORMAT FÖR BAKGRUNDSTEXT</a:t>
            </a:r>
          </a:p>
          <a:p>
            <a:pPr lvl="1"/>
            <a:r>
              <a:rPr lang="sv-SE" dirty="0"/>
              <a:t>Nivå två</a:t>
            </a:r>
          </a:p>
          <a:p>
            <a:pPr lvl="2"/>
            <a:r>
              <a:rPr lang="sv-SE" dirty="0"/>
              <a:t>Nivå tre</a:t>
            </a:r>
          </a:p>
        </p:txBody>
      </p:sp>
      <p:pic>
        <p:nvPicPr>
          <p:cNvPr id="5" name="Bildobjekt 4">
            <a:extLst>
              <a:ext uri="{FF2B5EF4-FFF2-40B4-BE49-F238E27FC236}">
                <a16:creationId xmlns:a16="http://schemas.microsoft.com/office/drawing/2014/main" id="{BDF1796B-20A5-44A2-B522-CD5CC06E954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28447120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Rubrik, text och BILD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657855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sp>
        <p:nvSpPr>
          <p:cNvPr id="3" name="Platshållare för bild 2">
            <a:extLst>
              <a:ext uri="{FF2B5EF4-FFF2-40B4-BE49-F238E27FC236}">
                <a16:creationId xmlns:a16="http://schemas.microsoft.com/office/drawing/2014/main" id="{66CA7CE4-3EF3-FF43-9E5D-5B8514E1BD64}"/>
              </a:ext>
            </a:extLst>
          </p:cNvPr>
          <p:cNvSpPr>
            <a:spLocks noGrp="1"/>
          </p:cNvSpPr>
          <p:nvPr>
            <p:ph type="pic" sz="quarter" idx="11"/>
          </p:nvPr>
        </p:nvSpPr>
        <p:spPr>
          <a:xfrm>
            <a:off x="8024813" y="0"/>
            <a:ext cx="4167187" cy="6858000"/>
          </a:xfrm>
        </p:spPr>
        <p:txBody>
          <a:bodyPr/>
          <a:lstStyle/>
          <a:p>
            <a:r>
              <a:rPr lang="sv-SE"/>
              <a:t>Klicka på ikonen för att lägga till en bild</a:t>
            </a:r>
          </a:p>
        </p:txBody>
      </p:sp>
      <p:sp>
        <p:nvSpPr>
          <p:cNvPr id="8" name="Platshållare för text 15">
            <a:extLst>
              <a:ext uri="{FF2B5EF4-FFF2-40B4-BE49-F238E27FC236}">
                <a16:creationId xmlns:a16="http://schemas.microsoft.com/office/drawing/2014/main" id="{84FB9438-0919-4A14-9A25-5D24A29EC4B3}"/>
              </a:ext>
            </a:extLst>
          </p:cNvPr>
          <p:cNvSpPr>
            <a:spLocks noGrp="1"/>
          </p:cNvSpPr>
          <p:nvPr>
            <p:ph type="body" sz="quarter" idx="10"/>
          </p:nvPr>
        </p:nvSpPr>
        <p:spPr>
          <a:xfrm>
            <a:off x="1169988" y="2992580"/>
            <a:ext cx="7793537" cy="2743054"/>
          </a:xfrm>
        </p:spPr>
        <p:txBody>
          <a:bodyPr/>
          <a:lstStyle>
            <a:lvl1pPr>
              <a:spcBef>
                <a:spcPts val="700"/>
              </a:spcBef>
              <a:spcAft>
                <a:spcPts val="0"/>
              </a:spcAft>
              <a:defRPr sz="2800">
                <a:solidFill>
                  <a:schemeClr val="bg1"/>
                </a:solidFill>
              </a:defRPr>
            </a:lvl1pPr>
            <a:lvl2pPr marL="648000" indent="-288000">
              <a:spcBef>
                <a:spcPts val="0"/>
              </a:spcBef>
              <a:defRPr sz="2200" baseline="0">
                <a:solidFill>
                  <a:schemeClr val="bg1"/>
                </a:solidFill>
              </a:defRPr>
            </a:lvl2pPr>
            <a:lvl3pPr marL="864000" indent="-208800">
              <a:spcBef>
                <a:spcPts val="200"/>
              </a:spcBef>
              <a:defRPr sz="2000">
                <a:solidFill>
                  <a:schemeClr val="bg1"/>
                </a:solidFill>
              </a:defRPr>
            </a:lvl3pPr>
            <a:lvl4pPr marL="1080000" indent="-201600">
              <a:spcBef>
                <a:spcPts val="200"/>
              </a:spcBef>
              <a:defRPr>
                <a:solidFill>
                  <a:schemeClr val="bg1"/>
                </a:solidFill>
              </a:defRPr>
            </a:lvl4pPr>
            <a:lvl5pPr marL="0" indent="0">
              <a:spcBef>
                <a:spcPts val="0"/>
              </a:spcBef>
              <a:buNone/>
              <a:defRPr sz="22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CC39229E-A82D-472B-BA76-837BB8A092E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1745089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ildbakgrund mö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8" y="1365736"/>
            <a:ext cx="779374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793537" cy="2743054"/>
          </a:xfrm>
        </p:spPr>
        <p:txBody>
          <a:bodyPr/>
          <a:lstStyle>
            <a:lvl1pPr>
              <a:spcBef>
                <a:spcPts val="700"/>
              </a:spcBef>
              <a:spcAft>
                <a:spcPts val="0"/>
              </a:spcAft>
              <a:defRPr sz="2800">
                <a:solidFill>
                  <a:schemeClr val="bg1"/>
                </a:solidFill>
              </a:defRPr>
            </a:lvl1pPr>
            <a:lvl2pPr marL="648000" indent="-288000">
              <a:spcBef>
                <a:spcPts val="0"/>
              </a:spcBef>
              <a:defRPr sz="2200" baseline="0">
                <a:solidFill>
                  <a:schemeClr val="bg1"/>
                </a:solidFill>
              </a:defRPr>
            </a:lvl2pPr>
            <a:lvl3pPr marL="864000" indent="-208800">
              <a:spcBef>
                <a:spcPts val="200"/>
              </a:spcBef>
              <a:defRPr sz="2000">
                <a:solidFill>
                  <a:schemeClr val="bg1"/>
                </a:solidFill>
              </a:defRPr>
            </a:lvl3pPr>
            <a:lvl4pPr marL="1080000" indent="-201600">
              <a:spcBef>
                <a:spcPts val="200"/>
              </a:spcBef>
              <a:defRPr>
                <a:solidFill>
                  <a:schemeClr val="bg1"/>
                </a:solidFill>
              </a:defRPr>
            </a:lvl4pPr>
            <a:lvl5pPr marL="0" indent="0">
              <a:spcBef>
                <a:spcPts val="0"/>
              </a:spcBef>
              <a:buNone/>
              <a:defRPr sz="22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3E575BBB-B63A-470F-87A4-42A48D78904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9643100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ildbakgrund ljusa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8" y="1365736"/>
            <a:ext cx="779374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sp>
        <p:nvSpPr>
          <p:cNvPr id="5" name="Platshållare för text 15">
            <a:extLst>
              <a:ext uri="{FF2B5EF4-FFF2-40B4-BE49-F238E27FC236}">
                <a16:creationId xmlns:a16="http://schemas.microsoft.com/office/drawing/2014/main" id="{EE8A2697-1541-4F07-835F-D2645194E11D}"/>
              </a:ext>
            </a:extLst>
          </p:cNvPr>
          <p:cNvSpPr>
            <a:spLocks noGrp="1"/>
          </p:cNvSpPr>
          <p:nvPr>
            <p:ph type="body" sz="quarter" idx="11"/>
          </p:nvPr>
        </p:nvSpPr>
        <p:spPr>
          <a:xfrm>
            <a:off x="1169988" y="2992580"/>
            <a:ext cx="7793537" cy="2743054"/>
          </a:xfrm>
        </p:spPr>
        <p:txBody>
          <a:bodyPr/>
          <a:lstStyle>
            <a:lvl1pPr>
              <a:spcBef>
                <a:spcPts val="700"/>
              </a:spcBef>
              <a:spcAft>
                <a:spcPts val="0"/>
              </a:spcAft>
              <a:defRPr sz="2800">
                <a:solidFill>
                  <a:schemeClr val="bg1"/>
                </a:solidFill>
              </a:defRPr>
            </a:lvl1pPr>
            <a:lvl2pPr marL="648000" indent="-288000">
              <a:spcBef>
                <a:spcPts val="0"/>
              </a:spcBef>
              <a:defRPr sz="2200" baseline="0">
                <a:solidFill>
                  <a:schemeClr val="bg1"/>
                </a:solidFill>
              </a:defRPr>
            </a:lvl2pPr>
            <a:lvl3pPr marL="864000" indent="-208800">
              <a:spcBef>
                <a:spcPts val="200"/>
              </a:spcBef>
              <a:defRPr sz="2000">
                <a:solidFill>
                  <a:schemeClr val="bg1"/>
                </a:solidFill>
              </a:defRPr>
            </a:lvl3pPr>
            <a:lvl4pPr marL="1080000" indent="-201600">
              <a:spcBef>
                <a:spcPts val="200"/>
              </a:spcBef>
              <a:defRPr>
                <a:solidFill>
                  <a:schemeClr val="bg1"/>
                </a:solidFill>
              </a:defRPr>
            </a:lvl4pPr>
            <a:lvl5pPr marL="0" indent="0">
              <a:spcBef>
                <a:spcPts val="0"/>
              </a:spcBef>
              <a:buNone/>
              <a:defRPr sz="22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6" name="Bildobjekt 5">
            <a:extLst>
              <a:ext uri="{FF2B5EF4-FFF2-40B4-BE49-F238E27FC236}">
                <a16:creationId xmlns:a16="http://schemas.microsoft.com/office/drawing/2014/main" id="{1DD806B7-6A2B-4434-BD30-0E12A033F7B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3818499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Namnskyl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4284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Ou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EF448AF-33D3-462A-AC5E-3503BEBE6B9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896000" y="1292631"/>
            <a:ext cx="1793377" cy="2437200"/>
          </a:xfrm>
          <a:prstGeom prst="rect">
            <a:avLst/>
          </a:prstGeom>
        </p:spPr>
      </p:pic>
    </p:spTree>
    <p:extLst>
      <p:ext uri="{BB962C8B-B14F-4D97-AF65-F5344CB8AC3E}">
        <p14:creationId xmlns:p14="http://schemas.microsoft.com/office/powerpoint/2010/main" val="165718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rubrik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B9F619-39A7-A548-BB1E-5C354D9BB7CC}"/>
              </a:ext>
            </a:extLst>
          </p:cNvPr>
          <p:cNvSpPr>
            <a:spLocks noGrp="1"/>
          </p:cNvSpPr>
          <p:nvPr>
            <p:ph type="title"/>
          </p:nvPr>
        </p:nvSpPr>
        <p:spPr>
          <a:xfrm>
            <a:off x="1162904" y="2115131"/>
            <a:ext cx="7639538" cy="1851852"/>
          </a:xfrm>
        </p:spPr>
        <p:txBody>
          <a:bodyPr anchor="t" anchorCtr="0"/>
          <a:lstStyle>
            <a:lvl1pPr algn="l">
              <a:defRPr sz="5400">
                <a:solidFill>
                  <a:schemeClr val="bg1"/>
                </a:solidFill>
              </a:defRPr>
            </a:lvl1pPr>
          </a:lstStyle>
          <a:p>
            <a:r>
              <a:rPr lang="sv-SE"/>
              <a:t>Klicka här för att ändra mall för rubrikformat</a:t>
            </a:r>
            <a:endParaRPr lang="sv-SE" dirty="0"/>
          </a:p>
        </p:txBody>
      </p:sp>
      <p:pic>
        <p:nvPicPr>
          <p:cNvPr id="6" name="Bildobjekt 5">
            <a:extLst>
              <a:ext uri="{FF2B5EF4-FFF2-40B4-BE49-F238E27FC236}">
                <a16:creationId xmlns:a16="http://schemas.microsoft.com/office/drawing/2014/main" id="{8113EED2-CE2F-4040-B5D7-7B898126417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2838615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rubrik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2076683" y="2722343"/>
            <a:ext cx="779374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8000">
                <a:solidFill>
                  <a:schemeClr val="bg2"/>
                </a:solidFill>
              </a:defRPr>
            </a:lvl1pPr>
          </a:lstStyle>
          <a:p>
            <a:pPr lvl="0"/>
            <a:r>
              <a:rPr lang="sv-SE"/>
              <a:t>Klicka här för att ändra mall för rubrikformat</a:t>
            </a:r>
            <a:endParaRPr lang="en-US" dirty="0"/>
          </a:p>
        </p:txBody>
      </p:sp>
      <p:sp>
        <p:nvSpPr>
          <p:cNvPr id="2" name="Rektangel 1">
            <a:extLst>
              <a:ext uri="{FF2B5EF4-FFF2-40B4-BE49-F238E27FC236}">
                <a16:creationId xmlns:a16="http://schemas.microsoft.com/office/drawing/2014/main" id="{626CF8D8-8654-4B87-BFB6-34AB9BF41367}"/>
              </a:ext>
            </a:extLst>
          </p:cNvPr>
          <p:cNvSpPr/>
          <p:nvPr userDrawn="1"/>
        </p:nvSpPr>
        <p:spPr bwMode="auto">
          <a:xfrm>
            <a:off x="0" y="0"/>
            <a:ext cx="531628" cy="3359888"/>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charset="0"/>
              <a:ea typeface="ＭＳ Ｐゴシック" pitchFamily="16" charset="-128"/>
            </a:endParaRPr>
          </a:p>
        </p:txBody>
      </p:sp>
      <p:sp>
        <p:nvSpPr>
          <p:cNvPr id="4" name="Rektangel 3">
            <a:extLst>
              <a:ext uri="{FF2B5EF4-FFF2-40B4-BE49-F238E27FC236}">
                <a16:creationId xmlns:a16="http://schemas.microsoft.com/office/drawing/2014/main" id="{C8F3AEFB-0DCD-4B17-8B01-7DE1EF082A43}"/>
              </a:ext>
            </a:extLst>
          </p:cNvPr>
          <p:cNvSpPr/>
          <p:nvPr userDrawn="1"/>
        </p:nvSpPr>
        <p:spPr bwMode="auto">
          <a:xfrm>
            <a:off x="11546958" y="6198781"/>
            <a:ext cx="645042" cy="659219"/>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accent3"/>
              </a:solidFill>
              <a:effectLst/>
              <a:latin typeface="Arial" charset="0"/>
              <a:ea typeface="ＭＳ Ｐゴシック" pitchFamily="16" charset="-128"/>
            </a:endParaRPr>
          </a:p>
        </p:txBody>
      </p:sp>
      <p:sp>
        <p:nvSpPr>
          <p:cNvPr id="5" name="Rektangel 4">
            <a:extLst>
              <a:ext uri="{FF2B5EF4-FFF2-40B4-BE49-F238E27FC236}">
                <a16:creationId xmlns:a16="http://schemas.microsoft.com/office/drawing/2014/main" id="{46D051AF-E82F-465F-BC31-2F5FA7A96F65}"/>
              </a:ext>
            </a:extLst>
          </p:cNvPr>
          <p:cNvSpPr/>
          <p:nvPr userDrawn="1"/>
        </p:nvSpPr>
        <p:spPr bwMode="auto">
          <a:xfrm>
            <a:off x="11823404" y="4306186"/>
            <a:ext cx="368595" cy="1892595"/>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2"/>
              </a:solidFill>
              <a:effectLst/>
              <a:latin typeface="Arial" charset="0"/>
              <a:ea typeface="ＭＳ Ｐゴシック" pitchFamily="16" charset="-128"/>
            </a:endParaRPr>
          </a:p>
        </p:txBody>
      </p:sp>
    </p:spTree>
    <p:extLst>
      <p:ext uri="{BB962C8B-B14F-4D97-AF65-F5344CB8AC3E}">
        <p14:creationId xmlns:p14="http://schemas.microsoft.com/office/powerpoint/2010/main" val="1116091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Enradig-rubrik och innehåll - mellan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bg2"/>
              </a:buClr>
              <a:defRPr sz="2800">
                <a:solidFill>
                  <a:schemeClr val="bg1"/>
                </a:solidFill>
              </a:defRPr>
            </a:lvl1pPr>
            <a:lvl2pPr marL="648000" indent="-288000">
              <a:spcBef>
                <a:spcPts val="0"/>
              </a:spcBef>
              <a:defRPr sz="2200" baseline="0">
                <a:solidFill>
                  <a:schemeClr val="bg1"/>
                </a:solidFill>
              </a:defRPr>
            </a:lvl2pPr>
            <a:lvl3pPr marL="863600" indent="-207963">
              <a:spcBef>
                <a:spcPts val="480"/>
              </a:spcBef>
              <a:buFont typeface="Arial" panose="020B0604020202020204" pitchFamily="34" charset="0"/>
              <a:buChar char="•"/>
              <a:defRPr sz="2000">
                <a:solidFill>
                  <a:schemeClr val="bg1"/>
                </a:solidFill>
              </a:defRPr>
            </a:lvl3pPr>
            <a:lvl4pPr marL="1079500" indent="-200025">
              <a:spcBef>
                <a:spcPts val="480"/>
              </a:spcBef>
              <a:buFont typeface="Systemtypsnitt"/>
              <a:buChar char="–"/>
              <a:defRPr sz="1400">
                <a:solidFill>
                  <a:schemeClr val="bg1"/>
                </a:solidFill>
              </a:defRPr>
            </a:lvl4pPr>
            <a:lvl5pPr marL="0" indent="0">
              <a:spcBef>
                <a:spcPts val="0"/>
              </a:spcBef>
              <a:buNone/>
              <a:defRPr sz="2200">
                <a:solidFill>
                  <a:schemeClr val="bg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660366C1-36EE-4741-BB64-27F1C15DF0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3421105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våradig rubrik och innehåll - mellan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bg2"/>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defRPr sz="2800">
                <a:solidFill>
                  <a:schemeClr val="bg1"/>
                </a:solidFill>
              </a:defRPr>
            </a:lvl1pPr>
            <a:lvl2pPr marL="648000" indent="-288000">
              <a:spcBef>
                <a:spcPts val="0"/>
              </a:spcBef>
              <a:defRPr sz="2200" baseline="0">
                <a:solidFill>
                  <a:schemeClr val="bg1"/>
                </a:solidFill>
              </a:defRPr>
            </a:lvl2pPr>
            <a:lvl3pPr marL="864000" indent="-208800">
              <a:spcBef>
                <a:spcPts val="480"/>
              </a:spcBef>
              <a:defRPr lang="sv-SE" sz="2000" dirty="0">
                <a:solidFill>
                  <a:schemeClr val="bg1"/>
                </a:solidFill>
                <a:latin typeface="+mn-lt"/>
                <a:ea typeface="+mn-ea"/>
              </a:defRPr>
            </a:lvl3pPr>
            <a:lvl4pPr marL="1080000" indent="-201600">
              <a:spcBef>
                <a:spcPts val="480"/>
              </a:spcBef>
              <a:buFont typeface="Systemtypsnitt"/>
              <a:buChar char="–"/>
              <a:defRPr lang="sv-SE" sz="1400" dirty="0">
                <a:solidFill>
                  <a:schemeClr val="bg1"/>
                </a:solidFill>
                <a:latin typeface="+mn-lt"/>
                <a:ea typeface="+mn-ea"/>
              </a:defRPr>
            </a:lvl4pPr>
            <a:lvl5pPr marL="0" indent="0">
              <a:spcBef>
                <a:spcPts val="0"/>
              </a:spcBef>
              <a:buNone/>
              <a:defRPr lang="sv-SE" sz="2200" dirty="0">
                <a:solidFill>
                  <a:schemeClr val="bg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65351659-2FF8-443E-9EC6-0E84D0F4391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1548199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Enradig rubrik och innehåll - ljus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marL="864000" indent="-208800">
              <a:spcBef>
                <a:spcPts val="480"/>
              </a:spcBef>
              <a:defRPr lang="sv-SE" sz="2000" dirty="0">
                <a:solidFill>
                  <a:schemeClr val="accent2"/>
                </a:solidFill>
                <a:latin typeface="+mn-lt"/>
                <a:ea typeface="+mn-ea"/>
              </a:defRPr>
            </a:lvl3pPr>
            <a:lvl4pPr marL="1080000" indent="-201600">
              <a:spcBef>
                <a:spcPts val="480"/>
              </a:spcBef>
              <a:defRPr lang="sv-SE" sz="1400" dirty="0">
                <a:solidFill>
                  <a:schemeClr val="accent2"/>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215340B1-7595-4733-B151-D943FDA029E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3009673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våradig rubrik och innehåll - ljusblå">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992580"/>
            <a:ext cx="7639050" cy="2743054"/>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marL="864000" indent="-208800">
              <a:spcBef>
                <a:spcPts val="480"/>
              </a:spcBef>
              <a:defRPr lang="sv-SE" sz="2000" dirty="0">
                <a:solidFill>
                  <a:schemeClr val="accent2"/>
                </a:solidFill>
                <a:latin typeface="+mn-lt"/>
                <a:ea typeface="+mn-ea"/>
              </a:defRPr>
            </a:lvl3pPr>
            <a:lvl4pPr marL="1080000" indent="-201600">
              <a:spcBef>
                <a:spcPts val="480"/>
              </a:spcBef>
              <a:defRPr lang="sv-SE" sz="1400" dirty="0">
                <a:solidFill>
                  <a:schemeClr val="tx1"/>
                </a:solidFill>
                <a:latin typeface="+mn-lt"/>
                <a:ea typeface="+mn-ea"/>
              </a:defRPr>
            </a:lvl4pPr>
            <a:lvl5pPr marL="0" indent="0">
              <a:spcBef>
                <a:spcPts val="0"/>
              </a:spcBef>
              <a:buNone/>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3EB1ADE1-56F4-49EF-903B-CAAD4D549C0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136360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Enradig rubrik och innehåll - ljusg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9CD6D4D4-DA7E-404D-95C3-350C762D740D}"/>
              </a:ext>
            </a:extLst>
          </p:cNvPr>
          <p:cNvSpPr>
            <a:spLocks noGrp="1" noChangeArrowheads="1"/>
          </p:cNvSpPr>
          <p:nvPr>
            <p:ph type="title"/>
          </p:nvPr>
        </p:nvSpPr>
        <p:spPr bwMode="auto">
          <a:xfrm>
            <a:off x="1169779"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nSpc>
                <a:spcPct val="90000"/>
              </a:lnSpc>
              <a:defRPr sz="5400">
                <a:solidFill>
                  <a:schemeClr val="tx1"/>
                </a:solidFill>
              </a:defRPr>
            </a:lvl1pPr>
          </a:lstStyle>
          <a:p>
            <a:pPr lvl="0"/>
            <a:r>
              <a:rPr lang="sv-SE"/>
              <a:t>Klicka här för att ändra mall för rubrikformat</a:t>
            </a:r>
            <a:endParaRPr lang="en-US" dirty="0"/>
          </a:p>
        </p:txBody>
      </p:sp>
      <p:sp>
        <p:nvSpPr>
          <p:cNvPr id="16" name="Platshållare för text 15">
            <a:extLst>
              <a:ext uri="{FF2B5EF4-FFF2-40B4-BE49-F238E27FC236}">
                <a16:creationId xmlns:a16="http://schemas.microsoft.com/office/drawing/2014/main" id="{CC9FB782-90DE-0B41-B09D-B5F0BA3AEAD1}"/>
              </a:ext>
            </a:extLst>
          </p:cNvPr>
          <p:cNvSpPr>
            <a:spLocks noGrp="1"/>
          </p:cNvSpPr>
          <p:nvPr>
            <p:ph type="body" sz="quarter" idx="10"/>
          </p:nvPr>
        </p:nvSpPr>
        <p:spPr>
          <a:xfrm>
            <a:off x="1169988" y="2632650"/>
            <a:ext cx="7639050" cy="3300413"/>
          </a:xfrm>
        </p:spPr>
        <p:txBody>
          <a:bodyPr/>
          <a:lstStyle>
            <a:lvl1pPr>
              <a:spcBef>
                <a:spcPts val="700"/>
              </a:spcBef>
              <a:spcAft>
                <a:spcPts val="0"/>
              </a:spcAft>
              <a:buClr>
                <a:schemeClr val="tx2"/>
              </a:buClr>
              <a:defRPr sz="2800">
                <a:solidFill>
                  <a:schemeClr val="tx1"/>
                </a:solidFill>
              </a:defRPr>
            </a:lvl1pPr>
            <a:lvl2pPr marL="648000" indent="-288000">
              <a:spcBef>
                <a:spcPts val="0"/>
              </a:spcBef>
              <a:defRPr sz="2200" baseline="0">
                <a:solidFill>
                  <a:schemeClr val="tx1"/>
                </a:solidFill>
              </a:defRPr>
            </a:lvl2pPr>
            <a:lvl3pPr>
              <a:spcBef>
                <a:spcPts val="480"/>
              </a:spcBef>
              <a:defRPr lang="sv-SE" sz="2000" dirty="0">
                <a:solidFill>
                  <a:schemeClr val="accent2"/>
                </a:solidFill>
                <a:latin typeface="+mn-lt"/>
                <a:ea typeface="+mn-ea"/>
              </a:defRPr>
            </a:lvl3pPr>
            <a:lvl4pPr>
              <a:spcBef>
                <a:spcPts val="480"/>
              </a:spcBef>
              <a:defRPr lang="sv-SE" sz="1400" dirty="0">
                <a:solidFill>
                  <a:schemeClr val="accent2"/>
                </a:solidFill>
                <a:latin typeface="+mn-lt"/>
                <a:ea typeface="+mn-ea"/>
              </a:defRPr>
            </a:lvl4pPr>
            <a:lvl5pPr>
              <a:spcBef>
                <a:spcPts val="0"/>
              </a:spcBef>
              <a:defRPr lang="sv-SE" sz="2200" dirty="0">
                <a:solidFill>
                  <a:schemeClr val="tx1"/>
                </a:solidFill>
                <a:latin typeface="+mn-lt"/>
                <a:ea typeface="+mn-ea"/>
              </a:defRPr>
            </a:lvl5p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5" name="Bildobjekt 4">
            <a:extLst>
              <a:ext uri="{FF2B5EF4-FFF2-40B4-BE49-F238E27FC236}">
                <a16:creationId xmlns:a16="http://schemas.microsoft.com/office/drawing/2014/main" id="{1DB0D56B-34AF-48C5-8899-3A63578C697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extLst>
      <p:ext uri="{BB962C8B-B14F-4D97-AF65-F5344CB8AC3E}">
        <p14:creationId xmlns:p14="http://schemas.microsoft.com/office/powerpoint/2010/main" val="259320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8AD1BFC-8AB8-4A70-8070-D604DC172D7F}"/>
              </a:ext>
            </a:extLst>
          </p:cNvPr>
          <p:cNvPicPr>
            <a:picLocks noChangeAspect="1"/>
          </p:cNvPicPr>
          <p:nvPr userDrawn="1"/>
        </p:nvPicPr>
        <p:blipFill>
          <a:blip r:embed="rId29"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27" name="Rectangle 3"/>
          <p:cNvSpPr>
            <a:spLocks noGrp="1" noChangeArrowheads="1"/>
          </p:cNvSpPr>
          <p:nvPr>
            <p:ph type="body" idx="1"/>
          </p:nvPr>
        </p:nvSpPr>
        <p:spPr bwMode="auto">
          <a:xfrm>
            <a:off x="1162904" y="2661136"/>
            <a:ext cx="7639538" cy="3228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sv-SE" dirty="0"/>
              <a:t>Redigera format för bakgrundstext</a:t>
            </a:r>
          </a:p>
          <a:p>
            <a:pPr lvl="1"/>
            <a:r>
              <a:rPr lang="sv-SE" dirty="0"/>
              <a:t>Nivå två</a:t>
            </a:r>
          </a:p>
          <a:p>
            <a:pPr lvl="2"/>
            <a:r>
              <a:rPr lang="sv-SE" dirty="0"/>
              <a:t>Nivå tre</a:t>
            </a:r>
          </a:p>
          <a:p>
            <a:pPr lvl="3"/>
            <a:r>
              <a:rPr lang="sv-SE" dirty="0"/>
              <a:t>Nivå fyra</a:t>
            </a:r>
          </a:p>
        </p:txBody>
      </p:sp>
      <p:sp>
        <p:nvSpPr>
          <p:cNvPr id="1038" name="Rectangle 14"/>
          <p:cNvSpPr>
            <a:spLocks noGrp="1" noChangeArrowheads="1"/>
          </p:cNvSpPr>
          <p:nvPr>
            <p:ph type="title"/>
          </p:nvPr>
        </p:nvSpPr>
        <p:spPr bwMode="auto">
          <a:xfrm>
            <a:off x="1162904" y="1365736"/>
            <a:ext cx="763953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sv-SE" dirty="0"/>
              <a:t>Klicka här för att ändra mall för rubrikformat</a:t>
            </a:r>
            <a:endParaRPr lang="en-US" dirty="0"/>
          </a:p>
        </p:txBody>
      </p:sp>
      <p:pic>
        <p:nvPicPr>
          <p:cNvPr id="11" name="Bildobjekt 10">
            <a:extLst>
              <a:ext uri="{FF2B5EF4-FFF2-40B4-BE49-F238E27FC236}">
                <a16:creationId xmlns:a16="http://schemas.microsoft.com/office/drawing/2014/main" id="{BDA6B589-DBBA-4EC5-8B7E-704C3E0B4134}"/>
              </a:ext>
            </a:extLst>
          </p:cNvPr>
          <p:cNvPicPr>
            <a:picLocks noChangeAspect="1"/>
          </p:cNvPicPr>
          <p:nvPr userDrawn="1"/>
        </p:nvPicPr>
        <p:blipFill>
          <a:blip r:embed="rId30" cstate="print">
            <a:extLst>
              <a:ext uri="{28A0092B-C50C-407E-A947-70E740481C1C}">
                <a14:useLocalDpi xmlns:a14="http://schemas.microsoft.com/office/drawing/2010/main" val="0"/>
              </a:ext>
            </a:extLst>
          </a:blip>
          <a:srcRect/>
          <a:stretch/>
        </p:blipFill>
        <p:spPr>
          <a:xfrm>
            <a:off x="468000" y="5635546"/>
            <a:ext cx="633974" cy="86090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87" r:id="rId2"/>
    <p:sldLayoutId id="2147483657" r:id="rId3"/>
    <p:sldLayoutId id="2147483683" r:id="rId4"/>
    <p:sldLayoutId id="2147483659" r:id="rId5"/>
    <p:sldLayoutId id="2147483662" r:id="rId6"/>
    <p:sldLayoutId id="2147483664" r:id="rId7"/>
    <p:sldLayoutId id="2147483663" r:id="rId8"/>
    <p:sldLayoutId id="2147483665" r:id="rId9"/>
    <p:sldLayoutId id="2147483666" r:id="rId10"/>
    <p:sldLayoutId id="2147483668" r:id="rId11"/>
    <p:sldLayoutId id="2147483667" r:id="rId12"/>
    <p:sldLayoutId id="2147483679" r:id="rId13"/>
    <p:sldLayoutId id="2147483680" r:id="rId14"/>
    <p:sldLayoutId id="2147483678" r:id="rId15"/>
    <p:sldLayoutId id="2147483673" r:id="rId16"/>
    <p:sldLayoutId id="2147483686" r:id="rId17"/>
    <p:sldLayoutId id="2147483674" r:id="rId18"/>
    <p:sldLayoutId id="2147483681" r:id="rId19"/>
    <p:sldLayoutId id="2147483669" r:id="rId20"/>
    <p:sldLayoutId id="2147483655" r:id="rId21"/>
    <p:sldLayoutId id="2147483682" r:id="rId22"/>
    <p:sldLayoutId id="2147483675" r:id="rId23"/>
    <p:sldLayoutId id="2147483677" r:id="rId24"/>
    <p:sldLayoutId id="2147483676" r:id="rId25"/>
    <p:sldLayoutId id="2147483684" r:id="rId26"/>
    <p:sldLayoutId id="2147483685" r:id="rId27"/>
  </p:sldLayoutIdLst>
  <p:txStyles>
    <p:titleStyle>
      <a:lvl1pPr algn="l" rtl="0" eaLnBrk="1" fontAlgn="base" hangingPunct="1">
        <a:spcBef>
          <a:spcPct val="0"/>
        </a:spcBef>
        <a:spcAft>
          <a:spcPct val="0"/>
        </a:spcAft>
        <a:defRPr sz="5200" cap="all" baseline="0">
          <a:solidFill>
            <a:schemeClr val="tx1"/>
          </a:solidFill>
          <a:latin typeface="+mj-lt"/>
          <a:ea typeface="+mj-ea"/>
          <a:cs typeface="+mj-cs"/>
        </a:defRPr>
      </a:lvl1pPr>
      <a:lvl2pPr algn="l" rtl="0" eaLnBrk="1" fontAlgn="base" hangingPunct="1">
        <a:spcBef>
          <a:spcPct val="0"/>
        </a:spcBef>
        <a:spcAft>
          <a:spcPct val="0"/>
        </a:spcAft>
        <a:defRPr sz="2400">
          <a:solidFill>
            <a:schemeClr val="tx2"/>
          </a:solidFill>
          <a:latin typeface="Arial" charset="0"/>
          <a:ea typeface="ＭＳ Ｐゴシック" pitchFamily="16" charset="-128"/>
        </a:defRPr>
      </a:lvl2pPr>
      <a:lvl3pPr algn="l" rtl="0" eaLnBrk="1" fontAlgn="base" hangingPunct="1">
        <a:spcBef>
          <a:spcPct val="0"/>
        </a:spcBef>
        <a:spcAft>
          <a:spcPct val="0"/>
        </a:spcAft>
        <a:defRPr sz="2400">
          <a:solidFill>
            <a:schemeClr val="tx2"/>
          </a:solidFill>
          <a:latin typeface="Arial" charset="0"/>
          <a:ea typeface="ＭＳ Ｐゴシック" pitchFamily="16" charset="-128"/>
        </a:defRPr>
      </a:lvl3pPr>
      <a:lvl4pPr algn="l" rtl="0" eaLnBrk="1" fontAlgn="base" hangingPunct="1">
        <a:spcBef>
          <a:spcPct val="0"/>
        </a:spcBef>
        <a:spcAft>
          <a:spcPct val="0"/>
        </a:spcAft>
        <a:defRPr sz="2400">
          <a:solidFill>
            <a:schemeClr val="tx2"/>
          </a:solidFill>
          <a:latin typeface="Arial" charset="0"/>
          <a:ea typeface="ＭＳ Ｐゴシック" pitchFamily="16" charset="-128"/>
        </a:defRPr>
      </a:lvl4pPr>
      <a:lvl5pPr algn="l" rtl="0" eaLnBrk="1" fontAlgn="base" hangingPunct="1">
        <a:spcBef>
          <a:spcPct val="0"/>
        </a:spcBef>
        <a:spcAft>
          <a:spcPct val="0"/>
        </a:spcAft>
        <a:defRPr sz="2400">
          <a:solidFill>
            <a:schemeClr val="tx2"/>
          </a:solidFill>
          <a:latin typeface="Arial" charset="0"/>
          <a:ea typeface="ＭＳ Ｐゴシック" pitchFamily="16" charset="-128"/>
        </a:defRPr>
      </a:lvl5pPr>
      <a:lvl6pPr marL="457200" algn="l" rtl="0" eaLnBrk="1" fontAlgn="base" hangingPunct="1">
        <a:spcBef>
          <a:spcPct val="0"/>
        </a:spcBef>
        <a:spcAft>
          <a:spcPct val="0"/>
        </a:spcAft>
        <a:defRPr sz="2400">
          <a:solidFill>
            <a:schemeClr val="tx2"/>
          </a:solidFill>
          <a:latin typeface="Arial" charset="0"/>
          <a:ea typeface="ＭＳ Ｐゴシック" pitchFamily="16" charset="-128"/>
        </a:defRPr>
      </a:lvl6pPr>
      <a:lvl7pPr marL="914400" algn="l" rtl="0" eaLnBrk="1" fontAlgn="base" hangingPunct="1">
        <a:spcBef>
          <a:spcPct val="0"/>
        </a:spcBef>
        <a:spcAft>
          <a:spcPct val="0"/>
        </a:spcAft>
        <a:defRPr sz="2400">
          <a:solidFill>
            <a:schemeClr val="tx2"/>
          </a:solidFill>
          <a:latin typeface="Arial" charset="0"/>
          <a:ea typeface="ＭＳ Ｐゴシック" pitchFamily="16" charset="-128"/>
        </a:defRPr>
      </a:lvl7pPr>
      <a:lvl8pPr marL="1371600" algn="l" rtl="0" eaLnBrk="1" fontAlgn="base" hangingPunct="1">
        <a:spcBef>
          <a:spcPct val="0"/>
        </a:spcBef>
        <a:spcAft>
          <a:spcPct val="0"/>
        </a:spcAft>
        <a:defRPr sz="2400">
          <a:solidFill>
            <a:schemeClr val="tx2"/>
          </a:solidFill>
          <a:latin typeface="Arial" charset="0"/>
          <a:ea typeface="ＭＳ Ｐゴシック" pitchFamily="16" charset="-128"/>
        </a:defRPr>
      </a:lvl8pPr>
      <a:lvl9pPr marL="1828800" algn="l" rtl="0" eaLnBrk="1" fontAlgn="base" hangingPunct="1">
        <a:spcBef>
          <a:spcPct val="0"/>
        </a:spcBef>
        <a:spcAft>
          <a:spcPct val="0"/>
        </a:spcAft>
        <a:defRPr sz="2400">
          <a:solidFill>
            <a:schemeClr val="tx2"/>
          </a:solidFill>
          <a:latin typeface="Arial" charset="0"/>
          <a:ea typeface="ＭＳ Ｐゴシック" pitchFamily="16" charset="-128"/>
        </a:defRPr>
      </a:lvl9pPr>
    </p:titleStyle>
    <p:bodyStyle>
      <a:lvl1pPr marL="342900" indent="-342900" algn="l" rtl="0" eaLnBrk="1" fontAlgn="base" hangingPunct="1">
        <a:lnSpc>
          <a:spcPct val="110000"/>
        </a:lnSpc>
        <a:spcBef>
          <a:spcPct val="20000"/>
        </a:spcBef>
        <a:spcAft>
          <a:spcPct val="20000"/>
        </a:spcAft>
        <a:buFont typeface="Wingdings" panose="05000000000000000000" pitchFamily="2" charset="2"/>
        <a:buChar char="§"/>
        <a:defRPr sz="2800">
          <a:solidFill>
            <a:schemeClr val="tx1"/>
          </a:solidFill>
          <a:latin typeface="+mn-lt"/>
          <a:ea typeface="+mn-ea"/>
          <a:cs typeface="+mn-cs"/>
        </a:defRPr>
      </a:lvl1pPr>
      <a:lvl2pPr marL="648000" indent="-285750" algn="l" rtl="0" eaLnBrk="1" fontAlgn="base" hangingPunct="1">
        <a:spcBef>
          <a:spcPts val="0"/>
        </a:spcBef>
        <a:spcAft>
          <a:spcPct val="0"/>
        </a:spcAft>
        <a:buChar char="–"/>
        <a:defRPr sz="2200">
          <a:solidFill>
            <a:schemeClr val="tx1"/>
          </a:solidFill>
          <a:latin typeface="+mn-lt"/>
          <a:ea typeface="+mn-ea"/>
        </a:defRPr>
      </a:lvl2pPr>
      <a:lvl3pPr marL="864000" indent="-208800" algn="l" rtl="0" eaLnBrk="1" fontAlgn="base" hangingPunct="1">
        <a:spcBef>
          <a:spcPct val="20000"/>
        </a:spcBef>
        <a:spcAft>
          <a:spcPct val="0"/>
        </a:spcAft>
        <a:buChar char="•"/>
        <a:defRPr sz="2000">
          <a:solidFill>
            <a:schemeClr val="tx1"/>
          </a:solidFill>
          <a:latin typeface="+mn-lt"/>
          <a:ea typeface="+mn-ea"/>
        </a:defRPr>
      </a:lvl3pPr>
      <a:lvl4pPr marL="1080000" indent="-201600" algn="l" rtl="0" eaLnBrk="1" fontAlgn="base" hangingPunct="1">
        <a:spcBef>
          <a:spcPts val="480"/>
        </a:spcBef>
        <a:spcAft>
          <a:spcPct val="0"/>
        </a:spcAft>
        <a:buChar char="–"/>
        <a:defRPr sz="1400">
          <a:solidFill>
            <a:schemeClr val="tx1"/>
          </a:solidFill>
          <a:latin typeface="+mn-lt"/>
          <a:ea typeface="+mn-ea"/>
        </a:defRPr>
      </a:lvl4pPr>
      <a:lvl5pPr marL="630238" indent="0" algn="l" rtl="0" eaLnBrk="1" fontAlgn="base" hangingPunct="1">
        <a:spcBef>
          <a:spcPct val="20000"/>
        </a:spcBef>
        <a:spcAft>
          <a:spcPct val="0"/>
        </a:spcAft>
        <a:buFont typeface="Arial" panose="020B0604020202020204" pitchFamily="34" charset="0"/>
        <a:buNone/>
        <a:defRPr sz="22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7.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8.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notesSlide" Target="../notesSlides/notesSlide10.xml"/><Relationship Id="rId7" Type="http://schemas.openxmlformats.org/officeDocument/2006/relationships/image" Target="../media/image34.png"/><Relationship Id="rId2" Type="http://schemas.openxmlformats.org/officeDocument/2006/relationships/slideLayout" Target="../slideLayouts/slideLayout10.xml"/><Relationship Id="rId1" Type="http://schemas.openxmlformats.org/officeDocument/2006/relationships/tags" Target="../tags/tag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tags" Target="../tags/tag10.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1.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0.xml"/><Relationship Id="rId1" Type="http://schemas.openxmlformats.org/officeDocument/2006/relationships/tags" Target="../tags/tag1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3.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5.xml"/><Relationship Id="rId4" Type="http://schemas.openxmlformats.org/officeDocument/2006/relationships/image" Target="../media/image24.jpg"/></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6.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C970C24D-0F39-4776-BAAD-D0F0D2F97B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0040" y="0"/>
            <a:ext cx="7771920" cy="6858000"/>
          </a:xfrm>
          <a:prstGeom prst="rect">
            <a:avLst/>
          </a:prstGeom>
        </p:spPr>
      </p:pic>
    </p:spTree>
    <p:custDataLst>
      <p:tags r:id="rId1"/>
    </p:custDataLst>
    <p:extLst>
      <p:ext uri="{BB962C8B-B14F-4D97-AF65-F5344CB8AC3E}">
        <p14:creationId xmlns:p14="http://schemas.microsoft.com/office/powerpoint/2010/main" val="2353037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clipart, tecknad serie&#10;&#10;Automatiskt genererad beskrivning">
            <a:extLst>
              <a:ext uri="{FF2B5EF4-FFF2-40B4-BE49-F238E27FC236}">
                <a16:creationId xmlns:a16="http://schemas.microsoft.com/office/drawing/2014/main" id="{15C4FF51-F1DA-1704-AB24-822CF74AAE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0" y="0"/>
            <a:ext cx="12150000" cy="6858000"/>
          </a:xfrm>
          <a:prstGeom prst="rect">
            <a:avLst/>
          </a:prstGeom>
        </p:spPr>
      </p:pic>
    </p:spTree>
    <p:extLst>
      <p:ext uri="{BB962C8B-B14F-4D97-AF65-F5344CB8AC3E}">
        <p14:creationId xmlns:p14="http://schemas.microsoft.com/office/powerpoint/2010/main" val="304514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cirkel, logotyp, Teckensnitt&#10;&#10;Automatiskt genererad beskrivning">
            <a:extLst>
              <a:ext uri="{FF2B5EF4-FFF2-40B4-BE49-F238E27FC236}">
                <a16:creationId xmlns:a16="http://schemas.microsoft.com/office/drawing/2014/main" id="{E064C1E4-22B0-8881-2D53-1BEE6155EC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7692" y="0"/>
            <a:ext cx="7356615" cy="6858000"/>
          </a:xfrm>
          <a:prstGeom prst="rect">
            <a:avLst/>
          </a:prstGeom>
        </p:spPr>
      </p:pic>
    </p:spTree>
    <p:custDataLst>
      <p:tags r:id="rId1"/>
    </p:custDataLst>
    <p:extLst>
      <p:ext uri="{BB962C8B-B14F-4D97-AF65-F5344CB8AC3E}">
        <p14:creationId xmlns:p14="http://schemas.microsoft.com/office/powerpoint/2010/main" val="17889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FA4F1A-A612-44CD-88CC-60174C48ADED}"/>
              </a:ext>
            </a:extLst>
          </p:cNvPr>
          <p:cNvSpPr>
            <a:spLocks noGrp="1"/>
          </p:cNvSpPr>
          <p:nvPr>
            <p:ph type="title"/>
          </p:nvPr>
        </p:nvSpPr>
        <p:spPr>
          <a:xfrm>
            <a:off x="1340400" y="212797"/>
            <a:ext cx="7639538" cy="1143000"/>
          </a:xfrm>
        </p:spPr>
        <p:txBody>
          <a:bodyPr/>
          <a:lstStyle/>
          <a:p>
            <a:r>
              <a:rPr lang="sv-SE"/>
              <a:t>Näringsämnen</a:t>
            </a:r>
          </a:p>
        </p:txBody>
      </p:sp>
      <p:sp>
        <p:nvSpPr>
          <p:cNvPr id="3" name="Platshållare för innehåll 2">
            <a:extLst>
              <a:ext uri="{FF2B5EF4-FFF2-40B4-BE49-F238E27FC236}">
                <a16:creationId xmlns:a16="http://schemas.microsoft.com/office/drawing/2014/main" id="{B30A8EB6-7E93-4DF4-92EB-C10CC4B85385}"/>
              </a:ext>
            </a:extLst>
          </p:cNvPr>
          <p:cNvSpPr>
            <a:spLocks noGrp="1"/>
          </p:cNvSpPr>
          <p:nvPr>
            <p:ph type="body" sz="quarter" idx="10"/>
          </p:nvPr>
        </p:nvSpPr>
        <p:spPr>
          <a:xfrm>
            <a:off x="466931" y="1825064"/>
            <a:ext cx="12130572" cy="2743054"/>
          </a:xfrm>
        </p:spPr>
        <p:txBody>
          <a:bodyPr/>
          <a:lstStyle/>
          <a:p>
            <a:pPr marL="0" indent="0">
              <a:buNone/>
            </a:pPr>
            <a:endParaRPr lang="sv-SE" dirty="0"/>
          </a:p>
          <a:p>
            <a:pPr marL="0" indent="0">
              <a:buNone/>
            </a:pPr>
            <a:endParaRPr lang="sv-SE" dirty="0"/>
          </a:p>
          <a:p>
            <a:pPr marL="0" indent="0">
              <a:buNone/>
            </a:pPr>
            <a:r>
              <a:rPr lang="sv-SE" dirty="0"/>
              <a:t>Kolhydrater 		Fett 		    Protein		Vitaminer &amp; Mineraler			</a:t>
            </a:r>
          </a:p>
          <a:p>
            <a:pPr marL="0" indent="0">
              <a:buNone/>
            </a:pPr>
            <a:endParaRPr lang="sv-SE" dirty="0"/>
          </a:p>
          <a:p>
            <a:pPr marL="0" indent="0">
              <a:buNone/>
            </a:pPr>
            <a:r>
              <a:rPr lang="sv-SE" dirty="0"/>
              <a:t>			</a:t>
            </a:r>
          </a:p>
          <a:p>
            <a:pPr marL="0" indent="0">
              <a:buNone/>
            </a:pPr>
            <a:r>
              <a:rPr lang="sv-SE" dirty="0"/>
              <a:t>			</a:t>
            </a:r>
          </a:p>
          <a:p>
            <a:pPr marL="0" indent="0">
              <a:buNone/>
            </a:pPr>
            <a:r>
              <a:rPr lang="sv-SE" dirty="0"/>
              <a:t>					Vätska</a:t>
            </a:r>
          </a:p>
        </p:txBody>
      </p:sp>
      <p:pic>
        <p:nvPicPr>
          <p:cNvPr id="4" name="Bildobjekt 3">
            <a:extLst>
              <a:ext uri="{FF2B5EF4-FFF2-40B4-BE49-F238E27FC236}">
                <a16:creationId xmlns:a16="http://schemas.microsoft.com/office/drawing/2014/main" id="{BD2FBBEC-E320-4335-BB4F-85981124FF5C}"/>
              </a:ext>
            </a:extLst>
          </p:cNvPr>
          <p:cNvPicPr>
            <a:picLocks noChangeAspect="1"/>
          </p:cNvPicPr>
          <p:nvPr/>
        </p:nvPicPr>
        <p:blipFill>
          <a:blip r:embed="rId4"/>
          <a:stretch>
            <a:fillRect/>
          </a:stretch>
        </p:blipFill>
        <p:spPr>
          <a:xfrm>
            <a:off x="466931" y="1527985"/>
            <a:ext cx="2028825" cy="1264444"/>
          </a:xfrm>
          <a:prstGeom prst="rect">
            <a:avLst/>
          </a:prstGeom>
        </p:spPr>
      </p:pic>
      <p:pic>
        <p:nvPicPr>
          <p:cNvPr id="5" name="Bildobjekt 4">
            <a:extLst>
              <a:ext uri="{FF2B5EF4-FFF2-40B4-BE49-F238E27FC236}">
                <a16:creationId xmlns:a16="http://schemas.microsoft.com/office/drawing/2014/main" id="{43FF360F-AD40-4D28-86EA-3617B2E1C373}"/>
              </a:ext>
            </a:extLst>
          </p:cNvPr>
          <p:cNvPicPr>
            <a:picLocks noChangeAspect="1"/>
          </p:cNvPicPr>
          <p:nvPr/>
        </p:nvPicPr>
        <p:blipFill rotWithShape="1">
          <a:blip r:embed="rId5"/>
          <a:srcRect b="14489"/>
          <a:stretch/>
        </p:blipFill>
        <p:spPr>
          <a:xfrm>
            <a:off x="3631676" y="1510808"/>
            <a:ext cx="1871663" cy="1178978"/>
          </a:xfrm>
          <a:prstGeom prst="rect">
            <a:avLst/>
          </a:prstGeom>
          <a:ln>
            <a:noFill/>
          </a:ln>
          <a:effectLst>
            <a:softEdge rad="112500"/>
          </a:effectLst>
        </p:spPr>
      </p:pic>
      <p:pic>
        <p:nvPicPr>
          <p:cNvPr id="6" name="Bildobjekt 5">
            <a:extLst>
              <a:ext uri="{FF2B5EF4-FFF2-40B4-BE49-F238E27FC236}">
                <a16:creationId xmlns:a16="http://schemas.microsoft.com/office/drawing/2014/main" id="{BFE368F5-C965-4EEF-96A4-30304F1E23B3}"/>
              </a:ext>
            </a:extLst>
          </p:cNvPr>
          <p:cNvPicPr>
            <a:picLocks noChangeAspect="1"/>
          </p:cNvPicPr>
          <p:nvPr/>
        </p:nvPicPr>
        <p:blipFill>
          <a:blip r:embed="rId6"/>
          <a:stretch>
            <a:fillRect/>
          </a:stretch>
        </p:blipFill>
        <p:spPr>
          <a:xfrm>
            <a:off x="5932174" y="1482362"/>
            <a:ext cx="2078831" cy="1235869"/>
          </a:xfrm>
          <a:prstGeom prst="rect">
            <a:avLst/>
          </a:prstGeom>
        </p:spPr>
      </p:pic>
      <p:pic>
        <p:nvPicPr>
          <p:cNvPr id="7" name="Bildobjekt 6">
            <a:extLst>
              <a:ext uri="{FF2B5EF4-FFF2-40B4-BE49-F238E27FC236}">
                <a16:creationId xmlns:a16="http://schemas.microsoft.com/office/drawing/2014/main" id="{B5EA3C8E-1402-4479-B716-C652335A57AD}"/>
              </a:ext>
            </a:extLst>
          </p:cNvPr>
          <p:cNvPicPr>
            <a:picLocks noChangeAspect="1"/>
          </p:cNvPicPr>
          <p:nvPr/>
        </p:nvPicPr>
        <p:blipFill>
          <a:blip r:embed="rId7"/>
          <a:stretch>
            <a:fillRect/>
          </a:stretch>
        </p:blipFill>
        <p:spPr>
          <a:xfrm>
            <a:off x="9039810" y="1629554"/>
            <a:ext cx="2528888" cy="1014413"/>
          </a:xfrm>
          <a:prstGeom prst="rect">
            <a:avLst/>
          </a:prstGeom>
        </p:spPr>
      </p:pic>
      <p:pic>
        <p:nvPicPr>
          <p:cNvPr id="9" name="Bildobjekt 8" descr="Vattenglas med bubblor">
            <a:extLst>
              <a:ext uri="{FF2B5EF4-FFF2-40B4-BE49-F238E27FC236}">
                <a16:creationId xmlns:a16="http://schemas.microsoft.com/office/drawing/2014/main" id="{CD401EE9-F6E8-4BB8-9D7B-3CAF44674E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06614" y="3532738"/>
            <a:ext cx="1380506" cy="2070759"/>
          </a:xfrm>
          <a:prstGeom prst="rect">
            <a:avLst/>
          </a:prstGeom>
        </p:spPr>
      </p:pic>
    </p:spTree>
    <p:custDataLst>
      <p:tags r:id="rId1"/>
    </p:custDataLst>
    <p:extLst>
      <p:ext uri="{BB962C8B-B14F-4D97-AF65-F5344CB8AC3E}">
        <p14:creationId xmlns:p14="http://schemas.microsoft.com/office/powerpoint/2010/main" val="204635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48B16F-FCFC-4C85-8748-E720FE1C9372}"/>
              </a:ext>
            </a:extLst>
          </p:cNvPr>
          <p:cNvSpPr>
            <a:spLocks noGrp="1"/>
          </p:cNvSpPr>
          <p:nvPr>
            <p:ph type="title"/>
          </p:nvPr>
        </p:nvSpPr>
        <p:spPr>
          <a:xfrm>
            <a:off x="238539" y="257950"/>
            <a:ext cx="10296939" cy="1143000"/>
          </a:xfrm>
        </p:spPr>
        <p:txBody>
          <a:bodyPr/>
          <a:lstStyle/>
          <a:p>
            <a:r>
              <a:rPr lang="sv-SE" sz="4000"/>
              <a:t>Kan det jag äter påverka prestationen?</a:t>
            </a:r>
          </a:p>
        </p:txBody>
      </p:sp>
      <p:pic>
        <p:nvPicPr>
          <p:cNvPr id="4" name="Platshållare för innehåll 3">
            <a:extLst>
              <a:ext uri="{FF2B5EF4-FFF2-40B4-BE49-F238E27FC236}">
                <a16:creationId xmlns:a16="http://schemas.microsoft.com/office/drawing/2014/main" id="{8D8876E9-F8A5-4FB7-9717-41DE891D3F7F}"/>
              </a:ext>
            </a:extLst>
          </p:cNvPr>
          <p:cNvPicPr>
            <a:picLocks noGrp="1" noChangeAspect="1"/>
          </p:cNvPicPr>
          <p:nvPr>
            <p:ph idx="4294967295"/>
          </p:nvPr>
        </p:nvPicPr>
        <p:blipFill>
          <a:blip r:embed="rId4"/>
          <a:stretch>
            <a:fillRect/>
          </a:stretch>
        </p:blipFill>
        <p:spPr>
          <a:xfrm>
            <a:off x="5129278" y="2635381"/>
            <a:ext cx="3094037" cy="2625725"/>
          </a:xfrm>
          <a:prstGeom prst="rect">
            <a:avLst/>
          </a:prstGeom>
          <a:ln>
            <a:noFill/>
          </a:ln>
          <a:effectLst>
            <a:softEdge rad="112500"/>
          </a:effectLst>
        </p:spPr>
      </p:pic>
      <p:sp>
        <p:nvSpPr>
          <p:cNvPr id="5" name="Pratbubbla: rektangel med rundade hörn 4">
            <a:extLst>
              <a:ext uri="{FF2B5EF4-FFF2-40B4-BE49-F238E27FC236}">
                <a16:creationId xmlns:a16="http://schemas.microsoft.com/office/drawing/2014/main" id="{D3C59AC2-DC2D-4A54-A9F3-2E1F37562DE7}"/>
              </a:ext>
            </a:extLst>
          </p:cNvPr>
          <p:cNvSpPr/>
          <p:nvPr/>
        </p:nvSpPr>
        <p:spPr bwMode="auto">
          <a:xfrm>
            <a:off x="8213411" y="4350497"/>
            <a:ext cx="1597844" cy="909098"/>
          </a:xfrm>
          <a:prstGeom prst="wedgeRoundRectCallout">
            <a:avLst>
              <a:gd name="adj1" fmla="val -126096"/>
              <a:gd name="adj2" fmla="val -25652"/>
              <a:gd name="adj3" fmla="val 16667"/>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68580" tIns="34290" rIns="68580" bIns="34290" numCol="1" rtlCol="0" anchor="t" anchorCtr="0" compatLnSpc="1">
            <a:prstTxWarp prst="textNoShape">
              <a:avLst/>
            </a:prstTxWarp>
          </a:bodyPr>
          <a:lstStyle/>
          <a:p>
            <a:pPr defTabSz="685800"/>
            <a:r>
              <a:rPr lang="sv-SE" sz="1200">
                <a:solidFill>
                  <a:prstClr val="black"/>
                </a:solidFill>
                <a:latin typeface="Arial" charset="0"/>
                <a:ea typeface="ＭＳ Ｐゴシック" pitchFamily="16" charset="-128"/>
              </a:rPr>
              <a:t>Kolhydrater:</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Snabbhet</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Återhämtning</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Immunförsvaret</a:t>
            </a:r>
          </a:p>
        </p:txBody>
      </p:sp>
      <p:sp>
        <p:nvSpPr>
          <p:cNvPr id="6" name="Pratbubbla: rektangel med rundade hörn 5">
            <a:extLst>
              <a:ext uri="{FF2B5EF4-FFF2-40B4-BE49-F238E27FC236}">
                <a16:creationId xmlns:a16="http://schemas.microsoft.com/office/drawing/2014/main" id="{6F1C0470-3FE8-47DB-B386-3C1AD0ACE263}"/>
              </a:ext>
            </a:extLst>
          </p:cNvPr>
          <p:cNvSpPr/>
          <p:nvPr/>
        </p:nvSpPr>
        <p:spPr bwMode="auto">
          <a:xfrm>
            <a:off x="8961853" y="2738410"/>
            <a:ext cx="1822908" cy="909098"/>
          </a:xfrm>
          <a:prstGeom prst="wedgeRoundRectCallout">
            <a:avLst>
              <a:gd name="adj1" fmla="val -125570"/>
              <a:gd name="adj2" fmla="val 53055"/>
              <a:gd name="adj3" fmla="val 16667"/>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68580" tIns="34290" rIns="68580" bIns="34290" numCol="1" rtlCol="0" anchor="t" anchorCtr="0" compatLnSpc="1">
            <a:prstTxWarp prst="textNoShape">
              <a:avLst/>
            </a:prstTxWarp>
          </a:bodyPr>
          <a:lstStyle/>
          <a:p>
            <a:pPr defTabSz="685800"/>
            <a:r>
              <a:rPr lang="sv-SE" sz="1200">
                <a:solidFill>
                  <a:prstClr val="black"/>
                </a:solidFill>
                <a:latin typeface="Arial" charset="0"/>
                <a:ea typeface="ＭＳ Ｐゴシック" pitchFamily="16" charset="-128"/>
              </a:rPr>
              <a:t>Vitaminer/mineraler:</a:t>
            </a:r>
          </a:p>
          <a:p>
            <a:pPr defTabSz="685800"/>
            <a:r>
              <a:rPr lang="sv-SE" sz="1200">
                <a:solidFill>
                  <a:prstClr val="black"/>
                </a:solidFill>
                <a:latin typeface="Arial" charset="0"/>
                <a:ea typeface="ＭＳ Ｐゴシック" pitchFamily="16" charset="-128"/>
              </a:rPr>
              <a:t>(finns i maten)</a:t>
            </a:r>
          </a:p>
          <a:p>
            <a:pPr marL="128588" indent="-128588" defTabSz="685800">
              <a:buFont typeface="Arial" panose="020B0604020202020204" pitchFamily="34" charset="0"/>
              <a:buChar char="•"/>
            </a:pPr>
            <a:r>
              <a:rPr lang="sv-SE" sz="1200">
                <a:solidFill>
                  <a:prstClr val="black"/>
                </a:solidFill>
                <a:latin typeface="Arial" charset="0"/>
                <a:ea typeface="ＭＳ Ｐゴシック" pitchFamily="16" charset="-128"/>
              </a:rPr>
              <a:t>Hjälper till att använda energi</a:t>
            </a:r>
          </a:p>
        </p:txBody>
      </p:sp>
      <p:sp>
        <p:nvSpPr>
          <p:cNvPr id="7" name="Pratbubbla: rektangel med rundade hörn 6">
            <a:extLst>
              <a:ext uri="{FF2B5EF4-FFF2-40B4-BE49-F238E27FC236}">
                <a16:creationId xmlns:a16="http://schemas.microsoft.com/office/drawing/2014/main" id="{D09AF0AC-13F3-43A8-B6A9-525996FB1349}"/>
              </a:ext>
            </a:extLst>
          </p:cNvPr>
          <p:cNvSpPr/>
          <p:nvPr/>
        </p:nvSpPr>
        <p:spPr bwMode="auto">
          <a:xfrm>
            <a:off x="2839041" y="2587469"/>
            <a:ext cx="1501219" cy="758459"/>
          </a:xfrm>
          <a:prstGeom prst="wedgeRoundRectCallout">
            <a:avLst>
              <a:gd name="adj1" fmla="val 164956"/>
              <a:gd name="adj2" fmla="val 49907"/>
              <a:gd name="adj3" fmla="val 16667"/>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68580" tIns="34290" rIns="68580" bIns="34290" numCol="1" rtlCol="0" anchor="t" anchorCtr="0" compatLnSpc="1">
            <a:prstTxWarp prst="textNoShape">
              <a:avLst/>
            </a:prstTxWarp>
          </a:bodyPr>
          <a:lstStyle/>
          <a:p>
            <a:pPr defTabSz="685800"/>
            <a:r>
              <a:rPr lang="sv-SE" sz="1200">
                <a:solidFill>
                  <a:prstClr val="black"/>
                </a:solidFill>
                <a:latin typeface="Arial" charset="0"/>
                <a:ea typeface="ＭＳ Ｐゴシック" pitchFamily="16" charset="-128"/>
              </a:rPr>
              <a:t>Protein:</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Tillväxt muskler</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Återhämtning</a:t>
            </a:r>
          </a:p>
        </p:txBody>
      </p:sp>
      <p:sp>
        <p:nvSpPr>
          <p:cNvPr id="8" name="Pratbubbla: rektangel med rundade hörn 7">
            <a:extLst>
              <a:ext uri="{FF2B5EF4-FFF2-40B4-BE49-F238E27FC236}">
                <a16:creationId xmlns:a16="http://schemas.microsoft.com/office/drawing/2014/main" id="{207B63B8-1DD7-4F6E-AB44-B6C724090E50}"/>
              </a:ext>
            </a:extLst>
          </p:cNvPr>
          <p:cNvSpPr/>
          <p:nvPr/>
        </p:nvSpPr>
        <p:spPr bwMode="auto">
          <a:xfrm>
            <a:off x="2676428" y="3925676"/>
            <a:ext cx="1753385" cy="1442301"/>
          </a:xfrm>
          <a:prstGeom prst="wedgeRoundRectCallout">
            <a:avLst>
              <a:gd name="adj1" fmla="val 152851"/>
              <a:gd name="adj2" fmla="val -60283"/>
              <a:gd name="adj3" fmla="val 16667"/>
            </a:avLst>
          </a:prstGeom>
          <a:solidFill>
            <a:srgbClr val="FFFF00"/>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68580" tIns="34290" rIns="68580" bIns="34290" numCol="1" rtlCol="0" anchor="t" anchorCtr="0" compatLnSpc="1">
            <a:prstTxWarp prst="textNoShape">
              <a:avLst/>
            </a:prstTxWarp>
          </a:bodyPr>
          <a:lstStyle/>
          <a:p>
            <a:pPr defTabSz="685800"/>
            <a:r>
              <a:rPr lang="sv-SE" sz="1200">
                <a:solidFill>
                  <a:prstClr val="black"/>
                </a:solidFill>
                <a:latin typeface="Arial" charset="0"/>
                <a:ea typeface="ＭＳ Ｐゴシック" pitchFamily="16" charset="-128"/>
              </a:rPr>
              <a:t>Fett:</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Smak!</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Lågintensiv energi</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Hjärnans funktion</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Vitamin-upptag</a:t>
            </a:r>
          </a:p>
          <a:p>
            <a:pPr marL="214313" indent="-214313" defTabSz="685800">
              <a:buFont typeface="Arial" panose="020B0604020202020204" pitchFamily="34" charset="0"/>
              <a:buChar char="•"/>
            </a:pPr>
            <a:r>
              <a:rPr lang="sv-SE" sz="1200">
                <a:solidFill>
                  <a:prstClr val="black"/>
                </a:solidFill>
                <a:latin typeface="Arial" charset="0"/>
                <a:ea typeface="ＭＳ Ｐゴシック" pitchFamily="16" charset="-128"/>
              </a:rPr>
              <a:t>Stötdämpande effekt</a:t>
            </a:r>
          </a:p>
        </p:txBody>
      </p:sp>
    </p:spTree>
    <p:custDataLst>
      <p:tags r:id="rId1"/>
    </p:custDataLst>
    <p:extLst>
      <p:ext uri="{BB962C8B-B14F-4D97-AF65-F5344CB8AC3E}">
        <p14:creationId xmlns:p14="http://schemas.microsoft.com/office/powerpoint/2010/main" val="3023721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3FF06E-040D-4EFC-848A-1F109F0264EC}"/>
              </a:ext>
            </a:extLst>
          </p:cNvPr>
          <p:cNvSpPr>
            <a:spLocks noGrp="1"/>
          </p:cNvSpPr>
          <p:nvPr>
            <p:ph type="title"/>
          </p:nvPr>
        </p:nvSpPr>
        <p:spPr>
          <a:xfrm>
            <a:off x="466651" y="302388"/>
            <a:ext cx="8342387" cy="1143000"/>
          </a:xfrm>
        </p:spPr>
        <p:txBody>
          <a:bodyPr/>
          <a:lstStyle/>
          <a:p>
            <a:r>
              <a:rPr lang="sv-SE" sz="3200"/>
              <a:t>Måltidsförslag för aktiv och växande ungdom</a:t>
            </a:r>
          </a:p>
        </p:txBody>
      </p:sp>
      <p:sp>
        <p:nvSpPr>
          <p:cNvPr id="3" name="Platshållare för text 2">
            <a:extLst>
              <a:ext uri="{FF2B5EF4-FFF2-40B4-BE49-F238E27FC236}">
                <a16:creationId xmlns:a16="http://schemas.microsoft.com/office/drawing/2014/main" id="{77835C84-4F43-414A-A68E-4634B9D3B38A}"/>
              </a:ext>
            </a:extLst>
          </p:cNvPr>
          <p:cNvSpPr>
            <a:spLocks noGrp="1"/>
          </p:cNvSpPr>
          <p:nvPr>
            <p:ph type="body" sz="quarter" idx="10"/>
          </p:nvPr>
        </p:nvSpPr>
        <p:spPr>
          <a:xfrm>
            <a:off x="1169988" y="1660285"/>
            <a:ext cx="7639050" cy="2743054"/>
          </a:xfrm>
        </p:spPr>
        <p:txBody>
          <a:bodyPr/>
          <a:lstStyle/>
          <a:p>
            <a:r>
              <a:rPr lang="sv-SE" sz="2400" dirty="0"/>
              <a:t>Frukost: havregrynsgröt 1,5 portion med russin, bröd med ost &amp; paprika, juice</a:t>
            </a:r>
          </a:p>
          <a:p>
            <a:r>
              <a:rPr lang="sv-SE" sz="2400" dirty="0"/>
              <a:t>Mellanmål: yoghurt, frukt, smörgås</a:t>
            </a:r>
          </a:p>
          <a:p>
            <a:r>
              <a:rPr lang="sv-SE" sz="2400" dirty="0"/>
              <a:t>Lunch: Kyckling med ris, broccoli och tomat </a:t>
            </a:r>
          </a:p>
          <a:p>
            <a:r>
              <a:rPr lang="sv-SE" sz="2400" dirty="0"/>
              <a:t>Mellanmål: </a:t>
            </a:r>
            <a:r>
              <a:rPr lang="sv-SE" sz="2400" dirty="0" err="1"/>
              <a:t>smoothie</a:t>
            </a:r>
            <a:r>
              <a:rPr lang="sv-SE" sz="2400" dirty="0"/>
              <a:t> med müsli</a:t>
            </a:r>
          </a:p>
          <a:p>
            <a:r>
              <a:rPr lang="sv-SE" sz="2400" dirty="0"/>
              <a:t>Middag: Pasta med köttfärssås, rivna morötter och spenat</a:t>
            </a:r>
          </a:p>
          <a:p>
            <a:r>
              <a:rPr lang="sv-SE" sz="2400" dirty="0"/>
              <a:t>Kvällsmål: 2 smörgåsar, keso/ fil med banan.</a:t>
            </a:r>
          </a:p>
          <a:p>
            <a:endParaRPr lang="sv-SE" dirty="0"/>
          </a:p>
          <a:p>
            <a:pPr marL="0" indent="0">
              <a:buNone/>
            </a:pPr>
            <a:endParaRPr lang="sv-SE" dirty="0"/>
          </a:p>
          <a:p>
            <a:endParaRPr lang="sv-SE" dirty="0"/>
          </a:p>
        </p:txBody>
      </p:sp>
      <p:pic>
        <p:nvPicPr>
          <p:cNvPr id="4" name="Bildobjekt 3">
            <a:extLst>
              <a:ext uri="{FF2B5EF4-FFF2-40B4-BE49-F238E27FC236}">
                <a16:creationId xmlns:a16="http://schemas.microsoft.com/office/drawing/2014/main" id="{FA6F2730-6B88-4864-A424-4504878C7B64}"/>
              </a:ext>
            </a:extLst>
          </p:cNvPr>
          <p:cNvPicPr>
            <a:picLocks noChangeAspect="1"/>
          </p:cNvPicPr>
          <p:nvPr/>
        </p:nvPicPr>
        <p:blipFill>
          <a:blip r:embed="rId4"/>
          <a:stretch>
            <a:fillRect/>
          </a:stretch>
        </p:blipFill>
        <p:spPr>
          <a:xfrm>
            <a:off x="9500716" y="3031812"/>
            <a:ext cx="2379016" cy="1497419"/>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460968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3D7CF4-D61B-EEBC-F269-023BA4A62B44}"/>
              </a:ext>
            </a:extLst>
          </p:cNvPr>
          <p:cNvSpPr>
            <a:spLocks noGrp="1"/>
          </p:cNvSpPr>
          <p:nvPr>
            <p:ph type="title"/>
          </p:nvPr>
        </p:nvSpPr>
        <p:spPr/>
        <p:txBody>
          <a:bodyPr/>
          <a:lstStyle/>
          <a:p>
            <a:endParaRPr lang="sv-SE"/>
          </a:p>
        </p:txBody>
      </p:sp>
      <p:sp>
        <p:nvSpPr>
          <p:cNvPr id="3" name="Platshållare för text 2">
            <a:extLst>
              <a:ext uri="{FF2B5EF4-FFF2-40B4-BE49-F238E27FC236}">
                <a16:creationId xmlns:a16="http://schemas.microsoft.com/office/drawing/2014/main" id="{08E29B42-BF0A-F67C-EDC7-26CB250F6FB6}"/>
              </a:ext>
            </a:extLst>
          </p:cNvPr>
          <p:cNvSpPr>
            <a:spLocks noGrp="1"/>
          </p:cNvSpPr>
          <p:nvPr>
            <p:ph type="body" sz="quarter" idx="10"/>
          </p:nvPr>
        </p:nvSpPr>
        <p:spPr/>
        <p:txBody>
          <a:bodyPr/>
          <a:lstStyle/>
          <a:p>
            <a:endParaRPr lang="sv-SE"/>
          </a:p>
        </p:txBody>
      </p:sp>
      <p:pic>
        <p:nvPicPr>
          <p:cNvPr id="4" name="Picture 2">
            <a:extLst>
              <a:ext uri="{FF2B5EF4-FFF2-40B4-BE49-F238E27FC236}">
                <a16:creationId xmlns:a16="http://schemas.microsoft.com/office/drawing/2014/main" id="{6D450730-F158-CD46-6D5C-1B133B4500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132" y="70357"/>
            <a:ext cx="11955868" cy="6701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56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9D6C7CE5-06BA-8095-7FBF-9428C1DD4C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2663" y="1239992"/>
            <a:ext cx="8669337" cy="4378015"/>
          </a:xfrm>
          <a:prstGeom prst="rect">
            <a:avLst/>
          </a:prstGeom>
          <a:noFill/>
        </p:spPr>
      </p:pic>
      <p:sp>
        <p:nvSpPr>
          <p:cNvPr id="2" name="Rubrik 1">
            <a:extLst>
              <a:ext uri="{FF2B5EF4-FFF2-40B4-BE49-F238E27FC236}">
                <a16:creationId xmlns:a16="http://schemas.microsoft.com/office/drawing/2014/main" id="{0158BF33-D555-4747-8283-611204885C0C}"/>
              </a:ext>
            </a:extLst>
          </p:cNvPr>
          <p:cNvSpPr>
            <a:spLocks noGrp="1"/>
          </p:cNvSpPr>
          <p:nvPr>
            <p:ph type="body" sz="quarter" idx="12"/>
          </p:nvPr>
        </p:nvSpPr>
        <p:spPr>
          <a:xfrm>
            <a:off x="775201" y="1724891"/>
            <a:ext cx="2004093" cy="3804039"/>
          </a:xfrm>
        </p:spPr>
        <p:txBody>
          <a:bodyPr wrap="square" anchor="t">
            <a:normAutofit/>
          </a:bodyPr>
          <a:lstStyle/>
          <a:p>
            <a:r>
              <a:rPr lang="sv-SE"/>
              <a:t>Olika anledningar till energibrist…</a:t>
            </a:r>
          </a:p>
        </p:txBody>
      </p:sp>
    </p:spTree>
    <p:custDataLst>
      <p:tags r:id="rId1"/>
    </p:custDataLst>
    <p:extLst>
      <p:ext uri="{BB962C8B-B14F-4D97-AF65-F5344CB8AC3E}">
        <p14:creationId xmlns:p14="http://schemas.microsoft.com/office/powerpoint/2010/main" val="391476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 affisch, grafisk design, illustration&#10;&#10;Automatiskt genererad beskrivning">
            <a:extLst>
              <a:ext uri="{FF2B5EF4-FFF2-40B4-BE49-F238E27FC236}">
                <a16:creationId xmlns:a16="http://schemas.microsoft.com/office/drawing/2014/main" id="{ECA66E6B-8F60-9164-423D-6BA0A4B26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9882" y="0"/>
            <a:ext cx="5172235" cy="6858000"/>
          </a:xfrm>
          <a:prstGeom prst="rect">
            <a:avLst/>
          </a:prstGeom>
        </p:spPr>
      </p:pic>
    </p:spTree>
    <p:extLst>
      <p:ext uri="{BB962C8B-B14F-4D97-AF65-F5344CB8AC3E}">
        <p14:creationId xmlns:p14="http://schemas.microsoft.com/office/powerpoint/2010/main" val="3990381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848BD2-F348-3D98-79CE-46623011A871}"/>
              </a:ext>
            </a:extLst>
          </p:cNvPr>
          <p:cNvSpPr>
            <a:spLocks noGrp="1"/>
          </p:cNvSpPr>
          <p:nvPr>
            <p:ph type="title"/>
          </p:nvPr>
        </p:nvSpPr>
        <p:spPr>
          <a:xfrm>
            <a:off x="1984315" y="2781557"/>
            <a:ext cx="7639538" cy="1851852"/>
          </a:xfrm>
        </p:spPr>
        <p:txBody>
          <a:bodyPr/>
          <a:lstStyle/>
          <a:p>
            <a:r>
              <a:rPr lang="sv-SE" dirty="0"/>
              <a:t>Jag och Omgivningen</a:t>
            </a:r>
          </a:p>
        </p:txBody>
      </p:sp>
    </p:spTree>
    <p:extLst>
      <p:ext uri="{BB962C8B-B14F-4D97-AF65-F5344CB8AC3E}">
        <p14:creationId xmlns:p14="http://schemas.microsoft.com/office/powerpoint/2010/main" val="391441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E0325B-1514-20C7-7F04-568320C91213}"/>
              </a:ext>
            </a:extLst>
          </p:cNvPr>
          <p:cNvSpPr>
            <a:spLocks noGrp="1"/>
          </p:cNvSpPr>
          <p:nvPr>
            <p:ph type="title"/>
          </p:nvPr>
        </p:nvSpPr>
        <p:spPr>
          <a:xfrm>
            <a:off x="1493104" y="2661231"/>
            <a:ext cx="7639538" cy="1851852"/>
          </a:xfrm>
        </p:spPr>
        <p:txBody>
          <a:bodyPr/>
          <a:lstStyle/>
          <a:p>
            <a:r>
              <a:rPr lang="sv-SE" dirty="0"/>
              <a:t>Den hållbara skidåkaren</a:t>
            </a:r>
          </a:p>
        </p:txBody>
      </p:sp>
    </p:spTree>
    <p:extLst>
      <p:ext uri="{BB962C8B-B14F-4D97-AF65-F5344CB8AC3E}">
        <p14:creationId xmlns:p14="http://schemas.microsoft.com/office/powerpoint/2010/main" val="2967230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D66DA-C3DD-4FD0-3BE8-7048EA94EF7F}"/>
              </a:ext>
            </a:extLst>
          </p:cNvPr>
          <p:cNvSpPr>
            <a:spLocks noGrp="1"/>
          </p:cNvSpPr>
          <p:nvPr>
            <p:ph type="title"/>
          </p:nvPr>
        </p:nvSpPr>
        <p:spPr>
          <a:xfrm>
            <a:off x="1169988" y="222736"/>
            <a:ext cx="7639538" cy="1143000"/>
          </a:xfrm>
        </p:spPr>
        <p:txBody>
          <a:bodyPr/>
          <a:lstStyle/>
          <a:p>
            <a:r>
              <a:rPr lang="sv-SE" dirty="0"/>
              <a:t>Sociala medier</a:t>
            </a:r>
          </a:p>
        </p:txBody>
      </p:sp>
      <p:pic>
        <p:nvPicPr>
          <p:cNvPr id="5" name="Bildobjekt 4">
            <a:extLst>
              <a:ext uri="{FF2B5EF4-FFF2-40B4-BE49-F238E27FC236}">
                <a16:creationId xmlns:a16="http://schemas.microsoft.com/office/drawing/2014/main" id="{978DE26C-CDCF-463C-249F-9C1FE80CFEB1}"/>
              </a:ext>
            </a:extLst>
          </p:cNvPr>
          <p:cNvPicPr>
            <a:picLocks noChangeAspect="1"/>
          </p:cNvPicPr>
          <p:nvPr/>
        </p:nvPicPr>
        <p:blipFill rotWithShape="1">
          <a:blip r:embed="rId3"/>
          <a:srcRect l="19449" t="19915" r="19153" b="6666"/>
          <a:stretch/>
        </p:blipFill>
        <p:spPr>
          <a:xfrm>
            <a:off x="2353159" y="1600200"/>
            <a:ext cx="7485681" cy="5035064"/>
          </a:xfrm>
          <a:prstGeom prst="rect">
            <a:avLst/>
          </a:prstGeom>
        </p:spPr>
      </p:pic>
    </p:spTree>
    <p:extLst>
      <p:ext uri="{BB962C8B-B14F-4D97-AF65-F5344CB8AC3E}">
        <p14:creationId xmlns:p14="http://schemas.microsoft.com/office/powerpoint/2010/main" val="3397490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B7FA9C-B541-D06F-4EB9-460A60DEAC7E}"/>
              </a:ext>
            </a:extLst>
          </p:cNvPr>
          <p:cNvSpPr>
            <a:spLocks noGrp="1"/>
          </p:cNvSpPr>
          <p:nvPr>
            <p:ph type="title"/>
          </p:nvPr>
        </p:nvSpPr>
        <p:spPr>
          <a:xfrm>
            <a:off x="1866640" y="333890"/>
            <a:ext cx="7639538" cy="1143000"/>
          </a:xfrm>
        </p:spPr>
        <p:txBody>
          <a:bodyPr/>
          <a:lstStyle/>
          <a:p>
            <a:pPr algn="ctr"/>
            <a:r>
              <a:rPr lang="sv-SE" dirty="0"/>
              <a:t>”Likes”</a:t>
            </a:r>
          </a:p>
        </p:txBody>
      </p:sp>
      <p:pic>
        <p:nvPicPr>
          <p:cNvPr id="5" name="Bildobjekt 4">
            <a:extLst>
              <a:ext uri="{FF2B5EF4-FFF2-40B4-BE49-F238E27FC236}">
                <a16:creationId xmlns:a16="http://schemas.microsoft.com/office/drawing/2014/main" id="{3AB8E521-E530-FE54-7AC0-1E5F39F19CCB}"/>
              </a:ext>
            </a:extLst>
          </p:cNvPr>
          <p:cNvPicPr>
            <a:picLocks noChangeAspect="1"/>
          </p:cNvPicPr>
          <p:nvPr/>
        </p:nvPicPr>
        <p:blipFill rotWithShape="1">
          <a:blip r:embed="rId3"/>
          <a:srcRect l="22882" t="19914" r="23601" b="8022"/>
          <a:stretch/>
        </p:blipFill>
        <p:spPr>
          <a:xfrm>
            <a:off x="2424016" y="1693866"/>
            <a:ext cx="6524786" cy="4942074"/>
          </a:xfrm>
          <a:prstGeom prst="rect">
            <a:avLst/>
          </a:prstGeom>
        </p:spPr>
      </p:pic>
    </p:spTree>
    <p:extLst>
      <p:ext uri="{BB962C8B-B14F-4D97-AF65-F5344CB8AC3E}">
        <p14:creationId xmlns:p14="http://schemas.microsoft.com/office/powerpoint/2010/main" val="4014321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874D26A-38F3-54AF-5700-0240D0B37745}"/>
              </a:ext>
            </a:extLst>
          </p:cNvPr>
          <p:cNvSpPr>
            <a:spLocks noGrp="1"/>
          </p:cNvSpPr>
          <p:nvPr>
            <p:ph type="title"/>
          </p:nvPr>
        </p:nvSpPr>
        <p:spPr>
          <a:xfrm>
            <a:off x="1169988" y="237558"/>
            <a:ext cx="7639538" cy="1143000"/>
          </a:xfrm>
        </p:spPr>
        <p:txBody>
          <a:bodyPr/>
          <a:lstStyle/>
          <a:p>
            <a:r>
              <a:rPr lang="sv-SE" dirty="0"/>
              <a:t>Våga prata om det!</a:t>
            </a:r>
          </a:p>
        </p:txBody>
      </p:sp>
      <p:sp>
        <p:nvSpPr>
          <p:cNvPr id="7" name="Platshållare för text 6">
            <a:extLst>
              <a:ext uri="{FF2B5EF4-FFF2-40B4-BE49-F238E27FC236}">
                <a16:creationId xmlns:a16="http://schemas.microsoft.com/office/drawing/2014/main" id="{D3DC47C8-465F-124B-88E1-059C71D54B5A}"/>
              </a:ext>
            </a:extLst>
          </p:cNvPr>
          <p:cNvSpPr>
            <a:spLocks noGrp="1"/>
          </p:cNvSpPr>
          <p:nvPr>
            <p:ph type="body" sz="quarter" idx="10"/>
          </p:nvPr>
        </p:nvSpPr>
        <p:spPr/>
        <p:txBody>
          <a:bodyPr/>
          <a:lstStyle/>
          <a:p>
            <a:endParaRPr lang="sv-SE"/>
          </a:p>
        </p:txBody>
      </p:sp>
      <p:pic>
        <p:nvPicPr>
          <p:cNvPr id="5" name="Bildobjekt 4">
            <a:extLst>
              <a:ext uri="{FF2B5EF4-FFF2-40B4-BE49-F238E27FC236}">
                <a16:creationId xmlns:a16="http://schemas.microsoft.com/office/drawing/2014/main" id="{D7BF542B-9872-B3A2-A879-623AAE62F364}"/>
              </a:ext>
            </a:extLst>
          </p:cNvPr>
          <p:cNvPicPr>
            <a:picLocks noChangeAspect="1"/>
          </p:cNvPicPr>
          <p:nvPr/>
        </p:nvPicPr>
        <p:blipFill rotWithShape="1">
          <a:blip r:embed="rId3"/>
          <a:srcRect l="4321" t="19914" r="4534" b="8248"/>
          <a:stretch/>
        </p:blipFill>
        <p:spPr>
          <a:xfrm>
            <a:off x="400373" y="1900819"/>
            <a:ext cx="11112285" cy="4926576"/>
          </a:xfrm>
          <a:prstGeom prst="rect">
            <a:avLst/>
          </a:prstGeom>
        </p:spPr>
      </p:pic>
    </p:spTree>
    <p:extLst>
      <p:ext uri="{BB962C8B-B14F-4D97-AF65-F5344CB8AC3E}">
        <p14:creationId xmlns:p14="http://schemas.microsoft.com/office/powerpoint/2010/main" val="702134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536EE1-EE45-297F-3CE6-010E11223069}"/>
              </a:ext>
            </a:extLst>
          </p:cNvPr>
          <p:cNvSpPr>
            <a:spLocks noGrp="1"/>
          </p:cNvSpPr>
          <p:nvPr>
            <p:ph type="title"/>
          </p:nvPr>
        </p:nvSpPr>
        <p:spPr>
          <a:xfrm>
            <a:off x="2276231" y="2657571"/>
            <a:ext cx="7639538" cy="1851852"/>
          </a:xfrm>
        </p:spPr>
        <p:txBody>
          <a:bodyPr/>
          <a:lstStyle/>
          <a:p>
            <a:r>
              <a:rPr lang="sv-SE" dirty="0"/>
              <a:t>Diskussioner &amp; </a:t>
            </a:r>
            <a:r>
              <a:rPr lang="sv-SE" dirty="0">
                <a:solidFill>
                  <a:schemeClr val="bg2"/>
                </a:solidFill>
              </a:rPr>
              <a:t>reflektioner</a:t>
            </a:r>
          </a:p>
        </p:txBody>
      </p:sp>
    </p:spTree>
    <p:extLst>
      <p:ext uri="{BB962C8B-B14F-4D97-AF65-F5344CB8AC3E}">
        <p14:creationId xmlns:p14="http://schemas.microsoft.com/office/powerpoint/2010/main" val="3969116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585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416903AF-D1C6-5A75-A1E0-2E8C7EF37533}"/>
              </a:ext>
            </a:extLst>
          </p:cNvPr>
          <p:cNvPicPr>
            <a:picLocks noChangeAspect="1"/>
          </p:cNvPicPr>
          <p:nvPr/>
        </p:nvPicPr>
        <p:blipFill rotWithShape="1">
          <a:blip r:embed="rId4"/>
          <a:srcRect l="33900" t="23200" r="35200" b="7733"/>
          <a:stretch/>
        </p:blipFill>
        <p:spPr>
          <a:xfrm>
            <a:off x="3681984" y="240614"/>
            <a:ext cx="4949952" cy="6223484"/>
          </a:xfrm>
          <a:prstGeom prst="rect">
            <a:avLst/>
          </a:prstGeom>
        </p:spPr>
      </p:pic>
    </p:spTree>
    <p:custDataLst>
      <p:tags r:id="rId1"/>
    </p:custDataLst>
    <p:extLst>
      <p:ext uri="{BB962C8B-B14F-4D97-AF65-F5344CB8AC3E}">
        <p14:creationId xmlns:p14="http://schemas.microsoft.com/office/powerpoint/2010/main" val="171409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978AC8-9D0F-0739-4132-9EA05CF25EA2}"/>
              </a:ext>
            </a:extLst>
          </p:cNvPr>
          <p:cNvSpPr>
            <a:spLocks noGrp="1"/>
          </p:cNvSpPr>
          <p:nvPr>
            <p:ph type="title"/>
          </p:nvPr>
        </p:nvSpPr>
        <p:spPr>
          <a:xfrm>
            <a:off x="356993" y="2797057"/>
            <a:ext cx="9313950" cy="1851852"/>
          </a:xfrm>
        </p:spPr>
        <p:txBody>
          <a:bodyPr/>
          <a:lstStyle/>
          <a:p>
            <a:r>
              <a:rPr lang="sv-SE" dirty="0"/>
              <a:t>Jag och Kroppens utveckling</a:t>
            </a:r>
          </a:p>
        </p:txBody>
      </p:sp>
    </p:spTree>
    <p:custDataLst>
      <p:tags r:id="rId1"/>
    </p:custDataLst>
    <p:extLst>
      <p:ext uri="{BB962C8B-B14F-4D97-AF65-F5344CB8AC3E}">
        <p14:creationId xmlns:p14="http://schemas.microsoft.com/office/powerpoint/2010/main" val="2918847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EF200B-7DF6-245F-D41F-B1669C87DFA4}"/>
              </a:ext>
            </a:extLst>
          </p:cNvPr>
          <p:cNvSpPr>
            <a:spLocks noGrp="1"/>
          </p:cNvSpPr>
          <p:nvPr>
            <p:ph type="title"/>
          </p:nvPr>
        </p:nvSpPr>
        <p:spPr/>
        <p:txBody>
          <a:bodyPr/>
          <a:lstStyle/>
          <a:p>
            <a:endParaRPr lang="sv-SE"/>
          </a:p>
        </p:txBody>
      </p:sp>
      <p:sp>
        <p:nvSpPr>
          <p:cNvPr id="3" name="Platshållare för text 2">
            <a:extLst>
              <a:ext uri="{FF2B5EF4-FFF2-40B4-BE49-F238E27FC236}">
                <a16:creationId xmlns:a16="http://schemas.microsoft.com/office/drawing/2014/main" id="{1AC8257D-FB41-9C7F-B403-DCA39E237B4B}"/>
              </a:ext>
            </a:extLst>
          </p:cNvPr>
          <p:cNvSpPr>
            <a:spLocks noGrp="1"/>
          </p:cNvSpPr>
          <p:nvPr>
            <p:ph type="body" sz="quarter" idx="10"/>
          </p:nvPr>
        </p:nvSpPr>
        <p:spPr/>
        <p:txBody>
          <a:bodyPr/>
          <a:lstStyle/>
          <a:p>
            <a:endParaRPr lang="sv-SE"/>
          </a:p>
        </p:txBody>
      </p:sp>
      <p:pic>
        <p:nvPicPr>
          <p:cNvPr id="5" name="Bildobjekt 4" descr="En bild som visar text, skärmbild, grafisk design, Varumärke&#10;&#10;Automatiskt genererad beskrivning">
            <a:extLst>
              <a:ext uri="{FF2B5EF4-FFF2-40B4-BE49-F238E27FC236}">
                <a16:creationId xmlns:a16="http://schemas.microsoft.com/office/drawing/2014/main" id="{A2C0476E-C027-2C0C-86CE-42E4AEE279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390903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rita, Barnkonst, clipart, skiss&#10;&#10;Automatiskt genererad beskrivning">
            <a:extLst>
              <a:ext uri="{FF2B5EF4-FFF2-40B4-BE49-F238E27FC236}">
                <a16:creationId xmlns:a16="http://schemas.microsoft.com/office/drawing/2014/main" id="{C2DF526B-E606-22D8-3089-52E247DD3B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2386" y="0"/>
            <a:ext cx="9147227" cy="6858000"/>
          </a:xfrm>
          <a:prstGeom prst="rect">
            <a:avLst/>
          </a:prstGeom>
        </p:spPr>
      </p:pic>
    </p:spTree>
    <p:extLst>
      <p:ext uri="{BB962C8B-B14F-4D97-AF65-F5344CB8AC3E}">
        <p14:creationId xmlns:p14="http://schemas.microsoft.com/office/powerpoint/2010/main" val="424239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31E582-BF1E-45C3-A9F1-F33D77D046E9}"/>
              </a:ext>
            </a:extLst>
          </p:cNvPr>
          <p:cNvSpPr>
            <a:spLocks noGrp="1"/>
          </p:cNvSpPr>
          <p:nvPr>
            <p:ph type="title"/>
          </p:nvPr>
        </p:nvSpPr>
        <p:spPr>
          <a:xfrm>
            <a:off x="1169988" y="460573"/>
            <a:ext cx="7639538" cy="1143000"/>
          </a:xfrm>
        </p:spPr>
        <p:txBody>
          <a:bodyPr/>
          <a:lstStyle/>
          <a:p>
            <a:r>
              <a:rPr lang="sv-SE" sz="4400" dirty="0"/>
              <a:t>Viktuppgång – ja, utveckling!</a:t>
            </a:r>
          </a:p>
        </p:txBody>
      </p:sp>
      <p:sp>
        <p:nvSpPr>
          <p:cNvPr id="3" name="Platshållare för text 2">
            <a:extLst>
              <a:ext uri="{FF2B5EF4-FFF2-40B4-BE49-F238E27FC236}">
                <a16:creationId xmlns:a16="http://schemas.microsoft.com/office/drawing/2014/main" id="{2A5778F6-CDD2-48DA-BC29-A08263127DA6}"/>
              </a:ext>
            </a:extLst>
          </p:cNvPr>
          <p:cNvSpPr>
            <a:spLocks noGrp="1"/>
          </p:cNvSpPr>
          <p:nvPr>
            <p:ph type="body" sz="quarter" idx="10"/>
          </p:nvPr>
        </p:nvSpPr>
        <p:spPr>
          <a:xfrm>
            <a:off x="1170476" y="1828798"/>
            <a:ext cx="7370020" cy="2743054"/>
          </a:xfrm>
        </p:spPr>
        <p:txBody>
          <a:bodyPr/>
          <a:lstStyle/>
          <a:p>
            <a:r>
              <a:rPr lang="sv-SE" dirty="0"/>
              <a:t>Naturlig och nödvändig del under puberteten – tillväxtspurt </a:t>
            </a:r>
          </a:p>
          <a:p>
            <a:r>
              <a:rPr lang="sv-SE" dirty="0"/>
              <a:t>Hormonförändringar</a:t>
            </a:r>
          </a:p>
          <a:p>
            <a:pPr lvl="1"/>
            <a:r>
              <a:rPr lang="sv-SE" dirty="0"/>
              <a:t>Östrogen</a:t>
            </a:r>
          </a:p>
          <a:p>
            <a:pPr lvl="1"/>
            <a:r>
              <a:rPr lang="sv-SE" dirty="0"/>
              <a:t>Testosteron</a:t>
            </a:r>
          </a:p>
          <a:p>
            <a:r>
              <a:rPr lang="sv-SE" dirty="0"/>
              <a:t>Individuell utveckling!</a:t>
            </a:r>
          </a:p>
          <a:p>
            <a:r>
              <a:rPr lang="sv-SE" b="1" dirty="0"/>
              <a:t>Nödvändigt i processen att bli vuxen, utvecklas som idrottare och ha god hälsa</a:t>
            </a:r>
            <a:endParaRPr lang="sv-SE" b="1" dirty="0">
              <a:cs typeface="Arial"/>
            </a:endParaRPr>
          </a:p>
          <a:p>
            <a:endParaRPr lang="sv-SE" b="1" dirty="0"/>
          </a:p>
        </p:txBody>
      </p:sp>
      <p:pic>
        <p:nvPicPr>
          <p:cNvPr id="5" name="Bildobjekt 4" descr="En bild som visar skärmbild&#10;&#10;Automatiskt genererad beskrivning">
            <a:extLst>
              <a:ext uri="{FF2B5EF4-FFF2-40B4-BE49-F238E27FC236}">
                <a16:creationId xmlns:a16="http://schemas.microsoft.com/office/drawing/2014/main" id="{699D1169-A09B-4B6A-5230-3E527A8129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8921" y="1380744"/>
            <a:ext cx="4069383" cy="4096512"/>
          </a:xfrm>
          <a:prstGeom prst="rect">
            <a:avLst/>
          </a:prstGeom>
        </p:spPr>
      </p:pic>
    </p:spTree>
    <p:custDataLst>
      <p:tags r:id="rId1"/>
    </p:custDataLst>
    <p:extLst>
      <p:ext uri="{BB962C8B-B14F-4D97-AF65-F5344CB8AC3E}">
        <p14:creationId xmlns:p14="http://schemas.microsoft.com/office/powerpoint/2010/main" val="472431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F46529E-C243-285E-2734-152A056DF839}"/>
              </a:ext>
            </a:extLst>
          </p:cNvPr>
          <p:cNvSpPr>
            <a:spLocks noGrp="1"/>
          </p:cNvSpPr>
          <p:nvPr>
            <p:ph type="title"/>
          </p:nvPr>
        </p:nvSpPr>
        <p:spPr>
          <a:xfrm>
            <a:off x="767652" y="1475464"/>
            <a:ext cx="6578558" cy="1143000"/>
          </a:xfrm>
        </p:spPr>
        <p:txBody>
          <a:bodyPr/>
          <a:lstStyle/>
          <a:p>
            <a:r>
              <a:rPr lang="en-US" dirty="0" err="1"/>
              <a:t>Alla</a:t>
            </a:r>
            <a:r>
              <a:rPr lang="en-US" dirty="0"/>
              <a:t> </a:t>
            </a:r>
            <a:r>
              <a:rPr lang="en-US" dirty="0" err="1"/>
              <a:t>är</a:t>
            </a:r>
            <a:r>
              <a:rPr lang="en-US" dirty="0"/>
              <a:t> </a:t>
            </a:r>
            <a:r>
              <a:rPr lang="en-US" dirty="0" err="1"/>
              <a:t>olika</a:t>
            </a:r>
            <a:endParaRPr lang="en-US" dirty="0"/>
          </a:p>
        </p:txBody>
      </p:sp>
      <p:pic>
        <p:nvPicPr>
          <p:cNvPr id="5" name="Bildobjekt 4" descr="En bild som visar utomhus, himmel, klädsel, person&#10;&#10;Automatiskt genererad beskrivning">
            <a:extLst>
              <a:ext uri="{FF2B5EF4-FFF2-40B4-BE49-F238E27FC236}">
                <a16:creationId xmlns:a16="http://schemas.microsoft.com/office/drawing/2014/main" id="{756C921D-92ED-FF61-093C-244626088109}"/>
              </a:ext>
            </a:extLst>
          </p:cNvPr>
          <p:cNvPicPr>
            <a:picLocks noChangeAspect="1"/>
          </p:cNvPicPr>
          <p:nvPr/>
        </p:nvPicPr>
        <p:blipFill rotWithShape="1">
          <a:blip r:embed="rId3">
            <a:extLst>
              <a:ext uri="{28A0092B-C50C-407E-A947-70E740481C1C}">
                <a14:useLocalDpi xmlns:a14="http://schemas.microsoft.com/office/drawing/2010/main" val="0"/>
              </a:ext>
            </a:extLst>
          </a:blip>
          <a:srcRect l="13810"/>
          <a:stretch/>
        </p:blipFill>
        <p:spPr>
          <a:xfrm>
            <a:off x="8024813" y="10"/>
            <a:ext cx="4167187" cy="6857990"/>
          </a:xfrm>
          <a:prstGeom prst="rect">
            <a:avLst/>
          </a:prstGeom>
          <a:noFill/>
        </p:spPr>
      </p:pic>
      <p:sp>
        <p:nvSpPr>
          <p:cNvPr id="12" name="Text Placeholder 3">
            <a:extLst>
              <a:ext uri="{FF2B5EF4-FFF2-40B4-BE49-F238E27FC236}">
                <a16:creationId xmlns:a16="http://schemas.microsoft.com/office/drawing/2014/main" id="{E445C97F-2F47-0F6C-0609-3F00CD356D5B}"/>
              </a:ext>
            </a:extLst>
          </p:cNvPr>
          <p:cNvSpPr>
            <a:spLocks noGrp="1"/>
          </p:cNvSpPr>
          <p:nvPr>
            <p:ph type="body" sz="quarter" idx="10"/>
          </p:nvPr>
        </p:nvSpPr>
        <p:spPr>
          <a:xfrm>
            <a:off x="767652" y="2977738"/>
            <a:ext cx="7793537" cy="2743054"/>
          </a:xfrm>
        </p:spPr>
        <p:txBody>
          <a:bodyPr/>
          <a:lstStyle/>
          <a:p>
            <a:r>
              <a:rPr lang="sv-SE" dirty="0"/>
              <a:t>Alla utvecklas i olika takt</a:t>
            </a:r>
          </a:p>
          <a:p>
            <a:r>
              <a:rPr lang="sv-SE" dirty="0"/>
              <a:t>Jämför dig inte med andra – ha tålamod!</a:t>
            </a:r>
          </a:p>
        </p:txBody>
      </p:sp>
    </p:spTree>
    <p:extLst>
      <p:ext uri="{BB962C8B-B14F-4D97-AF65-F5344CB8AC3E}">
        <p14:creationId xmlns:p14="http://schemas.microsoft.com/office/powerpoint/2010/main" val="2965893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76CB55-0A38-0C48-1933-B1F55E44D542}"/>
              </a:ext>
            </a:extLst>
          </p:cNvPr>
          <p:cNvSpPr>
            <a:spLocks noGrp="1"/>
          </p:cNvSpPr>
          <p:nvPr>
            <p:ph type="title"/>
          </p:nvPr>
        </p:nvSpPr>
        <p:spPr>
          <a:xfrm>
            <a:off x="2276231" y="2921043"/>
            <a:ext cx="7639538" cy="1851852"/>
          </a:xfrm>
        </p:spPr>
        <p:txBody>
          <a:bodyPr/>
          <a:lstStyle/>
          <a:p>
            <a:r>
              <a:rPr lang="sv-SE" dirty="0"/>
              <a:t>Jag och energin</a:t>
            </a:r>
          </a:p>
        </p:txBody>
      </p:sp>
    </p:spTree>
    <p:extLst>
      <p:ext uri="{BB962C8B-B14F-4D97-AF65-F5344CB8AC3E}">
        <p14:creationId xmlns:p14="http://schemas.microsoft.com/office/powerpoint/2010/main" val="33917444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lank Presentation">
  <a:themeElements>
    <a:clrScheme name="Anpassat 4">
      <a:dk1>
        <a:srgbClr val="005B9F"/>
      </a:dk1>
      <a:lt1>
        <a:srgbClr val="FFFFFF"/>
      </a:lt1>
      <a:dk2>
        <a:srgbClr val="009FE3"/>
      </a:dk2>
      <a:lt2>
        <a:srgbClr val="FFDD00"/>
      </a:lt2>
      <a:accent1>
        <a:srgbClr val="15304E"/>
      </a:accent1>
      <a:accent2>
        <a:srgbClr val="005B9F"/>
      </a:accent2>
      <a:accent3>
        <a:srgbClr val="009FE3"/>
      </a:accent3>
      <a:accent4>
        <a:srgbClr val="FFDD00"/>
      </a:accent4>
      <a:accent5>
        <a:srgbClr val="4F3012"/>
      </a:accent5>
      <a:accent6>
        <a:srgbClr val="9D4916"/>
      </a:accent6>
      <a:hlink>
        <a:srgbClr val="005C9D"/>
      </a:hlink>
      <a:folHlink>
        <a:srgbClr val="333333"/>
      </a:folHlink>
    </a:clrScheme>
    <a:fontScheme name="Sv Skidförbundet -1">
      <a:majorFont>
        <a:latin typeface="Impact"/>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smtClean="0">
            <a:ln>
              <a:noFill/>
            </a:ln>
            <a:solidFill>
              <a:schemeClr val="tx1"/>
            </a:solidFill>
            <a:effectLst/>
            <a:latin typeface="Arial"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lnDef>
  </a:objectDefaults>
  <a:extraClrSchemeLst>
    <a:extraClrScheme>
      <a:clrScheme name="Blank Presentation 1">
        <a:dk1>
          <a:srgbClr val="000000"/>
        </a:dk1>
        <a:lt1>
          <a:srgbClr val="FFFFFF"/>
        </a:lt1>
        <a:dk2>
          <a:srgbClr val="999999"/>
        </a:dk2>
        <a:lt2>
          <a:srgbClr val="CCCCCC"/>
        </a:lt2>
        <a:accent1>
          <a:srgbClr val="003399"/>
        </a:accent1>
        <a:accent2>
          <a:srgbClr val="FFFF00"/>
        </a:accent2>
        <a:accent3>
          <a:srgbClr val="FFFFFF"/>
        </a:accent3>
        <a:accent4>
          <a:srgbClr val="000000"/>
        </a:accent4>
        <a:accent5>
          <a:srgbClr val="AAADCA"/>
        </a:accent5>
        <a:accent6>
          <a:srgbClr val="E7E700"/>
        </a:accent6>
        <a:hlink>
          <a:srgbClr val="CC9900"/>
        </a:hlink>
        <a:folHlink>
          <a:srgbClr val="33333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Mall XC 210701" id="{7656F534-B644-4308-B010-3EB5B6C340E1}" vid="{C51C72D8-5BBF-4F0B-930F-BF6897C28CB0}"/>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960CADC-1E02-41AA-92DD-2FCB93CC8C9C}">
  <we:reference id="wa104178141" version="3.1.2.22" store="sv-S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38E592EF9C36941841D75497FC40812" ma:contentTypeVersion="15" ma:contentTypeDescription="Skapa ett nytt dokument." ma:contentTypeScope="" ma:versionID="3a72374ceacc6a26721a4ec7b1a9c337">
  <xsd:schema xmlns:xsd="http://www.w3.org/2001/XMLSchema" xmlns:xs="http://www.w3.org/2001/XMLSchema" xmlns:p="http://schemas.microsoft.com/office/2006/metadata/properties" xmlns:ns2="84073172-4655-41db-83fb-e2fa393b9489" xmlns:ns3="ea83d221-4ff1-494a-b04e-31c51e9d5834" targetNamespace="http://schemas.microsoft.com/office/2006/metadata/properties" ma:root="true" ma:fieldsID="e6e4cf8dd8b2073d553fd02df925d59e" ns2:_="" ns3:_="">
    <xsd:import namespace="84073172-4655-41db-83fb-e2fa393b9489"/>
    <xsd:import namespace="ea83d221-4ff1-494a-b04e-31c51e9d58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073172-4655-41db-83fb-e2fa393b94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ildmarkeringar" ma:readOnly="false" ma:fieldId="{5cf76f15-5ced-4ddc-b409-7134ff3c332f}" ma:taxonomyMulti="true" ma:sspId="9fa9cc9d-75ed-45cf-a515-3f7a568119c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3d221-4ff1-494a-b04e-31c51e9d5834" elementFormDefault="qualified">
    <xsd:import namespace="http://schemas.microsoft.com/office/2006/documentManagement/types"/>
    <xsd:import namespace="http://schemas.microsoft.com/office/infopath/2007/PartnerControls"/>
    <xsd:element name="SharedWithUsers" ma:index="1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at med information" ma:internalName="SharedWithDetails" ma:readOnly="true">
      <xsd:simpleType>
        <xsd:restriction base="dms:Note">
          <xsd:maxLength value="255"/>
        </xsd:restriction>
      </xsd:simpleType>
    </xsd:element>
    <xsd:element name="TaxCatchAll" ma:index="21" nillable="true" ma:displayName="Taxonomy Catch All Column" ma:hidden="true" ma:list="{a5a99dc4-2351-4bb3-90e9-fdfef0e26121}" ma:internalName="TaxCatchAll" ma:showField="CatchAllData" ma:web="ea83d221-4ff1-494a-b04e-31c51e9d58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4073172-4655-41db-83fb-e2fa393b9489">
      <Terms xmlns="http://schemas.microsoft.com/office/infopath/2007/PartnerControls"/>
    </lcf76f155ced4ddcb4097134ff3c332f>
    <TaxCatchAll xmlns="ea83d221-4ff1-494a-b04e-31c51e9d5834" xsi:nil="true"/>
  </documentManagement>
</p:properties>
</file>

<file path=customXml/itemProps1.xml><?xml version="1.0" encoding="utf-8"?>
<ds:datastoreItem xmlns:ds="http://schemas.openxmlformats.org/officeDocument/2006/customXml" ds:itemID="{40706F83-B773-41D1-82DB-B21F465E9C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073172-4655-41db-83fb-e2fa393b9489"/>
    <ds:schemaRef ds:uri="ea83d221-4ff1-494a-b04e-31c51e9d58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AA25F6-91E3-4F9F-BAED-2D97763B98B2}">
  <ds:schemaRefs>
    <ds:schemaRef ds:uri="http://schemas.microsoft.com/sharepoint/v3/contenttype/forms"/>
  </ds:schemaRefs>
</ds:datastoreItem>
</file>

<file path=customXml/itemProps3.xml><?xml version="1.0" encoding="utf-8"?>
<ds:datastoreItem xmlns:ds="http://schemas.openxmlformats.org/officeDocument/2006/customXml" ds:itemID="{B74A576D-93E0-4A49-A242-8AAFABDE4E9E}">
  <ds:schemaRefs>
    <ds:schemaRef ds:uri="http://schemas.microsoft.com/office/2006/metadata/properties"/>
    <ds:schemaRef ds:uri="http://schemas.microsoft.com/office/infopath/2007/PartnerControls"/>
    <ds:schemaRef ds:uri="84073172-4655-41db-83fb-e2fa393b9489"/>
    <ds:schemaRef ds:uri="ea83d221-4ff1-494a-b04e-31c51e9d5834"/>
  </ds:schemaRefs>
</ds:datastoreItem>
</file>

<file path=docProps/app.xml><?xml version="1.0" encoding="utf-8"?>
<Properties xmlns="http://schemas.openxmlformats.org/officeDocument/2006/extended-properties" xmlns:vt="http://schemas.openxmlformats.org/officeDocument/2006/docPropsVTypes">
  <Template>PowerPoint Mall XC 210701</Template>
  <TotalTime>71</TotalTime>
  <Words>840</Words>
  <Application>Microsoft Office PowerPoint</Application>
  <PresentationFormat>Bredbild</PresentationFormat>
  <Paragraphs>93</Paragraphs>
  <Slides>24</Slides>
  <Notes>19</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24</vt:i4>
      </vt:variant>
    </vt:vector>
  </HeadingPairs>
  <TitlesOfParts>
    <vt:vector size="31" baseType="lpstr">
      <vt:lpstr>Arial</vt:lpstr>
      <vt:lpstr>Impact</vt:lpstr>
      <vt:lpstr>Maitree</vt:lpstr>
      <vt:lpstr>Systemtypsnitt</vt:lpstr>
      <vt:lpstr>var(--font-family-body)</vt:lpstr>
      <vt:lpstr>Wingdings</vt:lpstr>
      <vt:lpstr>Blank Presentation</vt:lpstr>
      <vt:lpstr>PowerPoint-presentation</vt:lpstr>
      <vt:lpstr>Den hållbara skidåkaren</vt:lpstr>
      <vt:lpstr>PowerPoint-presentation</vt:lpstr>
      <vt:lpstr>Jag och Kroppens utveckling</vt:lpstr>
      <vt:lpstr>PowerPoint-presentation</vt:lpstr>
      <vt:lpstr>PowerPoint-presentation</vt:lpstr>
      <vt:lpstr>Viktuppgång – ja, utveckling!</vt:lpstr>
      <vt:lpstr>Alla är olika</vt:lpstr>
      <vt:lpstr>Jag och energin</vt:lpstr>
      <vt:lpstr>PowerPoint-presentation</vt:lpstr>
      <vt:lpstr>PowerPoint-presentation</vt:lpstr>
      <vt:lpstr>PowerPoint-presentation</vt:lpstr>
      <vt:lpstr>Näringsämnen</vt:lpstr>
      <vt:lpstr>Kan det jag äter påverka prestationen?</vt:lpstr>
      <vt:lpstr>Måltidsförslag för aktiv och växande ungdom</vt:lpstr>
      <vt:lpstr>PowerPoint-presentation</vt:lpstr>
      <vt:lpstr>PowerPoint-presentation</vt:lpstr>
      <vt:lpstr>PowerPoint-presentation</vt:lpstr>
      <vt:lpstr>Jag och Omgivningen</vt:lpstr>
      <vt:lpstr>Sociala medier</vt:lpstr>
      <vt:lpstr>”Likes”</vt:lpstr>
      <vt:lpstr>Våga prata om det!</vt:lpstr>
      <vt:lpstr>Diskussioner &amp; reflektioner</vt:lpstr>
      <vt:lpstr>PowerPoint-presentation</vt:lpstr>
    </vt:vector>
  </TitlesOfParts>
  <Manager>Lotte Jernberg</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Anders Strid</dc:creator>
  <cp:lastModifiedBy>Anders Strid</cp:lastModifiedBy>
  <cp:revision>1</cp:revision>
  <cp:lastPrinted>2018-05-08T07:41:34Z</cp:lastPrinted>
  <dcterms:created xsi:type="dcterms:W3CDTF">2023-10-27T08:07:24Z</dcterms:created>
  <dcterms:modified xsi:type="dcterms:W3CDTF">2023-10-27T11:12:30Z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0x010100938E592EF9C36941841D75497FC40812</vt:lpwstr>
  </property>
  <property fmtid="{D5CDD505-2E9C-101B-9397-08002B2CF9AE}" pid="3" name="ArticulateGUID">
    <vt:lpwstr>DBE1E0F6-1ED0-4892-87BB-7C48813A8C46</vt:lpwstr>
  </property>
  <property fmtid="{D5CDD505-2E9C-101B-9397-08002B2CF9AE}" pid="4" name="ArticulatePath">
    <vt:lpwstr>https://skidor.sharepoint.com/sites/Lngd-Lngdkonsulenter/Delade dokument/Längdkonsulenter/Utbildningsmaterial konsulenter/Den hållbara skidåkaren/Den hållbara skidåkaren</vt:lpwstr>
  </property>
</Properties>
</file>