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48" r:id="rId2"/>
    <p:sldMasterId id="2147483664" r:id="rId3"/>
    <p:sldMasterId id="2147483689" r:id="rId4"/>
  </p:sldMasterIdLst>
  <p:notesMasterIdLst>
    <p:notesMasterId r:id="rId10"/>
  </p:notesMasterIdLst>
  <p:handoutMasterIdLst>
    <p:handoutMasterId r:id="rId11"/>
  </p:handoutMasterIdLst>
  <p:sldIdLst>
    <p:sldId id="268" r:id="rId5"/>
    <p:sldId id="3562" r:id="rId6"/>
    <p:sldId id="3584" r:id="rId7"/>
    <p:sldId id="3569" r:id="rId8"/>
    <p:sldId id="3568" r:id="rId9"/>
  </p:sldIdLst>
  <p:sldSz cx="12192000" cy="6858000"/>
  <p:notesSz cx="6797675"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just format 2 - Dekorfärg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llanmörkt format 1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just format 2 - Dekorfär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just format 2 - Dekorfär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just format 2 - Dekorfärg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just format 2 - Dekorfär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CAF9ED-07DC-4A11-8D7F-57B35C25682E}" styleName="Mellanmörkt format 1 - Dekorfär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llanmörkt format 1 - Dekorfär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llanmörkt format 1 - Dekorfär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llanmörkt format 1 - Dekorfär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Mörkt forma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Mörkt forma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llanmörkt format 4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llanmörkt format 3 - Dekorfärg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72" autoAdjust="0"/>
    <p:restoredTop sz="67736" autoAdjust="0"/>
  </p:normalViewPr>
  <p:slideViewPr>
    <p:cSldViewPr snapToGrid="0">
      <p:cViewPr varScale="1">
        <p:scale>
          <a:sx n="62" d="100"/>
          <a:sy n="62" d="100"/>
        </p:scale>
        <p:origin x="72" y="1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07" d="100"/>
          <a:sy n="107" d="100"/>
        </p:scale>
        <p:origin x="797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A59668E3-D88F-60AE-6C80-0D1DF028A8F4}"/>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9CED891-98B2-AC71-3915-AFD1E17C971F}"/>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3CE53E6A-DAE2-014E-AD87-D5C78CF4C67E}" type="datetime1">
              <a:rPr lang="sv-SE" smtClean="0"/>
              <a:t>2025-05-13</a:t>
            </a:fld>
            <a:endParaRPr lang="sv-SE"/>
          </a:p>
        </p:txBody>
      </p:sp>
      <p:sp>
        <p:nvSpPr>
          <p:cNvPr id="4" name="Platshållare för sidfot 3">
            <a:extLst>
              <a:ext uri="{FF2B5EF4-FFF2-40B4-BE49-F238E27FC236}">
                <a16:creationId xmlns:a16="http://schemas.microsoft.com/office/drawing/2014/main" id="{E02CA6BD-7B1F-F450-478D-CD66049B6C76}"/>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9E44F0C9-867B-81DF-69EB-C55682A215F1}"/>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0ADBBAE0-AD78-A94A-B3D0-9C0BE4497C25}" type="slidenum">
              <a:rPr lang="sv-SE" smtClean="0"/>
              <a:t>‹#›</a:t>
            </a:fld>
            <a:endParaRPr lang="sv-SE"/>
          </a:p>
        </p:txBody>
      </p:sp>
    </p:spTree>
    <p:extLst>
      <p:ext uri="{BB962C8B-B14F-4D97-AF65-F5344CB8AC3E}">
        <p14:creationId xmlns:p14="http://schemas.microsoft.com/office/powerpoint/2010/main" val="230696302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E2E8DDC-814D-2C45-AA8F-8A8737C49220}" type="datetime1">
              <a:rPr lang="sv-SE" smtClean="0"/>
              <a:t>2025-05-13</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EA146D8-DF0C-BC46-A4E6-491D095E62E0}" type="slidenum">
              <a:rPr lang="sv-SE" smtClean="0"/>
              <a:t>‹#›</a:t>
            </a:fld>
            <a:endParaRPr lang="sv-SE"/>
          </a:p>
        </p:txBody>
      </p:sp>
    </p:spTree>
    <p:extLst>
      <p:ext uri="{BB962C8B-B14F-4D97-AF65-F5344CB8AC3E}">
        <p14:creationId xmlns:p14="http://schemas.microsoft.com/office/powerpoint/2010/main" val="387757730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i="0" dirty="0">
              <a:solidFill>
                <a:srgbClr val="111111"/>
              </a:solidFill>
              <a:effectLst/>
              <a:latin typeface="-apple-system"/>
            </a:endParaRPr>
          </a:p>
        </p:txBody>
      </p:sp>
      <p:sp>
        <p:nvSpPr>
          <p:cNvPr id="4" name="Platshållare för datum 3"/>
          <p:cNvSpPr>
            <a:spLocks noGrp="1"/>
          </p:cNvSpPr>
          <p:nvPr>
            <p:ph type="dt" idx="1"/>
          </p:nvPr>
        </p:nvSpPr>
        <p:spPr/>
        <p:txBody>
          <a:bodyPr/>
          <a:lstStyle/>
          <a:p>
            <a:fld id="{3E2E8DDC-814D-2C45-AA8F-8A8737C49220}" type="datetime1">
              <a:rPr lang="sv-SE" smtClean="0"/>
              <a:t>2025-05-13</a:t>
            </a:fld>
            <a:endParaRPr lang="sv-SE"/>
          </a:p>
        </p:txBody>
      </p:sp>
      <p:sp>
        <p:nvSpPr>
          <p:cNvPr id="5" name="Platshållare för bildnummer 4"/>
          <p:cNvSpPr>
            <a:spLocks noGrp="1"/>
          </p:cNvSpPr>
          <p:nvPr>
            <p:ph type="sldNum" sz="quarter" idx="5"/>
          </p:nvPr>
        </p:nvSpPr>
        <p:spPr/>
        <p:txBody>
          <a:bodyPr/>
          <a:lstStyle/>
          <a:p>
            <a:fld id="{2EA146D8-DF0C-BC46-A4E6-491D095E62E0}" type="slidenum">
              <a:rPr lang="sv-SE" smtClean="0"/>
              <a:t>1</a:t>
            </a:fld>
            <a:endParaRPr lang="sv-SE"/>
          </a:p>
        </p:txBody>
      </p:sp>
    </p:spTree>
    <p:extLst>
      <p:ext uri="{BB962C8B-B14F-4D97-AF65-F5344CB8AC3E}">
        <p14:creationId xmlns:p14="http://schemas.microsoft.com/office/powerpoint/2010/main" val="914597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8F660-2796-CD9A-EB87-030B0A9D385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1429D9F-082D-8423-8470-51F76E348A2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0681C74-9405-4A25-4997-87CCFB599313}"/>
              </a:ext>
            </a:extLst>
          </p:cNvPr>
          <p:cNvSpPr>
            <a:spLocks noGrp="1"/>
          </p:cNvSpPr>
          <p:nvPr>
            <p:ph type="body" idx="1"/>
          </p:nvPr>
        </p:nvSpPr>
        <p:spPr/>
        <p:txBody>
          <a:bodyPr/>
          <a:lstStyle/>
          <a:p>
            <a:endParaRPr lang="sv-SE" sz="1200" dirty="0"/>
          </a:p>
          <a:p>
            <a:endParaRPr lang="sv-SE" dirty="0"/>
          </a:p>
        </p:txBody>
      </p:sp>
      <p:sp>
        <p:nvSpPr>
          <p:cNvPr id="4" name="Platshållare för bildnummer 3">
            <a:extLst>
              <a:ext uri="{FF2B5EF4-FFF2-40B4-BE49-F238E27FC236}">
                <a16:creationId xmlns:a16="http://schemas.microsoft.com/office/drawing/2014/main" id="{00C30F38-8FF3-CC2D-DF9C-2F55E76D502C}"/>
              </a:ext>
            </a:extLst>
          </p:cNvPr>
          <p:cNvSpPr>
            <a:spLocks noGrp="1"/>
          </p:cNvSpPr>
          <p:nvPr>
            <p:ph type="sldNum" sz="quarter" idx="5"/>
          </p:nvPr>
        </p:nvSpPr>
        <p:spPr/>
        <p:txBody>
          <a:bodyPr/>
          <a:lstStyle/>
          <a:p>
            <a:fld id="{959F3FD7-E505-4A61-AA9D-A79D09F94EEE}" type="slidenum">
              <a:rPr lang="sv-SE" smtClean="0"/>
              <a:t>2</a:t>
            </a:fld>
            <a:endParaRPr lang="sv-SE"/>
          </a:p>
        </p:txBody>
      </p:sp>
    </p:spTree>
    <p:extLst>
      <p:ext uri="{BB962C8B-B14F-4D97-AF65-F5344CB8AC3E}">
        <p14:creationId xmlns:p14="http://schemas.microsoft.com/office/powerpoint/2010/main" val="2049552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46F84-B79A-8C1B-9F07-7A224AFC3F8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E6704F7-984D-2087-0474-85EA56366E1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A8B9A05-2EA5-C40C-A861-0E44AB114878}"/>
              </a:ext>
            </a:extLst>
          </p:cNvPr>
          <p:cNvSpPr>
            <a:spLocks noGrp="1"/>
          </p:cNvSpPr>
          <p:nvPr>
            <p:ph type="body" idx="1"/>
          </p:nvPr>
        </p:nvSpPr>
        <p:spPr/>
        <p:txBody>
          <a:bodyPr/>
          <a:lstStyle/>
          <a:p>
            <a:pPr marL="171450" indent="-171450">
              <a:buFont typeface="Arial" panose="020B0604020202020204" pitchFamily="34" charset="0"/>
              <a:buChar char="•"/>
            </a:pPr>
            <a:r>
              <a:rPr lang="sv-SE" sz="1200" kern="1200" dirty="0">
                <a:solidFill>
                  <a:schemeClr val="tx1"/>
                </a:solidFill>
                <a:latin typeface="+mn-lt"/>
                <a:ea typeface="+mn-ea"/>
                <a:cs typeface="+mn-cs"/>
              </a:rPr>
              <a:t>Punkt 1: Hedersrelaterat våld och förtryck bygger på hedersnormer. Hedersnormer</a:t>
            </a:r>
            <a:r>
              <a:rPr lang="sv-SE" dirty="0"/>
              <a:t> är regler som familjen, släkten eller kollektivet följer för att på så sätt upprätthålla hedern i sammanhanget (familjen, släkten eller kollektivet)</a:t>
            </a:r>
          </a:p>
          <a:p>
            <a:pPr marL="171450" indent="-171450">
              <a:buFont typeface="Arial" panose="020B0604020202020204" pitchFamily="34" charset="0"/>
              <a:buChar char="•"/>
            </a:pPr>
            <a:r>
              <a:rPr lang="sv-SE" dirty="0"/>
              <a:t>Punkt 2: När personens frihet får stå tillbaka strider det ofta mot principen om allas lika värde och frihet och oftast får t.ex. barns rättigheter stå tillbaka.</a:t>
            </a:r>
          </a:p>
          <a:p>
            <a:pPr marL="171450" indent="-171450">
              <a:buFont typeface="Arial" panose="020B0604020202020204" pitchFamily="34" charset="0"/>
              <a:buChar char="•"/>
            </a:pPr>
            <a:r>
              <a:rPr lang="sv-SE" dirty="0"/>
              <a:t>Punkt 3: Det kan handla om att en ungdom t.ex. inte får ha vilka kläder som hen önskar, inte får välja partner själv etc. (kommer återkomma till detta)</a:t>
            </a:r>
          </a:p>
          <a:p>
            <a:pPr marL="171450" indent="-171450">
              <a:buFont typeface="Arial" panose="020B0604020202020204" pitchFamily="34" charset="0"/>
              <a:buChar char="•"/>
            </a:pPr>
            <a:r>
              <a:rPr lang="sv-SE" dirty="0"/>
              <a:t>Punkt 4: För de personer som motsätter sig hedersnormerna (”reglerna”) kan följderna blir allvarliga. De kan bli utsatta för psykiskt våld, slag, sparkar och i värsta fall mord.</a:t>
            </a:r>
          </a:p>
          <a:p>
            <a:pPr marL="0" indent="0">
              <a:buFont typeface="Arial" panose="020B0604020202020204" pitchFamily="34" charset="0"/>
              <a:buNone/>
            </a:pPr>
            <a:r>
              <a:rPr lang="sv-SE" dirty="0"/>
              <a:t> </a:t>
            </a:r>
          </a:p>
          <a:p>
            <a:pPr marL="171450" indent="-171450">
              <a:buFont typeface="Arial" panose="020B0604020202020204" pitchFamily="34" charset="0"/>
              <a:buChar char="•"/>
            </a:pPr>
            <a:endParaRPr lang="sv-SE" dirty="0"/>
          </a:p>
        </p:txBody>
      </p:sp>
      <p:sp>
        <p:nvSpPr>
          <p:cNvPr id="4" name="Platshållare för bildnummer 3">
            <a:extLst>
              <a:ext uri="{FF2B5EF4-FFF2-40B4-BE49-F238E27FC236}">
                <a16:creationId xmlns:a16="http://schemas.microsoft.com/office/drawing/2014/main" id="{43CF0F1E-F993-9B6E-F529-AC434E55B5D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060D78-0732-444B-B0D5-1543BC9666EF}"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563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8746E-2C50-4443-387F-337EF4E81C2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466F506-3FD6-E8B2-59BE-5AC242FFB52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65CEC6E-27DF-5154-417A-FD6E4927A2BB}"/>
              </a:ext>
            </a:extLst>
          </p:cNvPr>
          <p:cNvSpPr>
            <a:spLocks noGrp="1"/>
          </p:cNvSpPr>
          <p:nvPr>
            <p:ph type="body" idx="1"/>
          </p:nvPr>
        </p:nvSpPr>
        <p:spPr/>
        <p:txBody>
          <a:bodyPr/>
          <a:lstStyle/>
          <a:p>
            <a:pPr marL="171450" indent="-171450">
              <a:buFont typeface="Arial" panose="020B0604020202020204" pitchFamily="34" charset="0"/>
              <a:buChar char="•"/>
            </a:pPr>
            <a:r>
              <a:rPr lang="sv-SE" dirty="0"/>
              <a:t>Många tänker kanske att det bara är tjejer som är offer för hedersrelaterat våld och förtryck men det är det inte. </a:t>
            </a:r>
            <a:r>
              <a:rPr lang="sv-SE" b="0" i="0" dirty="0">
                <a:solidFill>
                  <a:srgbClr val="262626"/>
                </a:solidFill>
                <a:effectLst/>
                <a:highlight>
                  <a:srgbClr val="F4F8FA"/>
                </a:highlight>
                <a:latin typeface="Arial" panose="020B0604020202020204" pitchFamily="34" charset="0"/>
              </a:rPr>
              <a:t>Även pojkar och män kan vara utsatta för hedersrelaterat våld. Deras livsval kan vara begränsade, speciellt när det gäller val av en partner. De kan vidare tvingas att kontrollera sina syskon eller andra kvinnliga släktingar.</a:t>
            </a:r>
            <a:endParaRPr lang="sv-SE" dirty="0"/>
          </a:p>
          <a:p>
            <a:endParaRPr lang="sv-SE" dirty="0"/>
          </a:p>
          <a:p>
            <a:pPr marL="171450" indent="-171450">
              <a:buFont typeface="Arial" panose="020B0604020202020204" pitchFamily="34" charset="0"/>
              <a:buChar char="•"/>
            </a:pPr>
            <a:r>
              <a:rPr lang="sv-SE" dirty="0"/>
              <a:t>Det finns en del särskilt utsatta grupper när det gäller hedersrelaterat våld och förtryck. Det är hbtq-personer (</a:t>
            </a:r>
            <a:r>
              <a:rPr lang="sv-SE" b="0" i="0" dirty="0">
                <a:solidFill>
                  <a:srgbClr val="262626"/>
                </a:solidFill>
                <a:effectLst/>
                <a:highlight>
                  <a:srgbClr val="F4F8FA"/>
                </a:highlight>
                <a:latin typeface="Arial" panose="020B0604020202020204" pitchFamily="34" charset="0"/>
              </a:rPr>
              <a:t>skamligt att inte passa in i traditionella könsroller)</a:t>
            </a:r>
            <a:r>
              <a:rPr lang="sv-SE" dirty="0"/>
              <a:t> eller personer med intellektuell funktionsnedsättning (</a:t>
            </a:r>
            <a:r>
              <a:rPr lang="sv-SE" b="0" i="0" dirty="0">
                <a:solidFill>
                  <a:srgbClr val="262626"/>
                </a:solidFill>
                <a:effectLst/>
                <a:highlight>
                  <a:srgbClr val="F4F8FA"/>
                </a:highlight>
                <a:latin typeface="Arial" panose="020B0604020202020204" pitchFamily="34" charset="0"/>
              </a:rPr>
              <a:t>Funktionshindret anses många gånger som en skam i familjen)</a:t>
            </a:r>
            <a:endParaRPr lang="sv-SE" dirty="0"/>
          </a:p>
        </p:txBody>
      </p:sp>
      <p:sp>
        <p:nvSpPr>
          <p:cNvPr id="4" name="Platshållare för datum 3">
            <a:extLst>
              <a:ext uri="{FF2B5EF4-FFF2-40B4-BE49-F238E27FC236}">
                <a16:creationId xmlns:a16="http://schemas.microsoft.com/office/drawing/2014/main" id="{E00F77E0-9DCF-9347-55AF-0557F1AE7DF8}"/>
              </a:ext>
            </a:extLst>
          </p:cNvPr>
          <p:cNvSpPr>
            <a:spLocks noGrp="1"/>
          </p:cNvSpPr>
          <p:nvPr>
            <p:ph type="dt" idx="1"/>
          </p:nvPr>
        </p:nvSpPr>
        <p:spPr/>
        <p:txBody>
          <a:bodyPr/>
          <a:lstStyle/>
          <a:p>
            <a:fld id="{3E2E8DDC-814D-2C45-AA8F-8A8737C49220}" type="datetime1">
              <a:rPr lang="sv-SE" smtClean="0"/>
              <a:t>2025-05-13</a:t>
            </a:fld>
            <a:endParaRPr lang="sv-SE"/>
          </a:p>
        </p:txBody>
      </p:sp>
      <p:sp>
        <p:nvSpPr>
          <p:cNvPr id="5" name="Platshållare för bildnummer 4">
            <a:extLst>
              <a:ext uri="{FF2B5EF4-FFF2-40B4-BE49-F238E27FC236}">
                <a16:creationId xmlns:a16="http://schemas.microsoft.com/office/drawing/2014/main" id="{380289A3-A639-E0BA-7987-E0EAC1979372}"/>
              </a:ext>
            </a:extLst>
          </p:cNvPr>
          <p:cNvSpPr>
            <a:spLocks noGrp="1"/>
          </p:cNvSpPr>
          <p:nvPr>
            <p:ph type="sldNum" sz="quarter" idx="5"/>
          </p:nvPr>
        </p:nvSpPr>
        <p:spPr/>
        <p:txBody>
          <a:bodyPr/>
          <a:lstStyle/>
          <a:p>
            <a:fld id="{2EA146D8-DF0C-BC46-A4E6-491D095E62E0}" type="slidenum">
              <a:rPr lang="sv-SE" smtClean="0"/>
              <a:t>4</a:t>
            </a:fld>
            <a:endParaRPr lang="sv-SE"/>
          </a:p>
        </p:txBody>
      </p:sp>
    </p:spTree>
    <p:extLst>
      <p:ext uri="{BB962C8B-B14F-4D97-AF65-F5344CB8AC3E}">
        <p14:creationId xmlns:p14="http://schemas.microsoft.com/office/powerpoint/2010/main" val="107356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43EB6-F234-E32B-5EFA-8C46248DDDA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A27C93B-8867-E5DF-DF1F-E708BB67526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1C17AED-8BDC-8E08-0F8B-C796E7163276}"/>
              </a:ext>
            </a:extLst>
          </p:cNvPr>
          <p:cNvSpPr>
            <a:spLocks noGrp="1"/>
          </p:cNvSpPr>
          <p:nvPr>
            <p:ph type="body" idx="1"/>
          </p:nvPr>
        </p:nvSpPr>
        <p:spPr/>
        <p:txBody>
          <a:bodyPr/>
          <a:lstStyle/>
          <a:p>
            <a:pPr marL="171450" indent="-171450">
              <a:buFont typeface="Arial" panose="020B0604020202020204" pitchFamily="34" charset="0"/>
              <a:buChar char="•"/>
            </a:pPr>
            <a:r>
              <a:rPr lang="sv-SE" dirty="0"/>
              <a:t>Här kan du välja ut och läsa några av punkterna på bilden.</a:t>
            </a:r>
          </a:p>
        </p:txBody>
      </p:sp>
      <p:sp>
        <p:nvSpPr>
          <p:cNvPr id="4" name="Platshållare för datum 3">
            <a:extLst>
              <a:ext uri="{FF2B5EF4-FFF2-40B4-BE49-F238E27FC236}">
                <a16:creationId xmlns:a16="http://schemas.microsoft.com/office/drawing/2014/main" id="{DA1476C4-7028-4258-5F44-013249D59989}"/>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2E8DDC-814D-2C45-AA8F-8A8737C49220}"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2025-05-13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bildnummer 4">
            <a:extLst>
              <a:ext uri="{FF2B5EF4-FFF2-40B4-BE49-F238E27FC236}">
                <a16:creationId xmlns:a16="http://schemas.microsoft.com/office/drawing/2014/main" id="{D36DC36A-1804-ED08-9E14-D8BF747389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146D8-DF0C-BC46-A4E6-491D095E62E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55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bg>
      <p:bgPr>
        <a:solidFill>
          <a:schemeClr val="bg1">
            <a:alpha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E3A7AB-90ED-94EF-AC13-D9BB48C0D26C}"/>
              </a:ext>
            </a:extLst>
          </p:cNvPr>
          <p:cNvSpPr>
            <a:spLocks noGrp="1"/>
          </p:cNvSpPr>
          <p:nvPr>
            <p:ph type="ctrTitle"/>
          </p:nvPr>
        </p:nvSpPr>
        <p:spPr>
          <a:xfrm>
            <a:off x="937260" y="471559"/>
            <a:ext cx="10203180" cy="2387600"/>
          </a:xfrm>
          <a:prstGeom prst="rect">
            <a:avLst/>
          </a:prstGeom>
        </p:spPr>
        <p:txBody>
          <a:bodyPr anchor="b">
            <a:normAutofit/>
          </a:bodyPr>
          <a:lstStyle>
            <a:lvl1pPr algn="l">
              <a:defRPr sz="54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Underrubrik 2">
            <a:extLst>
              <a:ext uri="{FF2B5EF4-FFF2-40B4-BE49-F238E27FC236}">
                <a16:creationId xmlns:a16="http://schemas.microsoft.com/office/drawing/2014/main" id="{0F7CBE56-F4E8-71B6-1BD8-400D5AD53B39}"/>
              </a:ext>
            </a:extLst>
          </p:cNvPr>
          <p:cNvSpPr>
            <a:spLocks noGrp="1"/>
          </p:cNvSpPr>
          <p:nvPr>
            <p:ph type="subTitle" idx="1"/>
          </p:nvPr>
        </p:nvSpPr>
        <p:spPr>
          <a:xfrm>
            <a:off x="937260" y="3088958"/>
            <a:ext cx="10210800" cy="1655762"/>
          </a:xfrm>
        </p:spPr>
        <p:txBody>
          <a:bodyPr/>
          <a:lstStyle>
            <a:lvl1pPr marL="0" indent="0" algn="l">
              <a:buNone/>
              <a:defRPr sz="2400" b="1" i="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dirty="0"/>
          </a:p>
        </p:txBody>
      </p:sp>
      <p:sp>
        <p:nvSpPr>
          <p:cNvPr id="7" name="Platshållare för datum 3">
            <a:extLst>
              <a:ext uri="{FF2B5EF4-FFF2-40B4-BE49-F238E27FC236}">
                <a16:creationId xmlns:a16="http://schemas.microsoft.com/office/drawing/2014/main" id="{57C57F50-A1E4-EFB4-D437-F7E0C9756B40}"/>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8" name="Platshållare för bildnummer 5">
            <a:extLst>
              <a:ext uri="{FF2B5EF4-FFF2-40B4-BE49-F238E27FC236}">
                <a16:creationId xmlns:a16="http://schemas.microsoft.com/office/drawing/2014/main" id="{8C375060-6251-7E8D-9370-F6759112B73F}"/>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9" name="Platshållare för sidfot 6">
            <a:extLst>
              <a:ext uri="{FF2B5EF4-FFF2-40B4-BE49-F238E27FC236}">
                <a16:creationId xmlns:a16="http://schemas.microsoft.com/office/drawing/2014/main" id="{4C7B51D1-414E-FBC0-A848-758E41D9B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391436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vslut - Budskap sida">
    <p:bg>
      <p:bgPr>
        <a:solidFill>
          <a:schemeClr val="tx1"/>
        </a:solidFill>
        <a:effectLst/>
      </p:bgPr>
    </p:bg>
    <p:spTree>
      <p:nvGrpSpPr>
        <p:cNvPr id="1" name=""/>
        <p:cNvGrpSpPr/>
        <p:nvPr/>
      </p:nvGrpSpPr>
      <p:grpSpPr>
        <a:xfrm>
          <a:off x="0" y="0"/>
          <a:ext cx="0" cy="0"/>
          <a:chOff x="0" y="0"/>
          <a:chExt cx="0" cy="0"/>
        </a:xfrm>
      </p:grpSpPr>
      <p:pic>
        <p:nvPicPr>
          <p:cNvPr id="15" name="Bildobjekt 14" descr="Avsändare: mucf, Myndigheten för ungdoms-och civilsamhällesfrågor">
            <a:extLst>
              <a:ext uri="{FF2B5EF4-FFF2-40B4-BE49-F238E27FC236}">
                <a16:creationId xmlns:a16="http://schemas.microsoft.com/office/drawing/2014/main" id="{E6417A61-F44B-FE4F-8748-5EE0DBC280C5}"/>
              </a:ext>
            </a:extLst>
          </p:cNvPr>
          <p:cNvPicPr>
            <a:picLocks noChangeAspect="1"/>
          </p:cNvPicPr>
          <p:nvPr userDrawn="1"/>
        </p:nvPicPr>
        <p:blipFill>
          <a:blip r:embed="rId2"/>
          <a:stretch>
            <a:fillRect/>
          </a:stretch>
        </p:blipFill>
        <p:spPr>
          <a:xfrm>
            <a:off x="205127" y="1809657"/>
            <a:ext cx="4717143" cy="3303421"/>
          </a:xfrm>
          <a:prstGeom prst="rect">
            <a:avLst/>
          </a:prstGeom>
        </p:spPr>
      </p:pic>
      <p:sp>
        <p:nvSpPr>
          <p:cNvPr id="16" name="Rubrik 1">
            <a:extLst>
              <a:ext uri="{FF2B5EF4-FFF2-40B4-BE49-F238E27FC236}">
                <a16:creationId xmlns:a16="http://schemas.microsoft.com/office/drawing/2014/main" id="{60D6069C-AD4B-CCC1-E44C-0559E5A69FED}"/>
              </a:ext>
            </a:extLst>
          </p:cNvPr>
          <p:cNvSpPr>
            <a:spLocks noGrp="1"/>
          </p:cNvSpPr>
          <p:nvPr>
            <p:ph type="ctrTitle"/>
          </p:nvPr>
        </p:nvSpPr>
        <p:spPr>
          <a:xfrm>
            <a:off x="4821506" y="2798270"/>
            <a:ext cx="6321228" cy="2210699"/>
          </a:xfrm>
          <a:prstGeom prst="rect">
            <a:avLst/>
          </a:prstGeom>
        </p:spPr>
        <p:txBody>
          <a:bodyPr anchor="t">
            <a:normAutofit/>
          </a:bodyPr>
          <a:lstStyle>
            <a:lvl1pPr algn="l">
              <a:defRPr sz="3000" b="0" i="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defRPr>
            </a:lvl1pPr>
          </a:lstStyle>
          <a:p>
            <a:r>
              <a:rPr lang="sv-SE"/>
              <a:t>Klicka här för att ändra mall för rubrikformat</a:t>
            </a:r>
            <a:endParaRPr lang="en-GB" dirty="0"/>
          </a:p>
        </p:txBody>
      </p:sp>
    </p:spTree>
    <p:extLst>
      <p:ext uri="{BB962C8B-B14F-4D97-AF65-F5344CB8AC3E}">
        <p14:creationId xmlns:p14="http://schemas.microsoft.com/office/powerpoint/2010/main" val="23228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vslut - Logo färg">
    <p:bg>
      <p:bgPr>
        <a:solidFill>
          <a:schemeClr val="bg2"/>
        </a:solidFill>
        <a:effectLst/>
      </p:bgPr>
    </p:bg>
    <p:spTree>
      <p:nvGrpSpPr>
        <p:cNvPr id="1" name=""/>
        <p:cNvGrpSpPr/>
        <p:nvPr/>
      </p:nvGrpSpPr>
      <p:grpSpPr>
        <a:xfrm>
          <a:off x="0" y="0"/>
          <a:ext cx="0" cy="0"/>
          <a:chOff x="0" y="0"/>
          <a:chExt cx="0" cy="0"/>
        </a:xfrm>
      </p:grpSpPr>
      <p:sp>
        <p:nvSpPr>
          <p:cNvPr id="16" name="Rubrik 1">
            <a:extLst>
              <a:ext uri="{FF2B5EF4-FFF2-40B4-BE49-F238E27FC236}">
                <a16:creationId xmlns:a16="http://schemas.microsoft.com/office/drawing/2014/main" id="{60D6069C-AD4B-CCC1-E44C-0559E5A69FED}"/>
              </a:ext>
            </a:extLst>
          </p:cNvPr>
          <p:cNvSpPr>
            <a:spLocks noGrp="1"/>
          </p:cNvSpPr>
          <p:nvPr>
            <p:ph type="ctrTitle"/>
          </p:nvPr>
        </p:nvSpPr>
        <p:spPr>
          <a:xfrm>
            <a:off x="1051964" y="1628920"/>
            <a:ext cx="10088475" cy="1800080"/>
          </a:xfrm>
          <a:prstGeom prst="rect">
            <a:avLst/>
          </a:prstGeom>
        </p:spPr>
        <p:txBody>
          <a:bodyPr anchor="t">
            <a:normAutofit/>
          </a:bodyPr>
          <a:lstStyle>
            <a:lvl1pPr algn="ctr">
              <a:defRPr sz="30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pic>
        <p:nvPicPr>
          <p:cNvPr id="2" name="Bildobjekt 1">
            <a:extLst>
              <a:ext uri="{FF2B5EF4-FFF2-40B4-BE49-F238E27FC236}">
                <a16:creationId xmlns:a16="http://schemas.microsoft.com/office/drawing/2014/main" id="{16E1EEAE-802B-B054-1F63-D5A580BF4789}"/>
              </a:ext>
            </a:extLst>
          </p:cNvPr>
          <p:cNvPicPr>
            <a:picLocks noChangeAspect="1"/>
          </p:cNvPicPr>
          <p:nvPr userDrawn="1"/>
        </p:nvPicPr>
        <p:blipFill>
          <a:blip r:embed="rId2"/>
          <a:srcRect/>
          <a:stretch/>
        </p:blipFill>
        <p:spPr>
          <a:xfrm>
            <a:off x="3773714" y="3377298"/>
            <a:ext cx="4717143" cy="3303420"/>
          </a:xfrm>
          <a:prstGeom prst="rect">
            <a:avLst/>
          </a:prstGeom>
        </p:spPr>
      </p:pic>
    </p:spTree>
    <p:extLst>
      <p:ext uri="{BB962C8B-B14F-4D97-AF65-F5344CB8AC3E}">
        <p14:creationId xmlns:p14="http://schemas.microsoft.com/office/powerpoint/2010/main" val="421409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vslut - Logo negativ">
    <p:bg>
      <p:bgPr>
        <a:solidFill>
          <a:schemeClr val="accent2"/>
        </a:solidFill>
        <a:effectLst/>
      </p:bgPr>
    </p:bg>
    <p:spTree>
      <p:nvGrpSpPr>
        <p:cNvPr id="1" name=""/>
        <p:cNvGrpSpPr/>
        <p:nvPr/>
      </p:nvGrpSpPr>
      <p:grpSpPr>
        <a:xfrm>
          <a:off x="0" y="0"/>
          <a:ext cx="0" cy="0"/>
          <a:chOff x="0" y="0"/>
          <a:chExt cx="0" cy="0"/>
        </a:xfrm>
      </p:grpSpPr>
      <p:pic>
        <p:nvPicPr>
          <p:cNvPr id="15" name="Bildobjekt 14" descr="Avsändare: mucf, Myndigheten för ungdoms-och civilsamhällesfrågor">
            <a:extLst>
              <a:ext uri="{FF2B5EF4-FFF2-40B4-BE49-F238E27FC236}">
                <a16:creationId xmlns:a16="http://schemas.microsoft.com/office/drawing/2014/main" id="{E6417A61-F44B-FE4F-8748-5EE0DBC280C5}"/>
              </a:ext>
            </a:extLst>
          </p:cNvPr>
          <p:cNvPicPr>
            <a:picLocks noChangeAspect="1"/>
          </p:cNvPicPr>
          <p:nvPr userDrawn="1"/>
        </p:nvPicPr>
        <p:blipFill>
          <a:blip r:embed="rId2"/>
          <a:stretch>
            <a:fillRect/>
          </a:stretch>
        </p:blipFill>
        <p:spPr>
          <a:xfrm>
            <a:off x="3773714" y="3377298"/>
            <a:ext cx="4717143" cy="3303421"/>
          </a:xfrm>
          <a:prstGeom prst="rect">
            <a:avLst/>
          </a:prstGeom>
        </p:spPr>
      </p:pic>
      <p:sp>
        <p:nvSpPr>
          <p:cNvPr id="16" name="Rubrik 1">
            <a:extLst>
              <a:ext uri="{FF2B5EF4-FFF2-40B4-BE49-F238E27FC236}">
                <a16:creationId xmlns:a16="http://schemas.microsoft.com/office/drawing/2014/main" id="{60D6069C-AD4B-CCC1-E44C-0559E5A69FED}"/>
              </a:ext>
            </a:extLst>
          </p:cNvPr>
          <p:cNvSpPr>
            <a:spLocks noGrp="1"/>
          </p:cNvSpPr>
          <p:nvPr>
            <p:ph type="ctrTitle"/>
          </p:nvPr>
        </p:nvSpPr>
        <p:spPr>
          <a:xfrm>
            <a:off x="1060056" y="1628920"/>
            <a:ext cx="10080383" cy="1800080"/>
          </a:xfrm>
          <a:prstGeom prst="rect">
            <a:avLst/>
          </a:prstGeom>
        </p:spPr>
        <p:txBody>
          <a:bodyPr anchor="t">
            <a:normAutofit/>
          </a:bodyPr>
          <a:lstStyle>
            <a:lvl1pPr algn="ctr">
              <a:defRPr sz="3000" b="1" i="0">
                <a:solidFill>
                  <a:srgbClr val="FFFFFF"/>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Tree>
    <p:extLst>
      <p:ext uri="{BB962C8B-B14F-4D97-AF65-F5344CB8AC3E}">
        <p14:creationId xmlns:p14="http://schemas.microsoft.com/office/powerpoint/2010/main" val="2185720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82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65C2A7-0EF0-D040-B6B5-89A95F30A7C1}"/>
              </a:ext>
            </a:extLst>
          </p:cNvPr>
          <p:cNvSpPr>
            <a:spLocks noGrp="1"/>
          </p:cNvSpPr>
          <p:nvPr>
            <p:ph type="title"/>
          </p:nvPr>
        </p:nvSpPr>
        <p:spPr>
          <a:xfrm>
            <a:off x="838200" y="908050"/>
            <a:ext cx="10515600"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23EA778-BCA9-9942-931C-70279038F221}"/>
              </a:ext>
            </a:extLst>
          </p:cNvPr>
          <p:cNvSpPr>
            <a:spLocks noGrp="1"/>
          </p:cNvSpPr>
          <p:nvPr>
            <p:ph idx="1"/>
          </p:nvPr>
        </p:nvSpPr>
        <p:spPr>
          <a:xfrm>
            <a:off x="838200" y="2368550"/>
            <a:ext cx="10515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026353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903E4A-8DF0-A24F-B55B-570EB238772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194CDC1-2B75-D046-8147-BBD6191D9208}"/>
              </a:ext>
            </a:extLst>
          </p:cNvPr>
          <p:cNvSpPr>
            <a:spLocks noGrp="1"/>
          </p:cNvSpPr>
          <p:nvPr>
            <p:ph type="subTitle" idx="1"/>
          </p:nvPr>
        </p:nvSpPr>
        <p:spPr>
          <a:xfrm>
            <a:off x="1524000" y="3602038"/>
            <a:ext cx="9144000" cy="1655762"/>
          </a:xfrm>
          <a:prstGeom prst="rect">
            <a:avLst/>
          </a:prstGeom>
        </p:spPr>
        <p:txBody>
          <a:bodyPr/>
          <a:lstStyle>
            <a:lvl1pPr marL="0" indent="0" algn="ctr">
              <a:lnSpc>
                <a:spcPct val="110000"/>
              </a:lnSpc>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3342625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65C2A7-0EF0-D040-B6B5-89A95F30A7C1}"/>
              </a:ext>
            </a:extLst>
          </p:cNvPr>
          <p:cNvSpPr>
            <a:spLocks noGrp="1"/>
          </p:cNvSpPr>
          <p:nvPr>
            <p:ph type="title"/>
          </p:nvPr>
        </p:nvSpPr>
        <p:spPr>
          <a:xfrm>
            <a:off x="838200" y="908050"/>
            <a:ext cx="10515600"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23EA778-BCA9-9942-931C-70279038F221}"/>
              </a:ext>
            </a:extLst>
          </p:cNvPr>
          <p:cNvSpPr>
            <a:spLocks noGrp="1"/>
          </p:cNvSpPr>
          <p:nvPr>
            <p:ph idx="1"/>
          </p:nvPr>
        </p:nvSpPr>
        <p:spPr>
          <a:xfrm>
            <a:off x="838200" y="2368550"/>
            <a:ext cx="10515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060495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B81F74-3112-164C-9097-C8AE0775B4E6}"/>
              </a:ext>
            </a:extLst>
          </p:cNvPr>
          <p:cNvSpPr>
            <a:spLocks noGrp="1"/>
          </p:cNvSpPr>
          <p:nvPr>
            <p:ph type="title"/>
          </p:nvPr>
        </p:nvSpPr>
        <p:spPr>
          <a:xfrm>
            <a:off x="838200" y="908050"/>
            <a:ext cx="10515600"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2E965B5-918D-6647-8880-A7FF93F2082A}"/>
              </a:ext>
            </a:extLst>
          </p:cNvPr>
          <p:cNvSpPr>
            <a:spLocks noGrp="1"/>
          </p:cNvSpPr>
          <p:nvPr>
            <p:ph sz="half" idx="1"/>
          </p:nvPr>
        </p:nvSpPr>
        <p:spPr>
          <a:xfrm>
            <a:off x="838200" y="2368550"/>
            <a:ext cx="5181600" cy="4351338"/>
          </a:xfrm>
          <a:prstGeom prst="rect">
            <a:avLst/>
          </a:prstGeom>
        </p:spPr>
        <p:txBody>
          <a:bodyPr/>
          <a:lstStyle>
            <a:lvl4pPr marL="1371600" indent="0">
              <a:buNone/>
              <a:defRPr/>
            </a:lvl4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a:extLst>
              <a:ext uri="{FF2B5EF4-FFF2-40B4-BE49-F238E27FC236}">
                <a16:creationId xmlns:a16="http://schemas.microsoft.com/office/drawing/2014/main" id="{F14842CD-9C02-8649-B0E3-7E34EE81761F}"/>
              </a:ext>
            </a:extLst>
          </p:cNvPr>
          <p:cNvSpPr>
            <a:spLocks noGrp="1"/>
          </p:cNvSpPr>
          <p:nvPr>
            <p:ph sz="half" idx="2"/>
          </p:nvPr>
        </p:nvSpPr>
        <p:spPr>
          <a:xfrm>
            <a:off x="6172200" y="2368550"/>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107532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 Topp">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295AE8-8F50-F343-993D-579E9BBFBF85}"/>
              </a:ext>
            </a:extLst>
          </p:cNvPr>
          <p:cNvSpPr>
            <a:spLocks noGrp="1"/>
          </p:cNvSpPr>
          <p:nvPr>
            <p:ph type="title"/>
          </p:nvPr>
        </p:nvSpPr>
        <p:spPr>
          <a:xfrm>
            <a:off x="838200" y="908050"/>
            <a:ext cx="10515600" cy="1469390"/>
          </a:xfrm>
          <a:prstGeom prst="rect">
            <a:avLst/>
          </a:prstGeom>
        </p:spPr>
        <p:txBody>
          <a:bodyPr/>
          <a:lstStyle>
            <a:lvl1pPr fontAlgn="t">
              <a:defRPr/>
            </a:lvl1pPr>
          </a:lstStyle>
          <a:p>
            <a:r>
              <a:rPr lang="sv-SE"/>
              <a:t>Klicka här för att ändra mall för rubrikformat</a:t>
            </a:r>
          </a:p>
        </p:txBody>
      </p:sp>
    </p:spTree>
    <p:extLst>
      <p:ext uri="{BB962C8B-B14F-4D97-AF65-F5344CB8AC3E}">
        <p14:creationId xmlns:p14="http://schemas.microsoft.com/office/powerpoint/2010/main" val="3384800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 Centrera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295AE8-8F50-F343-993D-579E9BBFBF85}"/>
              </a:ext>
            </a:extLst>
          </p:cNvPr>
          <p:cNvSpPr>
            <a:spLocks noGrp="1"/>
          </p:cNvSpPr>
          <p:nvPr>
            <p:ph type="title"/>
          </p:nvPr>
        </p:nvSpPr>
        <p:spPr>
          <a:xfrm>
            <a:off x="838200" y="908049"/>
            <a:ext cx="10515600" cy="5150845"/>
          </a:xfrm>
          <a:prstGeom prst="rect">
            <a:avLst/>
          </a:prstGeom>
        </p:spPr>
        <p:txBody>
          <a:bodyPr/>
          <a:lstStyle>
            <a:lvl1pPr algn="ctr" fontAlgn="ctr">
              <a:defRPr/>
            </a:lvl1pPr>
          </a:lstStyle>
          <a:p>
            <a:r>
              <a:rPr lang="sv-SE"/>
              <a:t>Klicka här för att ändra mall för rubrikformat</a:t>
            </a:r>
          </a:p>
        </p:txBody>
      </p:sp>
    </p:spTree>
    <p:extLst>
      <p:ext uri="{BB962C8B-B14F-4D97-AF65-F5344CB8AC3E}">
        <p14:creationId xmlns:p14="http://schemas.microsoft.com/office/powerpoint/2010/main" val="46384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nt">
    <p:bg>
      <p:bgPr>
        <a:solidFill>
          <a:schemeClr val="bg1">
            <a:alpha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E3A7AB-90ED-94EF-AC13-D9BB48C0D26C}"/>
              </a:ext>
            </a:extLst>
          </p:cNvPr>
          <p:cNvSpPr>
            <a:spLocks noGrp="1"/>
          </p:cNvSpPr>
          <p:nvPr>
            <p:ph type="ctrTitle" hasCustomPrompt="1"/>
          </p:nvPr>
        </p:nvSpPr>
        <p:spPr>
          <a:xfrm>
            <a:off x="3083596" y="471559"/>
            <a:ext cx="8056843" cy="1003495"/>
          </a:xfrm>
          <a:prstGeom prst="rect">
            <a:avLst/>
          </a:prstGeom>
        </p:spPr>
        <p:txBody>
          <a:bodyPr anchor="b">
            <a:normAutofit/>
          </a:bodyPr>
          <a:lstStyle>
            <a:lvl1pPr algn="ctr">
              <a:defRPr sz="54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dirty="0"/>
              <a:t>Rubrik</a:t>
            </a:r>
            <a:endParaRPr lang="en-GB" dirty="0"/>
          </a:p>
        </p:txBody>
      </p:sp>
      <p:sp>
        <p:nvSpPr>
          <p:cNvPr id="3" name="Underrubrik 2">
            <a:extLst>
              <a:ext uri="{FF2B5EF4-FFF2-40B4-BE49-F238E27FC236}">
                <a16:creationId xmlns:a16="http://schemas.microsoft.com/office/drawing/2014/main" id="{0F7CBE56-F4E8-71B6-1BD8-400D5AD53B39}"/>
              </a:ext>
            </a:extLst>
          </p:cNvPr>
          <p:cNvSpPr>
            <a:spLocks noGrp="1"/>
          </p:cNvSpPr>
          <p:nvPr>
            <p:ph type="subTitle" idx="1"/>
          </p:nvPr>
        </p:nvSpPr>
        <p:spPr>
          <a:xfrm>
            <a:off x="560654" y="2650767"/>
            <a:ext cx="5535346" cy="1943578"/>
          </a:xfrm>
        </p:spPr>
        <p:txBody>
          <a:bodyPr>
            <a:normAutofit/>
          </a:bodyPr>
          <a:lstStyle>
            <a:lvl1pPr marL="0" indent="0" algn="l">
              <a:buNone/>
              <a:defRPr sz="4000" b="1" i="0">
                <a:solidFill>
                  <a:srgbClr val="FFFFFF"/>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dirty="0"/>
          </a:p>
        </p:txBody>
      </p:sp>
      <p:sp>
        <p:nvSpPr>
          <p:cNvPr id="5" name="Platshållare för bild 4">
            <a:extLst>
              <a:ext uri="{FF2B5EF4-FFF2-40B4-BE49-F238E27FC236}">
                <a16:creationId xmlns:a16="http://schemas.microsoft.com/office/drawing/2014/main" id="{FD4C1804-60B1-EB41-0A1A-C69D0358830E}"/>
              </a:ext>
            </a:extLst>
          </p:cNvPr>
          <p:cNvSpPr>
            <a:spLocks noGrp="1"/>
          </p:cNvSpPr>
          <p:nvPr>
            <p:ph type="pic" sz="quarter" idx="10"/>
          </p:nvPr>
        </p:nvSpPr>
        <p:spPr>
          <a:xfrm>
            <a:off x="6440846" y="1989138"/>
            <a:ext cx="2880000" cy="2880000"/>
          </a:xfrm>
        </p:spPr>
        <p:txBody>
          <a:bodyPr>
            <a:normAutofit/>
          </a:bodyPr>
          <a:lstStyle>
            <a:lvl1pPr marL="0" indent="0" algn="ctr">
              <a:buNone/>
              <a:defRPr sz="1400"/>
            </a:lvl1pPr>
          </a:lstStyle>
          <a:p>
            <a:r>
              <a:rPr lang="sv-SE"/>
              <a:t>Klicka på ikonen för att lägga till en bild</a:t>
            </a:r>
            <a:endParaRPr lang="en-GB" dirty="0"/>
          </a:p>
        </p:txBody>
      </p:sp>
      <p:sp>
        <p:nvSpPr>
          <p:cNvPr id="7" name="Rubrik 1">
            <a:extLst>
              <a:ext uri="{FF2B5EF4-FFF2-40B4-BE49-F238E27FC236}">
                <a16:creationId xmlns:a16="http://schemas.microsoft.com/office/drawing/2014/main" id="{69A88176-17FB-1468-75FA-26E5BB25DD23}"/>
              </a:ext>
            </a:extLst>
          </p:cNvPr>
          <p:cNvSpPr txBox="1">
            <a:spLocks/>
          </p:cNvSpPr>
          <p:nvPr userDrawn="1"/>
        </p:nvSpPr>
        <p:spPr>
          <a:xfrm>
            <a:off x="335362" y="338071"/>
            <a:ext cx="1446718" cy="8566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pPr algn="ctr">
              <a:lnSpc>
                <a:spcPct val="100000"/>
              </a:lnSpc>
            </a:pPr>
            <a:endParaRPr lang="en-GB" sz="4800" dirty="0"/>
          </a:p>
        </p:txBody>
      </p:sp>
      <p:sp>
        <p:nvSpPr>
          <p:cNvPr id="8" name="Rubrik 1">
            <a:extLst>
              <a:ext uri="{FF2B5EF4-FFF2-40B4-BE49-F238E27FC236}">
                <a16:creationId xmlns:a16="http://schemas.microsoft.com/office/drawing/2014/main" id="{47D661B2-A531-8D2A-2FC7-6FC9ECA04DDD}"/>
              </a:ext>
            </a:extLst>
          </p:cNvPr>
          <p:cNvSpPr txBox="1">
            <a:spLocks/>
          </p:cNvSpPr>
          <p:nvPr userDrawn="1"/>
        </p:nvSpPr>
        <p:spPr>
          <a:xfrm>
            <a:off x="335362" y="825194"/>
            <a:ext cx="1446718" cy="8566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pPr algn="ctr">
              <a:lnSpc>
                <a:spcPct val="100000"/>
              </a:lnSpc>
            </a:pPr>
            <a:endParaRPr lang="en-GB" sz="4800" dirty="0"/>
          </a:p>
        </p:txBody>
      </p:sp>
      <p:sp>
        <p:nvSpPr>
          <p:cNvPr id="11" name="Platshållare för text 10">
            <a:extLst>
              <a:ext uri="{FF2B5EF4-FFF2-40B4-BE49-F238E27FC236}">
                <a16:creationId xmlns:a16="http://schemas.microsoft.com/office/drawing/2014/main" id="{3DF8B96C-2279-8903-3CE3-921F7302B51C}"/>
              </a:ext>
            </a:extLst>
          </p:cNvPr>
          <p:cNvSpPr>
            <a:spLocks noGrp="1"/>
          </p:cNvSpPr>
          <p:nvPr>
            <p:ph type="body" sz="quarter" idx="12" hasCustomPrompt="1"/>
          </p:nvPr>
        </p:nvSpPr>
        <p:spPr>
          <a:xfrm>
            <a:off x="1" y="386991"/>
            <a:ext cx="1908892" cy="1568623"/>
          </a:xfrm>
        </p:spPr>
        <p:txBody>
          <a:bodyPr>
            <a:noAutofit/>
          </a:bodyPr>
          <a:lstStyle>
            <a:lvl1pPr marL="0" indent="0" algn="ctr">
              <a:lnSpc>
                <a:spcPct val="100000"/>
              </a:lnSpc>
              <a:spcBef>
                <a:spcPts val="0"/>
              </a:spcBef>
              <a:buFont typeface="Arial" panose="020B0604020202020204" pitchFamily="34" charset="0"/>
              <a:buNone/>
              <a:defRPr sz="4000" b="1" i="0">
                <a:solidFill>
                  <a:srgbClr val="FFFFFF"/>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sv-SE" dirty="0"/>
              <a:t>Datum</a:t>
            </a:r>
          </a:p>
        </p:txBody>
      </p:sp>
      <p:sp>
        <p:nvSpPr>
          <p:cNvPr id="10" name="Platshållare för datum 3">
            <a:extLst>
              <a:ext uri="{FF2B5EF4-FFF2-40B4-BE49-F238E27FC236}">
                <a16:creationId xmlns:a16="http://schemas.microsoft.com/office/drawing/2014/main" id="{CB28CF71-C713-6D69-6B75-DE9E5A47E0FE}"/>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2" name="Platshållare för bildnummer 5">
            <a:extLst>
              <a:ext uri="{FF2B5EF4-FFF2-40B4-BE49-F238E27FC236}">
                <a16:creationId xmlns:a16="http://schemas.microsoft.com/office/drawing/2014/main" id="{BC7CF616-1E75-F4AD-ACA6-3511FA79303A}"/>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3" name="Platshållare för sidfot 6">
            <a:extLst>
              <a:ext uri="{FF2B5EF4-FFF2-40B4-BE49-F238E27FC236}">
                <a16:creationId xmlns:a16="http://schemas.microsoft.com/office/drawing/2014/main" id="{B423AE7C-4F4C-5CD6-D968-36F2A2C72D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2286860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749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872C9E-6DD9-E24B-B23C-AD64275FCE06}"/>
              </a:ext>
            </a:extLst>
          </p:cNvPr>
          <p:cNvSpPr>
            <a:spLocks noGrp="1"/>
          </p:cNvSpPr>
          <p:nvPr>
            <p:ph type="title"/>
          </p:nvPr>
        </p:nvSpPr>
        <p:spPr>
          <a:xfrm>
            <a:off x="839788" y="908050"/>
            <a:ext cx="3932237" cy="1600200"/>
          </a:xfrm>
          <a:prstGeom prst="rect">
            <a:avLst/>
          </a:prstGeo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BAF469CA-E76C-FB43-B8CA-48C01D7137ED}"/>
              </a:ext>
            </a:extLst>
          </p:cNvPr>
          <p:cNvSpPr>
            <a:spLocks noGrp="1"/>
          </p:cNvSpPr>
          <p:nvPr>
            <p:ph type="pic" idx="1"/>
          </p:nvPr>
        </p:nvSpPr>
        <p:spPr>
          <a:xfrm>
            <a:off x="5183188" y="143827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a:t>
            </a:r>
          </a:p>
        </p:txBody>
      </p:sp>
      <p:sp>
        <p:nvSpPr>
          <p:cNvPr id="4" name="Platshållare för text 3">
            <a:extLst>
              <a:ext uri="{FF2B5EF4-FFF2-40B4-BE49-F238E27FC236}">
                <a16:creationId xmlns:a16="http://schemas.microsoft.com/office/drawing/2014/main" id="{FDBDC065-233A-E24F-8EBE-F4DF101C3B52}"/>
              </a:ext>
            </a:extLst>
          </p:cNvPr>
          <p:cNvSpPr>
            <a:spLocks noGrp="1"/>
          </p:cNvSpPr>
          <p:nvPr>
            <p:ph type="body" sz="half" idx="2"/>
          </p:nvPr>
        </p:nvSpPr>
        <p:spPr>
          <a:xfrm>
            <a:off x="839788" y="2508250"/>
            <a:ext cx="3932237" cy="3811588"/>
          </a:xfrm>
          <a:prstGeom prst="rect">
            <a:avLst/>
          </a:prstGeo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3181818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ontaktinformation">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0E5DFF56-C001-A444-BA9B-DF5726CDE8F4}"/>
              </a:ext>
            </a:extLst>
          </p:cNvPr>
          <p:cNvSpPr>
            <a:spLocks noGrp="1"/>
          </p:cNvSpPr>
          <p:nvPr>
            <p:ph type="body" sz="quarter" idx="10" hasCustomPrompt="1"/>
          </p:nvPr>
        </p:nvSpPr>
        <p:spPr>
          <a:xfrm>
            <a:off x="590204" y="2095501"/>
            <a:ext cx="11072552" cy="697576"/>
          </a:xfrm>
        </p:spPr>
        <p:txBody>
          <a:bodyPr/>
          <a:lstStyle>
            <a:lvl1pPr algn="ctr">
              <a:buNone/>
              <a:defRPr sz="4400" b="1" i="0" baseline="0"/>
            </a:lvl1pPr>
          </a:lstStyle>
          <a:p>
            <a:pPr lvl="0"/>
            <a:r>
              <a:rPr lang="sv-SE"/>
              <a:t>Namn</a:t>
            </a:r>
          </a:p>
        </p:txBody>
      </p:sp>
      <p:sp>
        <p:nvSpPr>
          <p:cNvPr id="5" name="Platshållare för text 3">
            <a:extLst>
              <a:ext uri="{FF2B5EF4-FFF2-40B4-BE49-F238E27FC236}">
                <a16:creationId xmlns:a16="http://schemas.microsoft.com/office/drawing/2014/main" id="{4EDC4CE9-3638-8D49-8C1B-7240A65FCA88}"/>
              </a:ext>
            </a:extLst>
          </p:cNvPr>
          <p:cNvSpPr>
            <a:spLocks noGrp="1"/>
          </p:cNvSpPr>
          <p:nvPr>
            <p:ph type="body" sz="quarter" idx="11" hasCustomPrompt="1"/>
          </p:nvPr>
        </p:nvSpPr>
        <p:spPr>
          <a:xfrm>
            <a:off x="590204" y="2810739"/>
            <a:ext cx="11072552" cy="481102"/>
          </a:xfrm>
        </p:spPr>
        <p:txBody>
          <a:bodyPr/>
          <a:lstStyle>
            <a:lvl1pPr algn="ctr">
              <a:buNone/>
              <a:defRPr sz="3200" b="0" i="0" baseline="0"/>
            </a:lvl1pPr>
          </a:lstStyle>
          <a:p>
            <a:pPr lvl="0"/>
            <a:r>
              <a:rPr lang="sv-SE"/>
              <a:t>Titel</a:t>
            </a:r>
          </a:p>
        </p:txBody>
      </p:sp>
      <p:sp>
        <p:nvSpPr>
          <p:cNvPr id="6" name="Platshållare för text 3">
            <a:extLst>
              <a:ext uri="{FF2B5EF4-FFF2-40B4-BE49-F238E27FC236}">
                <a16:creationId xmlns:a16="http://schemas.microsoft.com/office/drawing/2014/main" id="{F2823529-ACD4-A047-83DB-C4C1A1C74D59}"/>
              </a:ext>
            </a:extLst>
          </p:cNvPr>
          <p:cNvSpPr>
            <a:spLocks noGrp="1"/>
          </p:cNvSpPr>
          <p:nvPr>
            <p:ph type="body" sz="quarter" idx="12" hasCustomPrompt="1"/>
          </p:nvPr>
        </p:nvSpPr>
        <p:spPr>
          <a:xfrm>
            <a:off x="590204" y="3317814"/>
            <a:ext cx="11072552" cy="1636568"/>
          </a:xfrm>
        </p:spPr>
        <p:txBody>
          <a:bodyPr/>
          <a:lstStyle>
            <a:lvl1pPr algn="ctr">
              <a:buNone/>
              <a:defRPr sz="3200" b="0" i="0" baseline="0"/>
            </a:lvl1pPr>
          </a:lstStyle>
          <a:p>
            <a:pPr lvl="0"/>
            <a:r>
              <a:rPr lang="sv-SE"/>
              <a:t>Kontaktuppgifter</a:t>
            </a:r>
          </a:p>
        </p:txBody>
      </p:sp>
    </p:spTree>
    <p:extLst>
      <p:ext uri="{BB962C8B-B14F-4D97-AF65-F5344CB8AC3E}">
        <p14:creationId xmlns:p14="http://schemas.microsoft.com/office/powerpoint/2010/main" val="2690982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tart">
    <p:bg>
      <p:bgPr>
        <a:solidFill>
          <a:schemeClr val="bg1">
            <a:alpha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E3A7AB-90ED-94EF-AC13-D9BB48C0D26C}"/>
              </a:ext>
            </a:extLst>
          </p:cNvPr>
          <p:cNvSpPr>
            <a:spLocks noGrp="1"/>
          </p:cNvSpPr>
          <p:nvPr>
            <p:ph type="ctrTitle"/>
          </p:nvPr>
        </p:nvSpPr>
        <p:spPr>
          <a:xfrm>
            <a:off x="937260" y="471559"/>
            <a:ext cx="10203180" cy="2387600"/>
          </a:xfrm>
          <a:prstGeom prst="rect">
            <a:avLst/>
          </a:prstGeom>
        </p:spPr>
        <p:txBody>
          <a:bodyPr anchor="b">
            <a:normAutofit/>
          </a:bodyPr>
          <a:lstStyle>
            <a:lvl1pPr algn="l">
              <a:defRPr sz="54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Underrubrik 2">
            <a:extLst>
              <a:ext uri="{FF2B5EF4-FFF2-40B4-BE49-F238E27FC236}">
                <a16:creationId xmlns:a16="http://schemas.microsoft.com/office/drawing/2014/main" id="{0F7CBE56-F4E8-71B6-1BD8-400D5AD53B39}"/>
              </a:ext>
            </a:extLst>
          </p:cNvPr>
          <p:cNvSpPr>
            <a:spLocks noGrp="1"/>
          </p:cNvSpPr>
          <p:nvPr>
            <p:ph type="subTitle" idx="1"/>
          </p:nvPr>
        </p:nvSpPr>
        <p:spPr>
          <a:xfrm>
            <a:off x="937260" y="3088958"/>
            <a:ext cx="10210800" cy="1655762"/>
          </a:xfrm>
        </p:spPr>
        <p:txBody>
          <a:bodyPr/>
          <a:lstStyle>
            <a:lvl1pPr marL="0" indent="0" algn="l">
              <a:buNone/>
              <a:defRPr sz="2400" b="1" i="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dirty="0"/>
          </a:p>
        </p:txBody>
      </p:sp>
      <p:sp>
        <p:nvSpPr>
          <p:cNvPr id="7" name="Platshållare för datum 3">
            <a:extLst>
              <a:ext uri="{FF2B5EF4-FFF2-40B4-BE49-F238E27FC236}">
                <a16:creationId xmlns:a16="http://schemas.microsoft.com/office/drawing/2014/main" id="{57C57F50-A1E4-EFB4-D437-F7E0C9756B40}"/>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8" name="Platshållare för bildnummer 5">
            <a:extLst>
              <a:ext uri="{FF2B5EF4-FFF2-40B4-BE49-F238E27FC236}">
                <a16:creationId xmlns:a16="http://schemas.microsoft.com/office/drawing/2014/main" id="{8C375060-6251-7E8D-9370-F6759112B73F}"/>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9" name="Platshållare för sidfot 6">
            <a:extLst>
              <a:ext uri="{FF2B5EF4-FFF2-40B4-BE49-F238E27FC236}">
                <a16:creationId xmlns:a16="http://schemas.microsoft.com/office/drawing/2014/main" id="{4C7B51D1-414E-FBC0-A848-758E41D9B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845417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Rubrik">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94376743-86B8-641F-ECBE-9655558ECA59}"/>
              </a:ext>
            </a:extLst>
          </p:cNvPr>
          <p:cNvSpPr>
            <a:spLocks noGrp="1"/>
          </p:cNvSpPr>
          <p:nvPr>
            <p:ph sz="quarter" idx="10"/>
          </p:nvPr>
        </p:nvSpPr>
        <p:spPr>
          <a:xfrm>
            <a:off x="0" y="0"/>
            <a:ext cx="12192000" cy="6858000"/>
          </a:xfrm>
        </p:spPr>
        <p:txBody>
          <a:bodyPr anchor="b">
            <a:normAutofit/>
          </a:bodyPr>
          <a:lstStyle>
            <a:lvl1pPr marL="0" indent="0" algn="ctr">
              <a:buNone/>
              <a:defRPr sz="1400"/>
            </a:lvl1pPr>
          </a:lstStyle>
          <a:p>
            <a:pPr lvl="0"/>
            <a:r>
              <a:rPr lang="sv-SE"/>
              <a:t>Klicka här för att ändra format på bakgrundstexten</a:t>
            </a:r>
          </a:p>
        </p:txBody>
      </p:sp>
      <p:sp>
        <p:nvSpPr>
          <p:cNvPr id="2" name="Rubrik 1">
            <a:extLst>
              <a:ext uri="{FF2B5EF4-FFF2-40B4-BE49-F238E27FC236}">
                <a16:creationId xmlns:a16="http://schemas.microsoft.com/office/drawing/2014/main" id="{82659D54-DFB9-8891-DD6D-A00DC9B0C00F}"/>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10" name="Platshållare för datum 3">
            <a:extLst>
              <a:ext uri="{FF2B5EF4-FFF2-40B4-BE49-F238E27FC236}">
                <a16:creationId xmlns:a16="http://schemas.microsoft.com/office/drawing/2014/main" id="{85B19A5B-A33A-802C-83B0-4DBFEE988BA9}"/>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1" name="Platshållare för bildnummer 5">
            <a:extLst>
              <a:ext uri="{FF2B5EF4-FFF2-40B4-BE49-F238E27FC236}">
                <a16:creationId xmlns:a16="http://schemas.microsoft.com/office/drawing/2014/main" id="{A053DD78-00F7-3248-5F85-479F1D889FD8}"/>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2" name="Platshållare för sidfot 6">
            <a:extLst>
              <a:ext uri="{FF2B5EF4-FFF2-40B4-BE49-F238E27FC236}">
                <a16:creationId xmlns:a16="http://schemas.microsoft.com/office/drawing/2014/main" id="{AE6FADAD-DB63-7989-5274-05A66FB90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3906793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och avslutningsbild">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35914" y="1477962"/>
            <a:ext cx="7442200" cy="2767484"/>
          </a:xfrm>
        </p:spPr>
        <p:txBody>
          <a:bodyPr anchor="t" anchorCtr="0"/>
          <a:lstStyle>
            <a:lvl1pPr algn="l">
              <a:defRPr sz="6500">
                <a:solidFill>
                  <a:schemeClr val="bg1"/>
                </a:solidFill>
              </a:defRPr>
            </a:lvl1pPr>
          </a:lstStyle>
          <a:p>
            <a:r>
              <a:rPr lang="sv-SE"/>
              <a:t>Klicka här för att ändra format</a:t>
            </a:r>
          </a:p>
        </p:txBody>
      </p:sp>
      <p:grpSp>
        <p:nvGrpSpPr>
          <p:cNvPr id="14" name="Bild 12">
            <a:extLst>
              <a:ext uri="{FF2B5EF4-FFF2-40B4-BE49-F238E27FC236}">
                <a16:creationId xmlns:a16="http://schemas.microsoft.com/office/drawing/2014/main" id="{7480CAB8-273C-4307-BE49-A68792607C8A}"/>
              </a:ext>
            </a:extLst>
          </p:cNvPr>
          <p:cNvGrpSpPr/>
          <p:nvPr userDrawn="1"/>
        </p:nvGrpSpPr>
        <p:grpSpPr>
          <a:xfrm rot="10800000">
            <a:off x="7569200" y="3324803"/>
            <a:ext cx="4622800" cy="4622800"/>
            <a:chOff x="8149828" y="4715850"/>
            <a:chExt cx="2028825" cy="2028825"/>
          </a:xfrm>
        </p:grpSpPr>
        <p:sp>
          <p:nvSpPr>
            <p:cNvPr id="15" name="Frihandsfigur: Form 14">
              <a:extLst>
                <a:ext uri="{FF2B5EF4-FFF2-40B4-BE49-F238E27FC236}">
                  <a16:creationId xmlns:a16="http://schemas.microsoft.com/office/drawing/2014/main" id="{30F286F7-5F5D-418D-B92B-8477B0A6D1EC}"/>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0DE23CDF-53D8-4B4B-8E37-6B226536DC29}"/>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E68923A6-A84A-4475-BD90-2CF5472DA60A}"/>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56BE39E-DCED-4A9E-8F8C-CE6F686124BD}"/>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310C7191-E51B-4F15-93A3-E193D1E9F1BC}"/>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F3959870-4B3F-4BE9-8B3B-4044858C9B28}"/>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1B78BEA1-4C3C-43F7-8FFC-A9A39A21CB92}"/>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23" name="Bild 21">
            <a:extLst>
              <a:ext uri="{FF2B5EF4-FFF2-40B4-BE49-F238E27FC236}">
                <a16:creationId xmlns:a16="http://schemas.microsoft.com/office/drawing/2014/main" id="{C66ECA47-E88F-40F5-B75A-61A8C366EC0F}"/>
              </a:ext>
            </a:extLst>
          </p:cNvPr>
          <p:cNvGrpSpPr/>
          <p:nvPr/>
        </p:nvGrpSpPr>
        <p:grpSpPr>
          <a:xfrm>
            <a:off x="8622676" y="-2283490"/>
            <a:ext cx="4151645" cy="8303289"/>
            <a:chOff x="5014912" y="1266825"/>
            <a:chExt cx="2162175" cy="4324350"/>
          </a:xfrm>
        </p:grpSpPr>
        <p:sp>
          <p:nvSpPr>
            <p:cNvPr id="24" name="Frihandsfigur: Form 23">
              <a:extLst>
                <a:ext uri="{FF2B5EF4-FFF2-40B4-BE49-F238E27FC236}">
                  <a16:creationId xmlns:a16="http://schemas.microsoft.com/office/drawing/2014/main" id="{99FC589D-4553-4DE3-9E49-5FF06130C752}"/>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chemeClr val="bg1"/>
              </a:solid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6F401FF8-6396-4229-B556-BB8B3F619512}"/>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AF2890AA-7266-401A-9A57-C095DF237AD2}"/>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A965BAAD-2BD9-4D93-AF0A-CE99C9B8511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chemeClr val="bg1"/>
              </a:solid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AEC293E6-197D-4F07-9AA5-710D28C55178}"/>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chemeClr val="bg1"/>
              </a:solidFill>
              <a:custDash>
                <a:ds d="607373" sp="607373"/>
              </a:custDash>
              <a:miter/>
            </a:ln>
          </p:spPr>
          <p:txBody>
            <a:bodyPr rtlCol="0" anchor="ctr"/>
            <a:lstStyle/>
            <a:p>
              <a:endParaRPr lang="sv-SE"/>
            </a:p>
          </p:txBody>
        </p:sp>
        <p:sp>
          <p:nvSpPr>
            <p:cNvPr id="29" name="Frihandsfigur: Form 28">
              <a:extLst>
                <a:ext uri="{FF2B5EF4-FFF2-40B4-BE49-F238E27FC236}">
                  <a16:creationId xmlns:a16="http://schemas.microsoft.com/office/drawing/2014/main" id="{3C24FC52-6773-49B4-8246-543EE561AB82}"/>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chemeClr val="bg1"/>
              </a:solidFill>
              <a:prstDash val="solid"/>
              <a:miter/>
            </a:ln>
          </p:spPr>
          <p:txBody>
            <a:bodyPr rtlCol="0" anchor="ctr"/>
            <a:lstStyle/>
            <a:p>
              <a:endParaRPr lang="sv-SE"/>
            </a:p>
          </p:txBody>
        </p:sp>
      </p:grpSp>
      <p:pic>
        <p:nvPicPr>
          <p:cNvPr id="22" name="Bildobjekt 21">
            <a:extLst>
              <a:ext uri="{FF2B5EF4-FFF2-40B4-BE49-F238E27FC236}">
                <a16:creationId xmlns:a16="http://schemas.microsoft.com/office/drawing/2014/main" id="{14FAD095-CB8E-45D7-A974-AF3C39DCA272}"/>
              </a:ext>
            </a:extLst>
          </p:cNvPr>
          <p:cNvPicPr>
            <a:picLocks noChangeAspect="1"/>
          </p:cNvPicPr>
          <p:nvPr userDrawn="1"/>
        </p:nvPicPr>
        <p:blipFill>
          <a:blip r:embed="rId2"/>
          <a:stretch>
            <a:fillRect/>
          </a:stretch>
        </p:blipFill>
        <p:spPr>
          <a:xfrm>
            <a:off x="713590" y="4538076"/>
            <a:ext cx="1701000" cy="1593222"/>
          </a:xfrm>
          <a:prstGeom prst="rect">
            <a:avLst/>
          </a:prstGeom>
        </p:spPr>
      </p:pic>
      <p:pic>
        <p:nvPicPr>
          <p:cNvPr id="30" name="Bildobjekt 29">
            <a:extLst>
              <a:ext uri="{FF2B5EF4-FFF2-40B4-BE49-F238E27FC236}">
                <a16:creationId xmlns:a16="http://schemas.microsoft.com/office/drawing/2014/main" id="{7B05E5C2-0821-4712-839C-A62112CFB4AD}"/>
              </a:ext>
            </a:extLst>
          </p:cNvPr>
          <p:cNvPicPr>
            <a:picLocks noChangeAspect="1"/>
          </p:cNvPicPr>
          <p:nvPr userDrawn="1"/>
        </p:nvPicPr>
        <p:blipFill>
          <a:blip r:embed="rId3"/>
          <a:stretch>
            <a:fillRect/>
          </a:stretch>
        </p:blipFill>
        <p:spPr>
          <a:xfrm>
            <a:off x="2684050" y="4538076"/>
            <a:ext cx="1701000" cy="1596148"/>
          </a:xfrm>
          <a:prstGeom prst="rect">
            <a:avLst/>
          </a:prstGeom>
        </p:spPr>
      </p:pic>
    </p:spTree>
    <p:extLst>
      <p:ext uri="{BB962C8B-B14F-4D97-AF65-F5344CB8AC3E}">
        <p14:creationId xmlns:p14="http://schemas.microsoft.com/office/powerpoint/2010/main" val="3807190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_grön">
    <p:bg>
      <p:bgPr>
        <a:solidFill>
          <a:schemeClr val="accent3"/>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16000"/>
            <a:ext cx="5367632" cy="1044575"/>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8" y="2420938"/>
            <a:ext cx="5367633" cy="3924300"/>
          </a:xfrm>
        </p:spPr>
        <p:txBody>
          <a:bodyPr/>
          <a:lstStyle>
            <a:lvl1pPr marL="0" indent="0">
              <a:buNone/>
              <a:defRPr sz="2000">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3" name="Frihandsfigur: Form 12">
            <a:extLst>
              <a:ext uri="{FF2B5EF4-FFF2-40B4-BE49-F238E27FC236}">
                <a16:creationId xmlns:a16="http://schemas.microsoft.com/office/drawing/2014/main" id="{E224027E-F31E-419B-A956-6AE31D98E0A7}"/>
              </a:ext>
            </a:extLst>
          </p:cNvPr>
          <p:cNvSpPr/>
          <p:nvPr/>
        </p:nvSpPr>
        <p:spPr>
          <a:xfrm rot="10800000">
            <a:off x="5815471" y="4346212"/>
            <a:ext cx="2360231" cy="4722812"/>
          </a:xfrm>
          <a:custGeom>
            <a:avLst/>
            <a:gdLst>
              <a:gd name="connsiteX0" fmla="*/ 3572 w 1181100"/>
              <a:gd name="connsiteY0" fmla="*/ 2382917 h 2381250"/>
              <a:gd name="connsiteX1" fmla="*/ 1185624 w 1181100"/>
              <a:gd name="connsiteY1" fmla="*/ 3572 h 2381250"/>
            </a:gdLst>
            <a:ahLst/>
            <a:cxnLst>
              <a:cxn ang="0">
                <a:pos x="connsiteX0" y="connsiteY0"/>
              </a:cxn>
              <a:cxn ang="0">
                <a:pos x="connsiteX1" y="connsiteY1"/>
              </a:cxn>
            </a:cxnLst>
            <a:rect l="l" t="t" r="r" b="b"/>
            <a:pathLst>
              <a:path w="1181100" h="2381250">
                <a:moveTo>
                  <a:pt x="3572" y="2382917"/>
                </a:moveTo>
                <a:lnTo>
                  <a:pt x="1185624" y="3572"/>
                </a:lnTo>
              </a:path>
            </a:pathLst>
          </a:custGeom>
          <a:ln w="12700" cap="flat">
            <a:solidFill>
              <a:schemeClr val="bg1"/>
            </a:solid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BD8B1939-D009-4693-9E5F-66C38F60FCA1}"/>
              </a:ext>
            </a:extLst>
          </p:cNvPr>
          <p:cNvSpPr/>
          <p:nvPr/>
        </p:nvSpPr>
        <p:spPr>
          <a:xfrm rot="10800000">
            <a:off x="11032724" y="4344323"/>
            <a:ext cx="2379265" cy="4722812"/>
          </a:xfrm>
          <a:custGeom>
            <a:avLst/>
            <a:gdLst>
              <a:gd name="connsiteX0" fmla="*/ 3572 w 1190625"/>
              <a:gd name="connsiteY0" fmla="*/ 3572 h 2381250"/>
              <a:gd name="connsiteX1" fmla="*/ 1187529 w 1190625"/>
              <a:gd name="connsiteY1" fmla="*/ 2381964 h 2381250"/>
            </a:gdLst>
            <a:ahLst/>
            <a:cxnLst>
              <a:cxn ang="0">
                <a:pos x="connsiteX0" y="connsiteY0"/>
              </a:cxn>
              <a:cxn ang="0">
                <a:pos x="connsiteX1" y="connsiteY1"/>
              </a:cxn>
            </a:cxnLst>
            <a:rect l="l" t="t" r="r" b="b"/>
            <a:pathLst>
              <a:path w="1190625" h="2381250">
                <a:moveTo>
                  <a:pt x="3572" y="3572"/>
                </a:moveTo>
                <a:lnTo>
                  <a:pt x="1187529" y="2381964"/>
                </a:lnTo>
              </a:path>
            </a:pathLst>
          </a:custGeom>
          <a:ln w="12700" cap="flat">
            <a:solidFill>
              <a:schemeClr val="bg1"/>
            </a:solid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B5F45494-5972-4B5E-BD0C-EB8BD37DBE3E}"/>
              </a:ext>
            </a:extLst>
          </p:cNvPr>
          <p:cNvSpPr/>
          <p:nvPr/>
        </p:nvSpPr>
        <p:spPr>
          <a:xfrm rot="10800000">
            <a:off x="7450502" y="571499"/>
            <a:ext cx="4320745" cy="4313113"/>
          </a:xfrm>
          <a:custGeom>
            <a:avLst/>
            <a:gdLst>
              <a:gd name="connsiteX0" fmla="*/ 2163842 w 2162175"/>
              <a:gd name="connsiteY0" fmla="*/ 1083707 h 2162175"/>
              <a:gd name="connsiteX1" fmla="*/ 1083707 w 2162175"/>
              <a:gd name="connsiteY1" fmla="*/ 2163842 h 2162175"/>
              <a:gd name="connsiteX2" fmla="*/ 3572 w 2162175"/>
              <a:gd name="connsiteY2" fmla="*/ 1083707 h 2162175"/>
              <a:gd name="connsiteX3" fmla="*/ 1083707 w 2162175"/>
              <a:gd name="connsiteY3" fmla="*/ 3572 h 2162175"/>
              <a:gd name="connsiteX4" fmla="*/ 2163842 w 2162175"/>
              <a:gd name="connsiteY4" fmla="*/ 1083707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2162175">
                <a:moveTo>
                  <a:pt x="2163842" y="1083707"/>
                </a:moveTo>
                <a:cubicBezTo>
                  <a:pt x="2163842" y="1680249"/>
                  <a:pt x="1680249" y="2163842"/>
                  <a:pt x="1083707" y="2163842"/>
                </a:cubicBezTo>
                <a:cubicBezTo>
                  <a:pt x="487165" y="2163842"/>
                  <a:pt x="3572" y="1680249"/>
                  <a:pt x="3572" y="1083707"/>
                </a:cubicBezTo>
                <a:cubicBezTo>
                  <a:pt x="3572" y="487165"/>
                  <a:pt x="487165" y="3572"/>
                  <a:pt x="1083707" y="3572"/>
                </a:cubicBezTo>
                <a:cubicBezTo>
                  <a:pt x="1680249" y="3572"/>
                  <a:pt x="2163842" y="487165"/>
                  <a:pt x="2163842" y="1083707"/>
                </a:cubicBezTo>
                <a:close/>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C0EBDD0B-3CFD-44BD-B271-2F862D735303}"/>
              </a:ext>
            </a:extLst>
          </p:cNvPr>
          <p:cNvSpPr/>
          <p:nvPr/>
        </p:nvSpPr>
        <p:spPr>
          <a:xfrm rot="10800000">
            <a:off x="11771248" y="2723454"/>
            <a:ext cx="380682" cy="18891"/>
          </a:xfrm>
          <a:custGeom>
            <a:avLst/>
            <a:gdLst>
              <a:gd name="connsiteX0" fmla="*/ 193119 w 190500"/>
              <a:gd name="connsiteY0" fmla="*/ 3572 h 0"/>
              <a:gd name="connsiteX1" fmla="*/ 3572 w 190500"/>
              <a:gd name="connsiteY1" fmla="*/ 3572 h 0"/>
            </a:gdLst>
            <a:ahLst/>
            <a:cxnLst>
              <a:cxn ang="0">
                <a:pos x="connsiteX0" y="connsiteY0"/>
              </a:cxn>
              <a:cxn ang="0">
                <a:pos x="connsiteX1" y="connsiteY1"/>
              </a:cxn>
            </a:cxnLst>
            <a:rect l="l" t="t" r="r" b="b"/>
            <a:pathLst>
              <a:path w="190500">
                <a:moveTo>
                  <a:pt x="193119" y="3572"/>
                </a:moveTo>
                <a:lnTo>
                  <a:pt x="3572" y="3572"/>
                </a:lnTo>
              </a:path>
            </a:pathLst>
          </a:custGeom>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9E96EF8E-165F-48B6-AAA1-8119F72BCC2F}"/>
              </a:ext>
            </a:extLst>
          </p:cNvPr>
          <p:cNvSpPr/>
          <p:nvPr userDrawn="1"/>
        </p:nvSpPr>
        <p:spPr>
          <a:xfrm rot="10800000">
            <a:off x="7073627" y="2687737"/>
            <a:ext cx="187398" cy="45719"/>
          </a:xfrm>
          <a:custGeom>
            <a:avLst/>
            <a:gdLst>
              <a:gd name="connsiteX0" fmla="*/ 192167 w 190500"/>
              <a:gd name="connsiteY0" fmla="*/ 3572 h 0"/>
              <a:gd name="connsiteX1" fmla="*/ 3572 w 190500"/>
              <a:gd name="connsiteY1" fmla="*/ 3572 h 0"/>
            </a:gdLst>
            <a:ahLst/>
            <a:cxnLst>
              <a:cxn ang="0">
                <a:pos x="connsiteX0" y="connsiteY0"/>
              </a:cxn>
              <a:cxn ang="0">
                <a:pos x="connsiteX1" y="connsiteY1"/>
              </a:cxn>
            </a:cxnLst>
            <a:rect l="l" t="t" r="r" b="b"/>
            <a:pathLst>
              <a:path w="190500">
                <a:moveTo>
                  <a:pt x="192167" y="3572"/>
                </a:moveTo>
                <a:lnTo>
                  <a:pt x="3572" y="3572"/>
                </a:lnTo>
              </a:path>
            </a:pathLst>
          </a:custGeom>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17152C02-463D-4799-AEB7-8CC51F517AA4}"/>
              </a:ext>
            </a:extLst>
          </p:cNvPr>
          <p:cNvSpPr/>
          <p:nvPr/>
        </p:nvSpPr>
        <p:spPr>
          <a:xfrm rot="10800000">
            <a:off x="9481442" y="2611995"/>
            <a:ext cx="266478" cy="264477"/>
          </a:xfrm>
          <a:custGeom>
            <a:avLst/>
            <a:gdLst>
              <a:gd name="connsiteX0" fmla="*/ 138827 w 133350"/>
              <a:gd name="connsiteY0" fmla="*/ 71199 h 133350"/>
              <a:gd name="connsiteX1" fmla="*/ 71199 w 133350"/>
              <a:gd name="connsiteY1" fmla="*/ 138827 h 133350"/>
              <a:gd name="connsiteX2" fmla="*/ 3572 w 133350"/>
              <a:gd name="connsiteY2" fmla="*/ 71199 h 133350"/>
              <a:gd name="connsiteX3" fmla="*/ 71199 w 133350"/>
              <a:gd name="connsiteY3" fmla="*/ 3572 h 133350"/>
              <a:gd name="connsiteX4" fmla="*/ 138827 w 133350"/>
              <a:gd name="connsiteY4" fmla="*/ 7119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8827" y="71199"/>
                </a:moveTo>
                <a:cubicBezTo>
                  <a:pt x="138827" y="108549"/>
                  <a:pt x="108549" y="138827"/>
                  <a:pt x="71199" y="138827"/>
                </a:cubicBezTo>
                <a:cubicBezTo>
                  <a:pt x="33850" y="138827"/>
                  <a:pt x="3572" y="108549"/>
                  <a:pt x="3572" y="71199"/>
                </a:cubicBezTo>
                <a:cubicBezTo>
                  <a:pt x="3572" y="33850"/>
                  <a:pt x="33850" y="3572"/>
                  <a:pt x="71199" y="3572"/>
                </a:cubicBezTo>
                <a:cubicBezTo>
                  <a:pt x="108549" y="3572"/>
                  <a:pt x="138827" y="33850"/>
                  <a:pt x="138827" y="71199"/>
                </a:cubicBezTo>
                <a:close/>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A2C622ED-5990-46E9-A58C-C268888FD70D}"/>
              </a:ext>
            </a:extLst>
          </p:cNvPr>
          <p:cNvSpPr/>
          <p:nvPr/>
        </p:nvSpPr>
        <p:spPr>
          <a:xfrm rot="5400000">
            <a:off x="4760477" y="2833929"/>
            <a:ext cx="8543924" cy="3542826"/>
          </a:xfrm>
          <a:custGeom>
            <a:avLst/>
            <a:gdLst>
              <a:gd name="connsiteX0" fmla="*/ 3572 w 4352925"/>
              <a:gd name="connsiteY0" fmla="*/ 3572 h 1781175"/>
              <a:gd name="connsiteX1" fmla="*/ 4355545 w 4352925"/>
              <a:gd name="connsiteY1" fmla="*/ 3572 h 1781175"/>
              <a:gd name="connsiteX2" fmla="*/ 4355545 w 4352925"/>
              <a:gd name="connsiteY2" fmla="*/ 1785699 h 1781175"/>
              <a:gd name="connsiteX3" fmla="*/ 3572 w 4352925"/>
              <a:gd name="connsiteY3" fmla="*/ 1785699 h 1781175"/>
            </a:gdLst>
            <a:ahLst/>
            <a:cxnLst>
              <a:cxn ang="0">
                <a:pos x="connsiteX0" y="connsiteY0"/>
              </a:cxn>
              <a:cxn ang="0">
                <a:pos x="connsiteX1" y="connsiteY1"/>
              </a:cxn>
              <a:cxn ang="0">
                <a:pos x="connsiteX2" y="connsiteY2"/>
              </a:cxn>
              <a:cxn ang="0">
                <a:pos x="connsiteX3" y="connsiteY3"/>
              </a:cxn>
            </a:cxnLst>
            <a:rect l="l" t="t" r="r" b="b"/>
            <a:pathLst>
              <a:path w="4352925" h="1781175">
                <a:moveTo>
                  <a:pt x="3572" y="3572"/>
                </a:moveTo>
                <a:lnTo>
                  <a:pt x="4355545" y="3572"/>
                </a:lnTo>
                <a:lnTo>
                  <a:pt x="4355545" y="1785699"/>
                </a:lnTo>
                <a:lnTo>
                  <a:pt x="3572" y="1785699"/>
                </a:lnTo>
                <a:close/>
              </a:path>
            </a:pathLst>
          </a:custGeom>
          <a:noFill/>
          <a:ln w="12700" cap="flat">
            <a:solidFill>
              <a:schemeClr val="bg1"/>
            </a:solid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FE41A834-F608-420E-ADB9-78B4863B8C1C}"/>
              </a:ext>
            </a:extLst>
          </p:cNvPr>
          <p:cNvSpPr/>
          <p:nvPr/>
        </p:nvSpPr>
        <p:spPr>
          <a:xfrm rot="5400000">
            <a:off x="5929913" y="4046990"/>
            <a:ext cx="3802751" cy="1155682"/>
          </a:xfrm>
          <a:custGeom>
            <a:avLst/>
            <a:gdLst>
              <a:gd name="connsiteX0" fmla="*/ 3572 w 1924050"/>
              <a:gd name="connsiteY0" fmla="*/ 581739 h 581025"/>
              <a:gd name="connsiteX1" fmla="*/ 3572 w 1924050"/>
              <a:gd name="connsiteY1" fmla="*/ 3572 h 581025"/>
              <a:gd name="connsiteX2" fmla="*/ 1926670 w 1924050"/>
              <a:gd name="connsiteY2" fmla="*/ 3572 h 581025"/>
              <a:gd name="connsiteX3" fmla="*/ 1926670 w 1924050"/>
              <a:gd name="connsiteY3" fmla="*/ 581739 h 581025"/>
            </a:gdLst>
            <a:ahLst/>
            <a:cxnLst>
              <a:cxn ang="0">
                <a:pos x="connsiteX0" y="connsiteY0"/>
              </a:cxn>
              <a:cxn ang="0">
                <a:pos x="connsiteX1" y="connsiteY1"/>
              </a:cxn>
              <a:cxn ang="0">
                <a:pos x="connsiteX2" y="connsiteY2"/>
              </a:cxn>
              <a:cxn ang="0">
                <a:pos x="connsiteX3" y="connsiteY3"/>
              </a:cxn>
            </a:cxnLst>
            <a:rect l="l" t="t" r="r" b="b"/>
            <a:pathLst>
              <a:path w="1924050" h="581025">
                <a:moveTo>
                  <a:pt x="3572" y="581739"/>
                </a:moveTo>
                <a:lnTo>
                  <a:pt x="3572" y="3572"/>
                </a:lnTo>
                <a:lnTo>
                  <a:pt x="1926670" y="3572"/>
                </a:lnTo>
                <a:lnTo>
                  <a:pt x="1926670" y="581739"/>
                </a:lnTo>
              </a:path>
            </a:pathLst>
          </a:custGeom>
          <a:noFill/>
          <a:ln w="12700" cap="flat">
            <a:solidFill>
              <a:schemeClr val="bg1"/>
            </a:solid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1217FD72-C3AE-456F-8FED-0720FE9C1F59}"/>
              </a:ext>
            </a:extLst>
          </p:cNvPr>
          <p:cNvSpPr/>
          <p:nvPr/>
        </p:nvSpPr>
        <p:spPr>
          <a:xfrm rot="5400000">
            <a:off x="9537515" y="4556315"/>
            <a:ext cx="168261" cy="170510"/>
          </a:xfrm>
          <a:custGeom>
            <a:avLst/>
            <a:gdLst>
              <a:gd name="connsiteX0" fmla="*/ 89297 w 85725"/>
              <a:gd name="connsiteY0" fmla="*/ 46434 h 85725"/>
              <a:gd name="connsiteX1" fmla="*/ 46434 w 85725"/>
              <a:gd name="connsiteY1" fmla="*/ 89297 h 85725"/>
              <a:gd name="connsiteX2" fmla="*/ 3572 w 85725"/>
              <a:gd name="connsiteY2" fmla="*/ 46434 h 85725"/>
              <a:gd name="connsiteX3" fmla="*/ 46434 w 85725"/>
              <a:gd name="connsiteY3" fmla="*/ 3572 h 85725"/>
              <a:gd name="connsiteX4" fmla="*/ 89297 w 85725"/>
              <a:gd name="connsiteY4" fmla="*/ 46434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9297" y="46434"/>
                </a:moveTo>
                <a:cubicBezTo>
                  <a:pt x="89297" y="70107"/>
                  <a:pt x="70107" y="89297"/>
                  <a:pt x="46434" y="89297"/>
                </a:cubicBezTo>
                <a:cubicBezTo>
                  <a:pt x="22762" y="89297"/>
                  <a:pt x="3572" y="70107"/>
                  <a:pt x="3572" y="46434"/>
                </a:cubicBezTo>
                <a:cubicBezTo>
                  <a:pt x="3572" y="22762"/>
                  <a:pt x="22762" y="3572"/>
                  <a:pt x="46434" y="3572"/>
                </a:cubicBezTo>
                <a:cubicBezTo>
                  <a:pt x="70107" y="3572"/>
                  <a:pt x="89297" y="22762"/>
                  <a:pt x="89297" y="46434"/>
                </a:cubicBezTo>
                <a:close/>
              </a:path>
            </a:pathLst>
          </a:custGeom>
          <a:solidFill>
            <a:schemeClr val="bg1"/>
          </a:solidFill>
          <a:ln w="12700" cap="flat">
            <a:solidFill>
              <a:schemeClr val="bg1"/>
            </a:solid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C8C0BC28-0177-4DE1-B93A-786F0EEC70DD}"/>
              </a:ext>
            </a:extLst>
          </p:cNvPr>
          <p:cNvSpPr/>
          <p:nvPr/>
        </p:nvSpPr>
        <p:spPr>
          <a:xfrm rot="5400000">
            <a:off x="9733220" y="4277533"/>
            <a:ext cx="2804352" cy="663096"/>
          </a:xfrm>
          <a:custGeom>
            <a:avLst/>
            <a:gdLst>
              <a:gd name="connsiteX0" fmla="*/ 3572 w 1428750"/>
              <a:gd name="connsiteY0" fmla="*/ 336947 h 333375"/>
              <a:gd name="connsiteX1" fmla="*/ 716042 w 1428750"/>
              <a:gd name="connsiteY1" fmla="*/ 3572 h 333375"/>
              <a:gd name="connsiteX2" fmla="*/ 1428512 w 1428750"/>
              <a:gd name="connsiteY2" fmla="*/ 336947 h 333375"/>
            </a:gdLst>
            <a:ahLst/>
            <a:cxnLst>
              <a:cxn ang="0">
                <a:pos x="connsiteX0" y="connsiteY0"/>
              </a:cxn>
              <a:cxn ang="0">
                <a:pos x="connsiteX1" y="connsiteY1"/>
              </a:cxn>
              <a:cxn ang="0">
                <a:pos x="connsiteX2" y="connsiteY2"/>
              </a:cxn>
            </a:cxnLst>
            <a:rect l="l" t="t" r="r" b="b"/>
            <a:pathLst>
              <a:path w="1428750" h="333375">
                <a:moveTo>
                  <a:pt x="3572" y="336947"/>
                </a:moveTo>
                <a:cubicBezTo>
                  <a:pt x="174069" y="133112"/>
                  <a:pt x="429339" y="3572"/>
                  <a:pt x="716042" y="3572"/>
                </a:cubicBezTo>
                <a:cubicBezTo>
                  <a:pt x="1002744" y="3572"/>
                  <a:pt x="1258015" y="133112"/>
                  <a:pt x="1428512" y="336947"/>
                </a:cubicBezTo>
              </a:path>
            </a:pathLst>
          </a:custGeom>
          <a:noFill/>
          <a:ln w="12700" cap="flat">
            <a:solidFill>
              <a:schemeClr val="bg1"/>
            </a:solidFill>
            <a:prstDash val="solid"/>
            <a:miter/>
          </a:ln>
        </p:spPr>
        <p:txBody>
          <a:bodyPr rtlCol="0" anchor="ctr"/>
          <a:lstStyle/>
          <a:p>
            <a:endParaRPr lang="sv-SE"/>
          </a:p>
        </p:txBody>
      </p:sp>
      <p:pic>
        <p:nvPicPr>
          <p:cNvPr id="20" name="Bildobjekt 19">
            <a:extLst>
              <a:ext uri="{FF2B5EF4-FFF2-40B4-BE49-F238E27FC236}">
                <a16:creationId xmlns:a16="http://schemas.microsoft.com/office/drawing/2014/main" id="{C95DF78F-F93F-4EE9-AE8C-88CF469FD996}"/>
              </a:ext>
            </a:extLst>
          </p:cNvPr>
          <p:cNvPicPr>
            <a:picLocks noChangeAspect="1"/>
          </p:cNvPicPr>
          <p:nvPr userDrawn="1"/>
        </p:nvPicPr>
        <p:blipFill>
          <a:blip r:embed="rId2"/>
          <a:stretch>
            <a:fillRect/>
          </a:stretch>
        </p:blipFill>
        <p:spPr>
          <a:xfrm>
            <a:off x="11078825" y="169070"/>
            <a:ext cx="419483" cy="392904"/>
          </a:xfrm>
          <a:prstGeom prst="rect">
            <a:avLst/>
          </a:prstGeom>
        </p:spPr>
      </p:pic>
      <p:pic>
        <p:nvPicPr>
          <p:cNvPr id="25" name="Bildobjekt 24">
            <a:extLst>
              <a:ext uri="{FF2B5EF4-FFF2-40B4-BE49-F238E27FC236}">
                <a16:creationId xmlns:a16="http://schemas.microsoft.com/office/drawing/2014/main" id="{784D6F93-06EF-4119-9E02-922CFC0CB983}"/>
              </a:ext>
            </a:extLst>
          </p:cNvPr>
          <p:cNvPicPr>
            <a:picLocks noChangeAspect="1"/>
          </p:cNvPicPr>
          <p:nvPr userDrawn="1"/>
        </p:nvPicPr>
        <p:blipFill>
          <a:blip r:embed="rId3"/>
          <a:stretch>
            <a:fillRect/>
          </a:stretch>
        </p:blipFill>
        <p:spPr>
          <a:xfrm>
            <a:off x="11553212" y="169070"/>
            <a:ext cx="419483" cy="393626"/>
          </a:xfrm>
          <a:prstGeom prst="rect">
            <a:avLst/>
          </a:prstGeom>
        </p:spPr>
      </p:pic>
    </p:spTree>
    <p:extLst>
      <p:ext uri="{BB962C8B-B14F-4D97-AF65-F5344CB8AC3E}">
        <p14:creationId xmlns:p14="http://schemas.microsoft.com/office/powerpoint/2010/main" val="3305435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_röd">
    <p:bg>
      <p:bgPr>
        <a:solidFill>
          <a:schemeClr val="accent5"/>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6"/>
            <a:ext cx="5367632" cy="1031080"/>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9" y="2420938"/>
            <a:ext cx="5384127" cy="3924300"/>
          </a:xfrm>
        </p:spPr>
        <p:txBody>
          <a:bodyPr/>
          <a:lstStyle>
            <a:lvl1pPr marL="0" indent="0">
              <a:buNone/>
              <a:defRPr>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grpSp>
        <p:nvGrpSpPr>
          <p:cNvPr id="44" name="Bild 42">
            <a:extLst>
              <a:ext uri="{FF2B5EF4-FFF2-40B4-BE49-F238E27FC236}">
                <a16:creationId xmlns:a16="http://schemas.microsoft.com/office/drawing/2014/main" id="{6ACE637D-AFF5-401A-981F-95E12EA868E8}"/>
              </a:ext>
            </a:extLst>
          </p:cNvPr>
          <p:cNvGrpSpPr/>
          <p:nvPr/>
        </p:nvGrpSpPr>
        <p:grpSpPr>
          <a:xfrm rot="5400000">
            <a:off x="7254071" y="-95249"/>
            <a:ext cx="6975869" cy="6975869"/>
            <a:chOff x="5081587" y="2414587"/>
            <a:chExt cx="2028825" cy="2028825"/>
          </a:xfrm>
        </p:grpSpPr>
        <p:sp>
          <p:nvSpPr>
            <p:cNvPr id="45" name="Frihandsfigur: Form 44">
              <a:extLst>
                <a:ext uri="{FF2B5EF4-FFF2-40B4-BE49-F238E27FC236}">
                  <a16:creationId xmlns:a16="http://schemas.microsoft.com/office/drawing/2014/main" id="{19BA5273-21D4-47C1-99E1-12517DB3D732}"/>
                </a:ext>
              </a:extLst>
            </p:cNvPr>
            <p:cNvSpPr/>
            <p:nvPr/>
          </p:nvSpPr>
          <p:spPr>
            <a:xfrm>
              <a:off x="5078015" y="2411015"/>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46" name="Frihandsfigur: Form 45">
              <a:extLst>
                <a:ext uri="{FF2B5EF4-FFF2-40B4-BE49-F238E27FC236}">
                  <a16:creationId xmlns:a16="http://schemas.microsoft.com/office/drawing/2014/main" id="{960F8A23-01A8-4402-9C15-38B9525442AE}"/>
                </a:ext>
              </a:extLst>
            </p:cNvPr>
            <p:cNvSpPr/>
            <p:nvPr/>
          </p:nvSpPr>
          <p:spPr>
            <a:xfrm>
              <a:off x="5078015" y="2411015"/>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47" name="Frihandsfigur: Form 46">
              <a:extLst>
                <a:ext uri="{FF2B5EF4-FFF2-40B4-BE49-F238E27FC236}">
                  <a16:creationId xmlns:a16="http://schemas.microsoft.com/office/drawing/2014/main" id="{7AB467DA-A527-4D73-9207-EDBA1D470275}"/>
                </a:ext>
              </a:extLst>
            </p:cNvPr>
            <p:cNvSpPr/>
            <p:nvPr/>
          </p:nvSpPr>
          <p:spPr>
            <a:xfrm>
              <a:off x="5078015" y="2411015"/>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48" name="Frihandsfigur: Form 47">
              <a:extLst>
                <a:ext uri="{FF2B5EF4-FFF2-40B4-BE49-F238E27FC236}">
                  <a16:creationId xmlns:a16="http://schemas.microsoft.com/office/drawing/2014/main" id="{BDC43072-020B-4EE1-BA96-0101B202C02B}"/>
                </a:ext>
              </a:extLst>
            </p:cNvPr>
            <p:cNvSpPr/>
            <p:nvPr/>
          </p:nvSpPr>
          <p:spPr>
            <a:xfrm>
              <a:off x="5078015" y="2411015"/>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49" name="Frihandsfigur: Form 48">
              <a:extLst>
                <a:ext uri="{FF2B5EF4-FFF2-40B4-BE49-F238E27FC236}">
                  <a16:creationId xmlns:a16="http://schemas.microsoft.com/office/drawing/2014/main" id="{038C6A3C-B7F9-46D3-AF5A-03B691D5DD41}"/>
                </a:ext>
              </a:extLst>
            </p:cNvPr>
            <p:cNvSpPr/>
            <p:nvPr/>
          </p:nvSpPr>
          <p:spPr>
            <a:xfrm>
              <a:off x="5078015" y="2411015"/>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50" name="Frihandsfigur: Form 49">
              <a:extLst>
                <a:ext uri="{FF2B5EF4-FFF2-40B4-BE49-F238E27FC236}">
                  <a16:creationId xmlns:a16="http://schemas.microsoft.com/office/drawing/2014/main" id="{08DE4A73-31F1-4134-ACB6-83CBB2FF5DB2}"/>
                </a:ext>
              </a:extLst>
            </p:cNvPr>
            <p:cNvSpPr/>
            <p:nvPr/>
          </p:nvSpPr>
          <p:spPr>
            <a:xfrm>
              <a:off x="5078015" y="2411015"/>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51" name="Frihandsfigur: Form 50">
              <a:extLst>
                <a:ext uri="{FF2B5EF4-FFF2-40B4-BE49-F238E27FC236}">
                  <a16:creationId xmlns:a16="http://schemas.microsoft.com/office/drawing/2014/main" id="{5020F4F2-57EF-4B4D-A0D7-8EC05643CD6C}"/>
                </a:ext>
              </a:extLst>
            </p:cNvPr>
            <p:cNvSpPr/>
            <p:nvPr/>
          </p:nvSpPr>
          <p:spPr>
            <a:xfrm>
              <a:off x="5078015" y="2411015"/>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53" name="Bild 51">
            <a:extLst>
              <a:ext uri="{FF2B5EF4-FFF2-40B4-BE49-F238E27FC236}">
                <a16:creationId xmlns:a16="http://schemas.microsoft.com/office/drawing/2014/main" id="{7EA2CC82-CE7E-4103-B011-55D8F6949A5B}"/>
              </a:ext>
            </a:extLst>
          </p:cNvPr>
          <p:cNvGrpSpPr/>
          <p:nvPr/>
        </p:nvGrpSpPr>
        <p:grpSpPr>
          <a:xfrm rot="5400000">
            <a:off x="3978411" y="2850069"/>
            <a:ext cx="13077937" cy="6818974"/>
            <a:chOff x="4205287" y="2443162"/>
            <a:chExt cx="3781425" cy="1971675"/>
          </a:xfrm>
        </p:grpSpPr>
        <p:sp>
          <p:nvSpPr>
            <p:cNvPr id="54" name="Frihandsfigur: Form 53">
              <a:extLst>
                <a:ext uri="{FF2B5EF4-FFF2-40B4-BE49-F238E27FC236}">
                  <a16:creationId xmlns:a16="http://schemas.microsoft.com/office/drawing/2014/main" id="{B0CCDD2A-A197-42F9-BBAD-207BE541C221}"/>
                </a:ext>
              </a:extLst>
            </p:cNvPr>
            <p:cNvSpPr/>
            <p:nvPr/>
          </p:nvSpPr>
          <p:spPr>
            <a:xfrm>
              <a:off x="4201715" y="409979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5" name="Frihandsfigur: Form 54">
              <a:extLst>
                <a:ext uri="{FF2B5EF4-FFF2-40B4-BE49-F238E27FC236}">
                  <a16:creationId xmlns:a16="http://schemas.microsoft.com/office/drawing/2014/main" id="{DACA401D-3681-41C6-9EA9-C9D779A9C604}"/>
                </a:ext>
              </a:extLst>
            </p:cNvPr>
            <p:cNvSpPr/>
            <p:nvPr/>
          </p:nvSpPr>
          <p:spPr>
            <a:xfrm>
              <a:off x="4201715" y="437030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6" name="Frihandsfigur: Form 55">
              <a:extLst>
                <a:ext uri="{FF2B5EF4-FFF2-40B4-BE49-F238E27FC236}">
                  <a16:creationId xmlns:a16="http://schemas.microsoft.com/office/drawing/2014/main" id="{F7C7D91B-500C-48D1-983D-BE41DF3F4959}"/>
                </a:ext>
              </a:extLst>
            </p:cNvPr>
            <p:cNvSpPr/>
            <p:nvPr/>
          </p:nvSpPr>
          <p:spPr>
            <a:xfrm>
              <a:off x="4201715" y="3830240"/>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7" name="Frihandsfigur: Form 56">
              <a:extLst>
                <a:ext uri="{FF2B5EF4-FFF2-40B4-BE49-F238E27FC236}">
                  <a16:creationId xmlns:a16="http://schemas.microsoft.com/office/drawing/2014/main" id="{87FEC089-ADC3-4E3B-B511-A2FA1F41FB65}"/>
                </a:ext>
              </a:extLst>
            </p:cNvPr>
            <p:cNvSpPr/>
            <p:nvPr/>
          </p:nvSpPr>
          <p:spPr>
            <a:xfrm>
              <a:off x="4201715" y="3559730"/>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8" name="Frihandsfigur: Form 57">
              <a:extLst>
                <a:ext uri="{FF2B5EF4-FFF2-40B4-BE49-F238E27FC236}">
                  <a16:creationId xmlns:a16="http://schemas.microsoft.com/office/drawing/2014/main" id="{A44C6446-4492-4CA9-A075-B5F1A14446CE}"/>
                </a:ext>
              </a:extLst>
            </p:cNvPr>
            <p:cNvSpPr/>
            <p:nvPr/>
          </p:nvSpPr>
          <p:spPr>
            <a:xfrm>
              <a:off x="4201715" y="3290173"/>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9" name="Frihandsfigur: Form 58">
              <a:extLst>
                <a:ext uri="{FF2B5EF4-FFF2-40B4-BE49-F238E27FC236}">
                  <a16:creationId xmlns:a16="http://schemas.microsoft.com/office/drawing/2014/main" id="{FA6A5D84-B2AB-4AED-B690-9937717BB071}"/>
                </a:ext>
              </a:extLst>
            </p:cNvPr>
            <p:cNvSpPr/>
            <p:nvPr/>
          </p:nvSpPr>
          <p:spPr>
            <a:xfrm>
              <a:off x="4201715" y="3019663"/>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0" name="Frihandsfigur: Form 59">
              <a:extLst>
                <a:ext uri="{FF2B5EF4-FFF2-40B4-BE49-F238E27FC236}">
                  <a16:creationId xmlns:a16="http://schemas.microsoft.com/office/drawing/2014/main" id="{D00C1C94-B051-48DA-87C8-754F88942D2B}"/>
                </a:ext>
              </a:extLst>
            </p:cNvPr>
            <p:cNvSpPr/>
            <p:nvPr/>
          </p:nvSpPr>
          <p:spPr>
            <a:xfrm>
              <a:off x="4201715" y="2750105"/>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1" name="Frihandsfigur: Form 60">
              <a:extLst>
                <a:ext uri="{FF2B5EF4-FFF2-40B4-BE49-F238E27FC236}">
                  <a16:creationId xmlns:a16="http://schemas.microsoft.com/office/drawing/2014/main" id="{8F5A80B5-7625-414C-9B2B-8EF3EF841835}"/>
                </a:ext>
              </a:extLst>
            </p:cNvPr>
            <p:cNvSpPr/>
            <p:nvPr/>
          </p:nvSpPr>
          <p:spPr>
            <a:xfrm>
              <a:off x="4201715" y="248054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2" name="Frihandsfigur: Form 61">
              <a:extLst>
                <a:ext uri="{FF2B5EF4-FFF2-40B4-BE49-F238E27FC236}">
                  <a16:creationId xmlns:a16="http://schemas.microsoft.com/office/drawing/2014/main" id="{926AFF88-22EB-4ABE-92ED-9D17305F051C}"/>
                </a:ext>
              </a:extLst>
            </p:cNvPr>
            <p:cNvSpPr/>
            <p:nvPr/>
          </p:nvSpPr>
          <p:spPr>
            <a:xfrm>
              <a:off x="7982188" y="2439590"/>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3" name="Frihandsfigur: Form 62">
              <a:extLst>
                <a:ext uri="{FF2B5EF4-FFF2-40B4-BE49-F238E27FC236}">
                  <a16:creationId xmlns:a16="http://schemas.microsoft.com/office/drawing/2014/main" id="{EEC445FC-F121-4CC5-86D2-13574CB6461B}"/>
                </a:ext>
              </a:extLst>
            </p:cNvPr>
            <p:cNvSpPr/>
            <p:nvPr/>
          </p:nvSpPr>
          <p:spPr>
            <a:xfrm>
              <a:off x="7982188" y="2709148"/>
              <a:ext cx="9525" cy="85725"/>
            </a:xfrm>
            <a:custGeom>
              <a:avLst/>
              <a:gdLst>
                <a:gd name="connsiteX0" fmla="*/ 3572 w 0"/>
                <a:gd name="connsiteY0" fmla="*/ 3572 h 85725"/>
                <a:gd name="connsiteX1" fmla="*/ 3572 w 0"/>
                <a:gd name="connsiteY1" fmla="*/ 85487 h 85725"/>
              </a:gdLst>
              <a:ahLst/>
              <a:cxnLst>
                <a:cxn ang="0">
                  <a:pos x="connsiteX0" y="connsiteY0"/>
                </a:cxn>
                <a:cxn ang="0">
                  <a:pos x="connsiteX1" y="connsiteY1"/>
                </a:cxn>
              </a:cxnLst>
              <a:rect l="l" t="t" r="r" b="b"/>
              <a:pathLst>
                <a:path h="85725">
                  <a:moveTo>
                    <a:pt x="3572" y="3572"/>
                  </a:moveTo>
                  <a:lnTo>
                    <a:pt x="3572" y="85487"/>
                  </a:lnTo>
                </a:path>
              </a:pathLst>
            </a:custGeom>
            <a:ln w="12700" cap="flat">
              <a:solidFill>
                <a:schemeClr val="bg1"/>
              </a:solidFill>
              <a:prstDash val="solid"/>
              <a:miter/>
            </a:ln>
          </p:spPr>
          <p:txBody>
            <a:bodyPr rtlCol="0" anchor="ctr"/>
            <a:lstStyle/>
            <a:p>
              <a:endParaRPr lang="sv-SE"/>
            </a:p>
          </p:txBody>
        </p:sp>
        <p:sp>
          <p:nvSpPr>
            <p:cNvPr id="64" name="Frihandsfigur: Form 63">
              <a:extLst>
                <a:ext uri="{FF2B5EF4-FFF2-40B4-BE49-F238E27FC236}">
                  <a16:creationId xmlns:a16="http://schemas.microsoft.com/office/drawing/2014/main" id="{D2B8CD37-4544-4600-8426-A573ABF0B580}"/>
                </a:ext>
              </a:extLst>
            </p:cNvPr>
            <p:cNvSpPr/>
            <p:nvPr/>
          </p:nvSpPr>
          <p:spPr>
            <a:xfrm>
              <a:off x="7982188" y="2979658"/>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5" name="Frihandsfigur: Form 64">
              <a:extLst>
                <a:ext uri="{FF2B5EF4-FFF2-40B4-BE49-F238E27FC236}">
                  <a16:creationId xmlns:a16="http://schemas.microsoft.com/office/drawing/2014/main" id="{55656783-99D7-4B08-8FC1-BCDFC7E8C365}"/>
                </a:ext>
              </a:extLst>
            </p:cNvPr>
            <p:cNvSpPr/>
            <p:nvPr/>
          </p:nvSpPr>
          <p:spPr>
            <a:xfrm>
              <a:off x="7982188" y="3249215"/>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6" name="Frihandsfigur: Form 65">
              <a:extLst>
                <a:ext uri="{FF2B5EF4-FFF2-40B4-BE49-F238E27FC236}">
                  <a16:creationId xmlns:a16="http://schemas.microsoft.com/office/drawing/2014/main" id="{5B3F650A-A420-4A36-BFCC-6A5DA0592338}"/>
                </a:ext>
              </a:extLst>
            </p:cNvPr>
            <p:cNvSpPr/>
            <p:nvPr/>
          </p:nvSpPr>
          <p:spPr>
            <a:xfrm>
              <a:off x="7982188" y="3519725"/>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7" name="Frihandsfigur: Form 66">
              <a:extLst>
                <a:ext uri="{FF2B5EF4-FFF2-40B4-BE49-F238E27FC236}">
                  <a16:creationId xmlns:a16="http://schemas.microsoft.com/office/drawing/2014/main" id="{49BE9846-30FA-4CEC-BEDF-44B91ED5F072}"/>
                </a:ext>
              </a:extLst>
            </p:cNvPr>
            <p:cNvSpPr/>
            <p:nvPr/>
          </p:nvSpPr>
          <p:spPr>
            <a:xfrm>
              <a:off x="7982188" y="3789283"/>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8" name="Frihandsfigur: Form 67">
              <a:extLst>
                <a:ext uri="{FF2B5EF4-FFF2-40B4-BE49-F238E27FC236}">
                  <a16:creationId xmlns:a16="http://schemas.microsoft.com/office/drawing/2014/main" id="{8918C0D7-3438-4421-8661-C3FC562F435B}"/>
                </a:ext>
              </a:extLst>
            </p:cNvPr>
            <p:cNvSpPr/>
            <p:nvPr/>
          </p:nvSpPr>
          <p:spPr>
            <a:xfrm>
              <a:off x="7982188" y="4059793"/>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9" name="Frihandsfigur: Form 68">
              <a:extLst>
                <a:ext uri="{FF2B5EF4-FFF2-40B4-BE49-F238E27FC236}">
                  <a16:creationId xmlns:a16="http://schemas.microsoft.com/office/drawing/2014/main" id="{676B9B2A-05B7-40E7-B197-A989D012E7E4}"/>
                </a:ext>
              </a:extLst>
            </p:cNvPr>
            <p:cNvSpPr/>
            <p:nvPr/>
          </p:nvSpPr>
          <p:spPr>
            <a:xfrm>
              <a:off x="7982188" y="4329350"/>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grpSp>
      <p:pic>
        <p:nvPicPr>
          <p:cNvPr id="30" name="Bildobjekt 29">
            <a:extLst>
              <a:ext uri="{FF2B5EF4-FFF2-40B4-BE49-F238E27FC236}">
                <a16:creationId xmlns:a16="http://schemas.microsoft.com/office/drawing/2014/main" id="{48940773-476C-4DA7-A5EC-54E044F9EF92}"/>
              </a:ext>
            </a:extLst>
          </p:cNvPr>
          <p:cNvPicPr>
            <a:picLocks noChangeAspect="1"/>
          </p:cNvPicPr>
          <p:nvPr userDrawn="1"/>
        </p:nvPicPr>
        <p:blipFill>
          <a:blip r:embed="rId2"/>
          <a:stretch>
            <a:fillRect/>
          </a:stretch>
        </p:blipFill>
        <p:spPr>
          <a:xfrm>
            <a:off x="11078825" y="169070"/>
            <a:ext cx="419483" cy="392904"/>
          </a:xfrm>
          <a:prstGeom prst="rect">
            <a:avLst/>
          </a:prstGeom>
        </p:spPr>
      </p:pic>
      <p:pic>
        <p:nvPicPr>
          <p:cNvPr id="32" name="Bildobjekt 31">
            <a:extLst>
              <a:ext uri="{FF2B5EF4-FFF2-40B4-BE49-F238E27FC236}">
                <a16:creationId xmlns:a16="http://schemas.microsoft.com/office/drawing/2014/main" id="{E885B5F5-8354-4DC9-8E15-69B49EDF3F0E}"/>
              </a:ext>
            </a:extLst>
          </p:cNvPr>
          <p:cNvPicPr>
            <a:picLocks noChangeAspect="1"/>
          </p:cNvPicPr>
          <p:nvPr userDrawn="1"/>
        </p:nvPicPr>
        <p:blipFill>
          <a:blip r:embed="rId3"/>
          <a:stretch>
            <a:fillRect/>
          </a:stretch>
        </p:blipFill>
        <p:spPr>
          <a:xfrm>
            <a:off x="11553212" y="169070"/>
            <a:ext cx="419483" cy="393626"/>
          </a:xfrm>
          <a:prstGeom prst="rect">
            <a:avLst/>
          </a:prstGeom>
        </p:spPr>
      </p:pic>
    </p:spTree>
    <p:extLst>
      <p:ext uri="{BB962C8B-B14F-4D97-AF65-F5344CB8AC3E}">
        <p14:creationId xmlns:p14="http://schemas.microsoft.com/office/powerpoint/2010/main" val="597237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innehåll_vit">
    <p:spTree>
      <p:nvGrpSpPr>
        <p:cNvPr id="1" name=""/>
        <p:cNvGrpSpPr/>
        <p:nvPr/>
      </p:nvGrpSpPr>
      <p:grpSpPr>
        <a:xfrm>
          <a:off x="0" y="0"/>
          <a:ext cx="0" cy="0"/>
          <a:chOff x="0" y="0"/>
          <a:chExt cx="0" cy="0"/>
        </a:xfrm>
      </p:grpSpPr>
      <p:sp>
        <p:nvSpPr>
          <p:cNvPr id="2" name="Rubrik 1"/>
          <p:cNvSpPr>
            <a:spLocks noGrp="1"/>
          </p:cNvSpPr>
          <p:nvPr>
            <p:ph type="title"/>
          </p:nvPr>
        </p:nvSpPr>
        <p:spPr>
          <a:xfrm>
            <a:off x="731838" y="1016000"/>
            <a:ext cx="7731938" cy="1039377"/>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88" y="2420938"/>
            <a:ext cx="5370312"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grpSp>
        <p:nvGrpSpPr>
          <p:cNvPr id="28" name="Bild 12">
            <a:extLst>
              <a:ext uri="{FF2B5EF4-FFF2-40B4-BE49-F238E27FC236}">
                <a16:creationId xmlns:a16="http://schemas.microsoft.com/office/drawing/2014/main" id="{252D8DF5-3DB0-4A9E-AA5D-5F3F696E0B41}"/>
              </a:ext>
            </a:extLst>
          </p:cNvPr>
          <p:cNvGrpSpPr/>
          <p:nvPr userDrawn="1"/>
        </p:nvGrpSpPr>
        <p:grpSpPr>
          <a:xfrm rot="11721435">
            <a:off x="6865145" y="1080939"/>
            <a:ext cx="7162970" cy="7076968"/>
            <a:chOff x="8149828" y="4715850"/>
            <a:chExt cx="2028825" cy="2028825"/>
          </a:xfrm>
        </p:grpSpPr>
        <p:sp>
          <p:nvSpPr>
            <p:cNvPr id="29" name="Frihandsfigur: Form 28">
              <a:extLst>
                <a:ext uri="{FF2B5EF4-FFF2-40B4-BE49-F238E27FC236}">
                  <a16:creationId xmlns:a16="http://schemas.microsoft.com/office/drawing/2014/main" id="{EE9567F3-B293-4278-84F7-B0AF41D20575}"/>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tx1"/>
              </a:solid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8BC8637F-FFE7-40C6-95AA-6FD73CA05870}"/>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tx1"/>
              </a:solid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2E73A415-9D93-4F1D-9598-7089E6728A98}"/>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tx1"/>
              </a:solid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07B6DC64-939C-4420-A865-F2912D2EC8CF}"/>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tx1"/>
              </a:solid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F51F4248-BB39-42F0-ADB6-CFD52B719617}"/>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tx1"/>
              </a:solid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EB08580F-32E1-4C20-9382-2DB27B249ACA}"/>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tx1"/>
              </a:solid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48BB14A5-EFD8-4FC4-87B9-8557D967CE2C}"/>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tx1"/>
              </a:solidFill>
              <a:prstDash val="solid"/>
              <a:miter/>
            </a:ln>
          </p:spPr>
          <p:txBody>
            <a:bodyPr rtlCol="0" anchor="ctr"/>
            <a:lstStyle/>
            <a:p>
              <a:endParaRPr lang="sv-SE"/>
            </a:p>
          </p:txBody>
        </p:sp>
      </p:grpSp>
    </p:spTree>
    <p:extLst>
      <p:ext uri="{BB962C8B-B14F-4D97-AF65-F5344CB8AC3E}">
        <p14:creationId xmlns:p14="http://schemas.microsoft.com/office/powerpoint/2010/main" val="2947592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nehåll och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731838" y="1016000"/>
            <a:ext cx="5188245" cy="1038253"/>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31838" y="2420938"/>
            <a:ext cx="5184776"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7" y="1016001"/>
            <a:ext cx="5689601" cy="5329238"/>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2738483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633150E8-575F-0917-6A16-4FA07DDB8825}"/>
              </a:ext>
            </a:extLst>
          </p:cNvPr>
          <p:cNvSpPr>
            <a:spLocks noGrp="1"/>
          </p:cNvSpPr>
          <p:nvPr>
            <p:ph type="ctrTitle"/>
          </p:nvPr>
        </p:nvSpPr>
        <p:spPr>
          <a:xfrm>
            <a:off x="937260" y="2763203"/>
            <a:ext cx="10203180" cy="2387600"/>
          </a:xfrm>
          <a:prstGeom prst="rect">
            <a:avLst/>
          </a:prstGeom>
        </p:spPr>
        <p:txBody>
          <a:bodyPr anchor="b">
            <a:normAutofit/>
          </a:bodyPr>
          <a:lstStyle>
            <a:lvl1pPr algn="l">
              <a:defRPr sz="5400"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5" name="Underrubrik 2">
            <a:extLst>
              <a:ext uri="{FF2B5EF4-FFF2-40B4-BE49-F238E27FC236}">
                <a16:creationId xmlns:a16="http://schemas.microsoft.com/office/drawing/2014/main" id="{DBE651B2-FDD8-260B-C7CD-6AF47F8C3AE8}"/>
              </a:ext>
            </a:extLst>
          </p:cNvPr>
          <p:cNvSpPr>
            <a:spLocks noGrp="1"/>
          </p:cNvSpPr>
          <p:nvPr>
            <p:ph type="subTitle" idx="1"/>
          </p:nvPr>
        </p:nvSpPr>
        <p:spPr>
          <a:xfrm>
            <a:off x="937260" y="5380602"/>
            <a:ext cx="10210800" cy="1042776"/>
          </a:xfrm>
        </p:spPr>
        <p:txBody>
          <a:bodyPr/>
          <a:lstStyle>
            <a:lvl1pPr marL="0" indent="0" algn="l">
              <a:buNone/>
              <a:defRPr sz="2400" b="1" i="0">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dirty="0"/>
          </a:p>
        </p:txBody>
      </p:sp>
      <p:sp>
        <p:nvSpPr>
          <p:cNvPr id="10" name="Platshållare för datum 3">
            <a:extLst>
              <a:ext uri="{FF2B5EF4-FFF2-40B4-BE49-F238E27FC236}">
                <a16:creationId xmlns:a16="http://schemas.microsoft.com/office/drawing/2014/main" id="{665B354A-C403-672A-FCB5-BC74E209EF22}"/>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1" name="Platshållare för bildnummer 5">
            <a:extLst>
              <a:ext uri="{FF2B5EF4-FFF2-40B4-BE49-F238E27FC236}">
                <a16:creationId xmlns:a16="http://schemas.microsoft.com/office/drawing/2014/main" id="{BE0C9D18-BA60-FAA7-B858-7F3738ED1B01}"/>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2" name="Platshållare för sidfot 6">
            <a:extLst>
              <a:ext uri="{FF2B5EF4-FFF2-40B4-BE49-F238E27FC236}">
                <a16:creationId xmlns:a16="http://schemas.microsoft.com/office/drawing/2014/main" id="{82154A78-2F28-75BF-1F80-3732F02D3B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2429164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nehåll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6275388" y="1010416"/>
            <a:ext cx="5188245" cy="1050159"/>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275388" y="2420938"/>
            <a:ext cx="5689600"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745908" y="1010417"/>
            <a:ext cx="5170705" cy="5334822"/>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2316771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vå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50243" y="1029494"/>
            <a:ext cx="7627219" cy="1031081"/>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89" y="2420938"/>
            <a:ext cx="3690958" cy="39094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4686504" y="2420938"/>
            <a:ext cx="3690958" cy="39094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grpSp>
        <p:nvGrpSpPr>
          <p:cNvPr id="4" name="Bild 2">
            <a:extLst>
              <a:ext uri="{FF2B5EF4-FFF2-40B4-BE49-F238E27FC236}">
                <a16:creationId xmlns:a16="http://schemas.microsoft.com/office/drawing/2014/main" id="{B5B7B78E-801B-4906-8DD6-528326F931C7}"/>
              </a:ext>
            </a:extLst>
          </p:cNvPr>
          <p:cNvGrpSpPr/>
          <p:nvPr/>
        </p:nvGrpSpPr>
        <p:grpSpPr>
          <a:xfrm>
            <a:off x="8648700" y="-2324098"/>
            <a:ext cx="4178299" cy="8356598"/>
            <a:chOff x="5014912" y="1266825"/>
            <a:chExt cx="2162175" cy="4324350"/>
          </a:xfrm>
        </p:grpSpPr>
        <p:sp>
          <p:nvSpPr>
            <p:cNvPr id="5" name="Frihandsfigur: Form 4">
              <a:extLst>
                <a:ext uri="{FF2B5EF4-FFF2-40B4-BE49-F238E27FC236}">
                  <a16:creationId xmlns:a16="http://schemas.microsoft.com/office/drawing/2014/main" id="{84F6DAFE-A40C-4327-8B68-D998EC99B965}"/>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rgbClr val="000000"/>
              </a:solid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C0697574-ED35-47E9-8C32-04DD60F42F25}"/>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rgbClr val="000000"/>
              </a:solid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B0692184-58AE-445D-8762-8E1006C07B77}"/>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rgbClr val="000000"/>
              </a:solid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603C74B2-0BD3-47EA-85AE-05589E8FA9C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rgbClr val="000000"/>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1A8027DA-9ECF-4144-B54A-D1736E9DF891}"/>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rgbClr val="000000"/>
              </a:solidFill>
              <a:custDash>
                <a:ds d="607373" sp="607373"/>
              </a:custDash>
              <a:miter/>
            </a:ln>
          </p:spPr>
          <p:txBody>
            <a:bodyPr rtlCol="0" anchor="ctr"/>
            <a:lstStyle/>
            <a:p>
              <a:endParaRPr lang="sv-SE"/>
            </a:p>
          </p:txBody>
        </p:sp>
        <p:sp>
          <p:nvSpPr>
            <p:cNvPr id="13" name="Frihandsfigur: Form 12">
              <a:extLst>
                <a:ext uri="{FF2B5EF4-FFF2-40B4-BE49-F238E27FC236}">
                  <a16:creationId xmlns:a16="http://schemas.microsoft.com/office/drawing/2014/main" id="{476C6D31-E6B4-447C-89A4-73B072D55916}"/>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rgbClr val="000000"/>
              </a:solidFill>
              <a:prstDash val="solid"/>
              <a:miter/>
            </a:ln>
          </p:spPr>
          <p:txBody>
            <a:bodyPr rtlCol="0" anchor="ctr"/>
            <a:lstStyle/>
            <a:p>
              <a:endParaRPr lang="sv-SE"/>
            </a:p>
          </p:txBody>
        </p:sp>
      </p:grpSp>
    </p:spTree>
    <p:extLst>
      <p:ext uri="{BB962C8B-B14F-4D97-AF65-F5344CB8AC3E}">
        <p14:creationId xmlns:p14="http://schemas.microsoft.com/office/powerpoint/2010/main" val="1710729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vå innehåll och bild">
    <p:spTree>
      <p:nvGrpSpPr>
        <p:cNvPr id="1" name=""/>
        <p:cNvGrpSpPr/>
        <p:nvPr/>
      </p:nvGrpSpPr>
      <p:grpSpPr>
        <a:xfrm>
          <a:off x="0" y="0"/>
          <a:ext cx="0" cy="0"/>
          <a:chOff x="0" y="0"/>
          <a:chExt cx="0" cy="0"/>
        </a:xfrm>
      </p:grpSpPr>
      <p:sp>
        <p:nvSpPr>
          <p:cNvPr id="2" name="Rubrik 1"/>
          <p:cNvSpPr>
            <a:spLocks noGrp="1"/>
          </p:cNvSpPr>
          <p:nvPr>
            <p:ph type="title"/>
          </p:nvPr>
        </p:nvSpPr>
        <p:spPr>
          <a:xfrm>
            <a:off x="728369" y="1029494"/>
            <a:ext cx="7756345" cy="1031081"/>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9" y="2420938"/>
            <a:ext cx="3786481" cy="39242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4697514" y="2420938"/>
            <a:ext cx="3787200" cy="392430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0" name="Platshållare för bild 9">
            <a:extLst>
              <a:ext uri="{FF2B5EF4-FFF2-40B4-BE49-F238E27FC236}">
                <a16:creationId xmlns:a16="http://schemas.microsoft.com/office/drawing/2014/main" id="{B257B74F-6CE8-4E29-ABEF-A65364B7B2F7}"/>
              </a:ext>
            </a:extLst>
          </p:cNvPr>
          <p:cNvSpPr>
            <a:spLocks noGrp="1"/>
          </p:cNvSpPr>
          <p:nvPr>
            <p:ph type="pic" sz="quarter" idx="14" hasCustomPrompt="1"/>
          </p:nvPr>
        </p:nvSpPr>
        <p:spPr>
          <a:xfrm>
            <a:off x="8667378" y="2420938"/>
            <a:ext cx="3297610" cy="3924300"/>
          </a:xfrm>
        </p:spPr>
        <p:txBody>
          <a:bodyPr anchor="ctr" anchorCtr="0"/>
          <a:lstStyle>
            <a:lvl1pPr marL="0" indent="0">
              <a:buNone/>
              <a:defRPr sz="1400"/>
            </a:lvl1pPr>
          </a:lstStyle>
          <a:p>
            <a:r>
              <a:rPr lang="sv-SE"/>
              <a:t>   Klicka på ikonen för att lägga till en bild</a:t>
            </a:r>
          </a:p>
        </p:txBody>
      </p:sp>
    </p:spTree>
    <p:extLst>
      <p:ext uri="{BB962C8B-B14F-4D97-AF65-F5344CB8AC3E}">
        <p14:creationId xmlns:p14="http://schemas.microsoft.com/office/powerpoint/2010/main" val="4020335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e innehåll med rubriker">
    <p:spTree>
      <p:nvGrpSpPr>
        <p:cNvPr id="1" name=""/>
        <p:cNvGrpSpPr/>
        <p:nvPr/>
      </p:nvGrpSpPr>
      <p:grpSpPr>
        <a:xfrm>
          <a:off x="0" y="0"/>
          <a:ext cx="0" cy="0"/>
          <a:chOff x="0" y="0"/>
          <a:chExt cx="0" cy="0"/>
        </a:xfrm>
      </p:grpSpPr>
      <p:sp>
        <p:nvSpPr>
          <p:cNvPr id="2" name="Rubrik 1"/>
          <p:cNvSpPr>
            <a:spLocks noGrp="1"/>
          </p:cNvSpPr>
          <p:nvPr>
            <p:ph type="title"/>
          </p:nvPr>
        </p:nvSpPr>
        <p:spPr>
          <a:xfrm>
            <a:off x="728368" y="1029494"/>
            <a:ext cx="10623845" cy="670719"/>
          </a:xfrm>
        </p:spPr>
        <p:txBody>
          <a:bodyPr/>
          <a:lstStyle/>
          <a:p>
            <a:r>
              <a:rPr lang="sv-SE"/>
              <a:t>Klicka här för att ändra mall för rubrikformat</a:t>
            </a:r>
          </a:p>
        </p:txBody>
      </p:sp>
      <p:sp>
        <p:nvSpPr>
          <p:cNvPr id="4" name="Platshållare för text 3">
            <a:extLst>
              <a:ext uri="{FF2B5EF4-FFF2-40B4-BE49-F238E27FC236}">
                <a16:creationId xmlns:a16="http://schemas.microsoft.com/office/drawing/2014/main" id="{268FE90F-52DE-4037-82E7-B526C6A59762}"/>
              </a:ext>
            </a:extLst>
          </p:cNvPr>
          <p:cNvSpPr>
            <a:spLocks noGrp="1"/>
          </p:cNvSpPr>
          <p:nvPr>
            <p:ph type="body" sz="quarter" idx="15"/>
          </p:nvPr>
        </p:nvSpPr>
        <p:spPr>
          <a:xfrm>
            <a:off x="732044" y="2060575"/>
            <a:ext cx="3600000" cy="352425"/>
          </a:xfrm>
        </p:spPr>
        <p:txBody>
          <a:bodyPr/>
          <a:lstStyle>
            <a:lvl1pPr marL="0" indent="0">
              <a:buNone/>
              <a:defRPr b="1"/>
            </a:lvl1pPr>
          </a:lstStyle>
          <a:p>
            <a:pPr lvl="0"/>
            <a:r>
              <a:rPr lang="sv-SE"/>
              <a:t>Klicka här för att ändra format på bakgrundstexten</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8" y="2628901"/>
            <a:ext cx="3600000" cy="37131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9" name="Platshållare för text 3">
            <a:extLst>
              <a:ext uri="{FF2B5EF4-FFF2-40B4-BE49-F238E27FC236}">
                <a16:creationId xmlns:a16="http://schemas.microsoft.com/office/drawing/2014/main" id="{0F11A86A-2F4B-4E92-A65E-1EC522D728E0}"/>
              </a:ext>
            </a:extLst>
          </p:cNvPr>
          <p:cNvSpPr>
            <a:spLocks noGrp="1"/>
          </p:cNvSpPr>
          <p:nvPr>
            <p:ph type="body" sz="quarter" idx="16"/>
          </p:nvPr>
        </p:nvSpPr>
        <p:spPr>
          <a:xfrm>
            <a:off x="4543873" y="2060575"/>
            <a:ext cx="3600000" cy="352425"/>
          </a:xfrm>
        </p:spPr>
        <p:txBody>
          <a:bodyPr/>
          <a:lstStyle>
            <a:lvl1pPr marL="0" indent="0">
              <a:buNone/>
              <a:defRPr b="1" i="0"/>
            </a:lvl1pPr>
          </a:lstStyle>
          <a:p>
            <a:pPr lvl="0"/>
            <a:r>
              <a:rPr lang="sv-SE"/>
              <a:t>Klicka här för att ändra format på bakgrundstexten</a:t>
            </a:r>
          </a:p>
        </p:txBody>
      </p:sp>
      <p:sp>
        <p:nvSpPr>
          <p:cNvPr id="13" name="Platshållare för innehåll 2">
            <a:extLst>
              <a:ext uri="{FF2B5EF4-FFF2-40B4-BE49-F238E27FC236}">
                <a16:creationId xmlns:a16="http://schemas.microsoft.com/office/drawing/2014/main" id="{62284F5D-7522-4D14-8E05-57FE2468AD93}"/>
              </a:ext>
            </a:extLst>
          </p:cNvPr>
          <p:cNvSpPr>
            <a:spLocks noGrp="1"/>
          </p:cNvSpPr>
          <p:nvPr>
            <p:ph idx="18"/>
          </p:nvPr>
        </p:nvSpPr>
        <p:spPr>
          <a:xfrm>
            <a:off x="4543874" y="2632076"/>
            <a:ext cx="3600000" cy="37099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2" name="Platshållare för text 3">
            <a:extLst>
              <a:ext uri="{FF2B5EF4-FFF2-40B4-BE49-F238E27FC236}">
                <a16:creationId xmlns:a16="http://schemas.microsoft.com/office/drawing/2014/main" id="{CABEECD5-8023-46AF-BF9A-FD354B7356C5}"/>
              </a:ext>
            </a:extLst>
          </p:cNvPr>
          <p:cNvSpPr>
            <a:spLocks noGrp="1"/>
          </p:cNvSpPr>
          <p:nvPr>
            <p:ph type="body" sz="quarter" idx="17"/>
          </p:nvPr>
        </p:nvSpPr>
        <p:spPr>
          <a:xfrm>
            <a:off x="8359380" y="2057400"/>
            <a:ext cx="3600000" cy="355600"/>
          </a:xfrm>
        </p:spPr>
        <p:txBody>
          <a:bodyPr/>
          <a:lstStyle>
            <a:lvl1pPr marL="0" indent="0">
              <a:buNone/>
              <a:defRPr b="1"/>
            </a:lvl1pPr>
          </a:lstStyle>
          <a:p>
            <a:pPr lvl="0"/>
            <a:r>
              <a:rPr lang="sv-SE"/>
              <a:t>Klicka här för att ändra format på bakgrundstexten</a:t>
            </a:r>
          </a:p>
        </p:txBody>
      </p:sp>
      <p:sp>
        <p:nvSpPr>
          <p:cNvPr id="14" name="Platshållare för innehåll 2">
            <a:extLst>
              <a:ext uri="{FF2B5EF4-FFF2-40B4-BE49-F238E27FC236}">
                <a16:creationId xmlns:a16="http://schemas.microsoft.com/office/drawing/2014/main" id="{1CB14B13-610E-4C28-A01E-34BE1B0B4B36}"/>
              </a:ext>
            </a:extLst>
          </p:cNvPr>
          <p:cNvSpPr>
            <a:spLocks noGrp="1"/>
          </p:cNvSpPr>
          <p:nvPr>
            <p:ph idx="19"/>
          </p:nvPr>
        </p:nvSpPr>
        <p:spPr>
          <a:xfrm>
            <a:off x="8359380" y="2632076"/>
            <a:ext cx="3600000" cy="37099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Tree>
    <p:extLst>
      <p:ext uri="{BB962C8B-B14F-4D97-AF65-F5344CB8AC3E}">
        <p14:creationId xmlns:p14="http://schemas.microsoft.com/office/powerpoint/2010/main" val="237106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nehåll och flera små bilder">
    <p:spTree>
      <p:nvGrpSpPr>
        <p:cNvPr id="1" name=""/>
        <p:cNvGrpSpPr/>
        <p:nvPr/>
      </p:nvGrpSpPr>
      <p:grpSpPr>
        <a:xfrm>
          <a:off x="0" y="0"/>
          <a:ext cx="0" cy="0"/>
          <a:chOff x="0" y="0"/>
          <a:chExt cx="0" cy="0"/>
        </a:xfrm>
      </p:grpSpPr>
      <p:sp>
        <p:nvSpPr>
          <p:cNvPr id="2" name="Rubrik 1"/>
          <p:cNvSpPr>
            <a:spLocks noGrp="1"/>
          </p:cNvSpPr>
          <p:nvPr>
            <p:ph type="title"/>
          </p:nvPr>
        </p:nvSpPr>
        <p:spPr>
          <a:xfrm>
            <a:off x="728370" y="1029496"/>
            <a:ext cx="5188245" cy="1031079"/>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70" y="2420938"/>
            <a:ext cx="5367630"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8" y="650874"/>
            <a:ext cx="3554412" cy="2772000"/>
          </a:xfrm>
        </p:spPr>
        <p:txBody>
          <a:bodyPr anchor="ctr" anchorCtr="0"/>
          <a:lstStyle>
            <a:lvl1pPr marL="0" indent="0" algn="ctr">
              <a:buNone/>
              <a:defRPr sz="1200"/>
            </a:lvl1pPr>
          </a:lstStyle>
          <a:p>
            <a:r>
              <a:rPr lang="sv-SE"/>
              <a:t>Klicka på ikonen för att lägga till en bild</a:t>
            </a:r>
          </a:p>
        </p:txBody>
      </p:sp>
      <p:sp>
        <p:nvSpPr>
          <p:cNvPr id="7" name="Platshållare för bild 5">
            <a:extLst>
              <a:ext uri="{FF2B5EF4-FFF2-40B4-BE49-F238E27FC236}">
                <a16:creationId xmlns:a16="http://schemas.microsoft.com/office/drawing/2014/main" id="{275367A0-2F75-4267-B5AE-201A9081C881}"/>
              </a:ext>
            </a:extLst>
          </p:cNvPr>
          <p:cNvSpPr>
            <a:spLocks noGrp="1"/>
          </p:cNvSpPr>
          <p:nvPr>
            <p:ph type="pic" sz="quarter" idx="11"/>
          </p:nvPr>
        </p:nvSpPr>
        <p:spPr>
          <a:xfrm>
            <a:off x="6275388" y="3573238"/>
            <a:ext cx="3554412" cy="2772000"/>
          </a:xfrm>
        </p:spPr>
        <p:txBody>
          <a:bodyPr anchor="ctr" anchorCtr="0"/>
          <a:lstStyle>
            <a:lvl1pPr marL="0" indent="0" algn="ctr">
              <a:buNone/>
              <a:defRPr sz="1200"/>
            </a:lvl1pPr>
          </a:lstStyle>
          <a:p>
            <a:r>
              <a:rPr lang="sv-SE"/>
              <a:t>Klicka på ikonen för att lägga till en bild</a:t>
            </a:r>
          </a:p>
        </p:txBody>
      </p:sp>
      <p:sp>
        <p:nvSpPr>
          <p:cNvPr id="11" name="Platshållare för bild 5">
            <a:extLst>
              <a:ext uri="{FF2B5EF4-FFF2-40B4-BE49-F238E27FC236}">
                <a16:creationId xmlns:a16="http://schemas.microsoft.com/office/drawing/2014/main" id="{5EABC1A9-618E-4119-9BFF-6E56E7F3F6C9}"/>
              </a:ext>
            </a:extLst>
          </p:cNvPr>
          <p:cNvSpPr>
            <a:spLocks noGrp="1"/>
          </p:cNvSpPr>
          <p:nvPr>
            <p:ph type="pic" sz="quarter" idx="14"/>
          </p:nvPr>
        </p:nvSpPr>
        <p:spPr>
          <a:xfrm>
            <a:off x="10001048" y="650875"/>
            <a:ext cx="1962352" cy="1798105"/>
          </a:xfrm>
        </p:spPr>
        <p:txBody>
          <a:bodyPr/>
          <a:lstStyle>
            <a:lvl1pPr marL="0" indent="0" algn="ctr">
              <a:buNone/>
              <a:defRPr sz="800"/>
            </a:lvl1pPr>
          </a:lstStyle>
          <a:p>
            <a:r>
              <a:rPr lang="sv-SE"/>
              <a:t>Klicka på ikonen för att lägga till en bild</a:t>
            </a:r>
          </a:p>
        </p:txBody>
      </p:sp>
      <p:sp>
        <p:nvSpPr>
          <p:cNvPr id="10" name="Platshållare för bild 5">
            <a:extLst>
              <a:ext uri="{FF2B5EF4-FFF2-40B4-BE49-F238E27FC236}">
                <a16:creationId xmlns:a16="http://schemas.microsoft.com/office/drawing/2014/main" id="{F86A67E5-D0AD-4237-A491-19C517E8AC88}"/>
              </a:ext>
            </a:extLst>
          </p:cNvPr>
          <p:cNvSpPr>
            <a:spLocks noGrp="1"/>
          </p:cNvSpPr>
          <p:nvPr>
            <p:ph type="pic" sz="quarter" idx="13"/>
          </p:nvPr>
        </p:nvSpPr>
        <p:spPr>
          <a:xfrm>
            <a:off x="10001049" y="2598056"/>
            <a:ext cx="1962351" cy="1800000"/>
          </a:xfrm>
        </p:spPr>
        <p:txBody>
          <a:bodyPr/>
          <a:lstStyle>
            <a:lvl1pPr marL="0" indent="0" algn="ctr">
              <a:buNone/>
              <a:defRPr sz="800"/>
            </a:lvl1pPr>
          </a:lstStyle>
          <a:p>
            <a:r>
              <a:rPr lang="sv-SE"/>
              <a:t>Klicka på ikonen för att lägga till en bild</a:t>
            </a:r>
          </a:p>
        </p:txBody>
      </p:sp>
      <p:sp>
        <p:nvSpPr>
          <p:cNvPr id="9" name="Platshållare för bild 5">
            <a:extLst>
              <a:ext uri="{FF2B5EF4-FFF2-40B4-BE49-F238E27FC236}">
                <a16:creationId xmlns:a16="http://schemas.microsoft.com/office/drawing/2014/main" id="{9E67A942-8F3A-4502-B038-7D27C2D12BEC}"/>
              </a:ext>
            </a:extLst>
          </p:cNvPr>
          <p:cNvSpPr>
            <a:spLocks noGrp="1"/>
          </p:cNvSpPr>
          <p:nvPr>
            <p:ph type="pic" sz="quarter" idx="12"/>
          </p:nvPr>
        </p:nvSpPr>
        <p:spPr>
          <a:xfrm>
            <a:off x="10001048" y="4547132"/>
            <a:ext cx="1962351" cy="1798106"/>
          </a:xfrm>
        </p:spPr>
        <p:txBody>
          <a:bodyPr/>
          <a:lstStyle>
            <a:lvl1pPr marL="0" indent="0" algn="ctr">
              <a:buNone/>
              <a:defRPr sz="800"/>
            </a:lvl1pPr>
          </a:lstStyle>
          <a:p>
            <a:r>
              <a:rPr lang="sv-SE"/>
              <a:t>Klicka på ikonen för att lägga till en bild</a:t>
            </a:r>
          </a:p>
        </p:txBody>
      </p:sp>
    </p:spTree>
    <p:extLst>
      <p:ext uri="{BB962C8B-B14F-4D97-AF65-F5344CB8AC3E}">
        <p14:creationId xmlns:p14="http://schemas.microsoft.com/office/powerpoint/2010/main" val="3851752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Helside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0EB2D4CA-9F7C-4BBD-9098-F25482170574}"/>
              </a:ext>
            </a:extLst>
          </p:cNvPr>
          <p:cNvSpPr>
            <a:spLocks noGrp="1"/>
          </p:cNvSpPr>
          <p:nvPr>
            <p:ph type="pic" sz="quarter" idx="13"/>
          </p:nvPr>
        </p:nvSpPr>
        <p:spPr>
          <a:xfrm>
            <a:off x="-9524" y="0"/>
            <a:ext cx="12192000" cy="6858000"/>
          </a:xfrm>
        </p:spPr>
        <p:txBody>
          <a:bodyPr tIns="2952000" anchor="t" anchorCtr="0"/>
          <a:lstStyle>
            <a:lvl1pPr marL="0" indent="0" algn="ctr">
              <a:buNone/>
              <a:defRPr sz="1400"/>
            </a:lvl1pPr>
          </a:lstStyle>
          <a:p>
            <a:r>
              <a:rPr lang="sv-SE"/>
              <a:t>Klicka på ikonen för att lägga till en bild</a:t>
            </a:r>
          </a:p>
        </p:txBody>
      </p:sp>
      <p:sp>
        <p:nvSpPr>
          <p:cNvPr id="3" name="Platshållare för text 2">
            <a:extLst>
              <a:ext uri="{FF2B5EF4-FFF2-40B4-BE49-F238E27FC236}">
                <a16:creationId xmlns:a16="http://schemas.microsoft.com/office/drawing/2014/main" id="{A3FCEBF7-9AF5-4409-ACDC-911587DB822E}"/>
              </a:ext>
            </a:extLst>
          </p:cNvPr>
          <p:cNvSpPr>
            <a:spLocks noGrp="1"/>
          </p:cNvSpPr>
          <p:nvPr>
            <p:ph type="body" sz="quarter" idx="14" hasCustomPrompt="1"/>
          </p:nvPr>
        </p:nvSpPr>
        <p:spPr>
          <a:xfrm>
            <a:off x="-2025649" y="3513517"/>
            <a:ext cx="14208125" cy="4438198"/>
          </a:xfrm>
          <a:blipFill>
            <a:blip r:embed="rId2"/>
            <a:stretch>
              <a:fillRect/>
            </a:stretch>
          </a:blipFill>
        </p:spPr>
        <p:txBody>
          <a:bodyPr/>
          <a:lstStyle>
            <a:lvl1pPr marL="0" indent="0">
              <a:buNone/>
              <a:defRPr/>
            </a:lvl1pPr>
          </a:lstStyle>
          <a:p>
            <a:pPr lvl="0"/>
            <a:r>
              <a:rPr lang="sv-SE"/>
              <a:t> </a:t>
            </a:r>
          </a:p>
        </p:txBody>
      </p:sp>
      <p:sp>
        <p:nvSpPr>
          <p:cNvPr id="5" name="Platshållare för text 7">
            <a:extLst>
              <a:ext uri="{FF2B5EF4-FFF2-40B4-BE49-F238E27FC236}">
                <a16:creationId xmlns:a16="http://schemas.microsoft.com/office/drawing/2014/main" id="{3AB07920-F837-4E95-9460-172C3431B5FF}"/>
              </a:ext>
            </a:extLst>
          </p:cNvPr>
          <p:cNvSpPr>
            <a:spLocks noGrp="1"/>
          </p:cNvSpPr>
          <p:nvPr>
            <p:ph type="body" sz="quarter" idx="15" hasCustomPrompt="1"/>
          </p:nvPr>
        </p:nvSpPr>
        <p:spPr>
          <a:xfrm>
            <a:off x="11078825" y="169070"/>
            <a:ext cx="419483" cy="392904"/>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a:t> </a:t>
            </a:r>
          </a:p>
        </p:txBody>
      </p:sp>
      <p:sp>
        <p:nvSpPr>
          <p:cNvPr id="4" name="Platshållare för text 3">
            <a:extLst>
              <a:ext uri="{FF2B5EF4-FFF2-40B4-BE49-F238E27FC236}">
                <a16:creationId xmlns:a16="http://schemas.microsoft.com/office/drawing/2014/main" id="{C6A0FBD8-E1F9-4F06-8B13-4ED385AB04C5}"/>
              </a:ext>
            </a:extLst>
          </p:cNvPr>
          <p:cNvSpPr>
            <a:spLocks noGrp="1"/>
          </p:cNvSpPr>
          <p:nvPr>
            <p:ph type="body" sz="quarter" idx="16" hasCustomPrompt="1"/>
          </p:nvPr>
        </p:nvSpPr>
        <p:spPr>
          <a:xfrm>
            <a:off x="11553212" y="169070"/>
            <a:ext cx="419483" cy="393626"/>
          </a:xfrm>
          <a:blipFill dpi="0" rotWithShape="1">
            <a:blip r:embed="rId4">
              <a:extLst>
                <a:ext uri="{28A0092B-C50C-407E-A947-70E740481C1C}">
                  <a14:useLocalDpi xmlns:a14="http://schemas.microsoft.com/office/drawing/2010/main" val="0"/>
                </a:ext>
              </a:extLst>
            </a:blip>
            <a:srcRect/>
            <a:stretch>
              <a:fillRect/>
            </a:stretch>
          </a:blipFill>
        </p:spPr>
        <p:txBody>
          <a:bodyPr/>
          <a:lstStyle>
            <a:lvl1pPr marL="0" indent="0">
              <a:buNone/>
              <a:defRPr/>
            </a:lvl1pPr>
            <a:lvl2pPr marL="447675" indent="0">
              <a:buNone/>
              <a:defRPr/>
            </a:lvl2pPr>
            <a:lvl3pPr marL="898525" indent="0">
              <a:buNone/>
              <a:defRPr/>
            </a:lvl3pPr>
            <a:lvl4pPr marL="1346200" indent="0">
              <a:buNone/>
              <a:defRPr/>
            </a:lvl4pPr>
            <a:lvl5pPr marL="887400" indent="0">
              <a:buNone/>
              <a:defRPr/>
            </a:lvl5pPr>
          </a:lstStyle>
          <a:p>
            <a:pPr lvl="0"/>
            <a:r>
              <a:rPr lang="sv-SE"/>
              <a:t> </a:t>
            </a:r>
          </a:p>
        </p:txBody>
      </p:sp>
    </p:spTree>
    <p:extLst>
      <p:ext uri="{BB962C8B-B14F-4D97-AF65-F5344CB8AC3E}">
        <p14:creationId xmlns:p14="http://schemas.microsoft.com/office/powerpoint/2010/main" val="3654300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grpSp>
        <p:nvGrpSpPr>
          <p:cNvPr id="3" name="Bild 1">
            <a:extLst>
              <a:ext uri="{FF2B5EF4-FFF2-40B4-BE49-F238E27FC236}">
                <a16:creationId xmlns:a16="http://schemas.microsoft.com/office/drawing/2014/main" id="{9E1B81BA-B543-4DA0-8B84-B38FE6C84283}"/>
              </a:ext>
            </a:extLst>
          </p:cNvPr>
          <p:cNvGrpSpPr/>
          <p:nvPr userDrawn="1"/>
        </p:nvGrpSpPr>
        <p:grpSpPr>
          <a:xfrm>
            <a:off x="-479437" y="1371600"/>
            <a:ext cx="14494336" cy="4470400"/>
            <a:chOff x="2590800" y="2347912"/>
            <a:chExt cx="7010400" cy="2162175"/>
          </a:xfrm>
        </p:grpSpPr>
        <p:sp>
          <p:nvSpPr>
            <p:cNvPr id="4" name="Frihandsfigur: Form 3">
              <a:extLst>
                <a:ext uri="{FF2B5EF4-FFF2-40B4-BE49-F238E27FC236}">
                  <a16:creationId xmlns:a16="http://schemas.microsoft.com/office/drawing/2014/main" id="{0C5DCC36-516D-43DE-BDDF-B0B640C92A27}"/>
                </a:ext>
              </a:extLst>
            </p:cNvPr>
            <p:cNvSpPr/>
            <p:nvPr/>
          </p:nvSpPr>
          <p:spPr>
            <a:xfrm>
              <a:off x="7679293" y="3425428"/>
              <a:ext cx="1924050" cy="9525"/>
            </a:xfrm>
            <a:custGeom>
              <a:avLst/>
              <a:gdLst>
                <a:gd name="connsiteX0" fmla="*/ 3572 w 1924050"/>
                <a:gd name="connsiteY0" fmla="*/ 4524 h 0"/>
                <a:gd name="connsiteX1" fmla="*/ 1921907 w 1924050"/>
                <a:gd name="connsiteY1" fmla="*/ 3572 h 0"/>
              </a:gdLst>
              <a:ahLst/>
              <a:cxnLst>
                <a:cxn ang="0">
                  <a:pos x="connsiteX0" y="connsiteY0"/>
                </a:cxn>
                <a:cxn ang="0">
                  <a:pos x="connsiteX1" y="connsiteY1"/>
                </a:cxn>
              </a:cxnLst>
              <a:rect l="l" t="t" r="r" b="b"/>
              <a:pathLst>
                <a:path w="1924050">
                  <a:moveTo>
                    <a:pt x="3572" y="4524"/>
                  </a:moveTo>
                  <a:lnTo>
                    <a:pt x="1921907" y="3572"/>
                  </a:lnTo>
                </a:path>
              </a:pathLst>
            </a:custGeom>
            <a:ln w="12700" cap="flat">
              <a:solidFill>
                <a:schemeClr val="bg1"/>
              </a:solidFill>
              <a:prstDash val="solid"/>
              <a:miter/>
            </a:ln>
          </p:spPr>
          <p:txBody>
            <a:bodyPr rtlCol="0" anchor="ctr"/>
            <a:lstStyle/>
            <a:p>
              <a:endParaRPr lang="sv-SE"/>
            </a:p>
          </p:txBody>
        </p:sp>
        <p:sp>
          <p:nvSpPr>
            <p:cNvPr id="5" name="Frihandsfigur: Form 4">
              <a:extLst>
                <a:ext uri="{FF2B5EF4-FFF2-40B4-BE49-F238E27FC236}">
                  <a16:creationId xmlns:a16="http://schemas.microsoft.com/office/drawing/2014/main" id="{60B7B1C2-53A5-4C78-8779-05CFD9798B01}"/>
                </a:ext>
              </a:extLst>
            </p:cNvPr>
            <p:cNvSpPr/>
            <p:nvPr/>
          </p:nvSpPr>
          <p:spPr>
            <a:xfrm>
              <a:off x="2587228" y="3426380"/>
              <a:ext cx="4495800" cy="9525"/>
            </a:xfrm>
            <a:custGeom>
              <a:avLst/>
              <a:gdLst>
                <a:gd name="connsiteX0" fmla="*/ 3572 w 4495800"/>
                <a:gd name="connsiteY0" fmla="*/ 3572 h 0"/>
                <a:gd name="connsiteX1" fmla="*/ 4501277 w 4495800"/>
                <a:gd name="connsiteY1" fmla="*/ 3572 h 0"/>
              </a:gdLst>
              <a:ahLst/>
              <a:cxnLst>
                <a:cxn ang="0">
                  <a:pos x="connsiteX0" y="connsiteY0"/>
                </a:cxn>
                <a:cxn ang="0">
                  <a:pos x="connsiteX1" y="connsiteY1"/>
                </a:cxn>
              </a:cxnLst>
              <a:rect l="l" t="t" r="r" b="b"/>
              <a:pathLst>
                <a:path w="4495800">
                  <a:moveTo>
                    <a:pt x="3572" y="3572"/>
                  </a:moveTo>
                  <a:lnTo>
                    <a:pt x="4501277" y="3572"/>
                  </a:lnTo>
                </a:path>
              </a:pathLst>
            </a:custGeom>
            <a:ln w="12700" cap="flat">
              <a:solidFill>
                <a:schemeClr val="bg1"/>
              </a:solid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B3AC9744-D640-4B8C-9B79-C9C2A893ACE7}"/>
                </a:ext>
              </a:extLst>
            </p:cNvPr>
            <p:cNvSpPr/>
            <p:nvPr/>
          </p:nvSpPr>
          <p:spPr>
            <a:xfrm>
              <a:off x="6301978" y="2346245"/>
              <a:ext cx="2162175" cy="2162175"/>
            </a:xfrm>
            <a:custGeom>
              <a:avLst/>
              <a:gdLst>
                <a:gd name="connsiteX0" fmla="*/ 2163842 w 2162175"/>
                <a:gd name="connsiteY0" fmla="*/ 1083707 h 2162175"/>
                <a:gd name="connsiteX1" fmla="*/ 1083707 w 2162175"/>
                <a:gd name="connsiteY1" fmla="*/ 2163842 h 2162175"/>
                <a:gd name="connsiteX2" fmla="*/ 3572 w 2162175"/>
                <a:gd name="connsiteY2" fmla="*/ 1083707 h 2162175"/>
                <a:gd name="connsiteX3" fmla="*/ 1083707 w 2162175"/>
                <a:gd name="connsiteY3" fmla="*/ 3572 h 2162175"/>
                <a:gd name="connsiteX4" fmla="*/ 2163842 w 2162175"/>
                <a:gd name="connsiteY4" fmla="*/ 1083707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2162175">
                  <a:moveTo>
                    <a:pt x="2163842" y="1083707"/>
                  </a:moveTo>
                  <a:cubicBezTo>
                    <a:pt x="2163842" y="1680249"/>
                    <a:pt x="1680249" y="2163842"/>
                    <a:pt x="1083707" y="2163842"/>
                  </a:cubicBezTo>
                  <a:cubicBezTo>
                    <a:pt x="487165" y="2163842"/>
                    <a:pt x="3572" y="1680249"/>
                    <a:pt x="3572" y="1083707"/>
                  </a:cubicBezTo>
                  <a:cubicBezTo>
                    <a:pt x="3572" y="487165"/>
                    <a:pt x="487165" y="3572"/>
                    <a:pt x="1083707" y="3572"/>
                  </a:cubicBezTo>
                  <a:cubicBezTo>
                    <a:pt x="1680249" y="3572"/>
                    <a:pt x="2163842" y="487165"/>
                    <a:pt x="2163842" y="1083707"/>
                  </a:cubicBezTo>
                  <a:close/>
                </a:path>
              </a:pathLst>
            </a:custGeom>
            <a:noFill/>
            <a:ln w="12700" cap="flat">
              <a:solidFill>
                <a:schemeClr val="bg1"/>
              </a:solid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C274688F-2FFF-41F0-A446-0C330C50AA65}"/>
                </a:ext>
              </a:extLst>
            </p:cNvPr>
            <p:cNvSpPr/>
            <p:nvPr/>
          </p:nvSpPr>
          <p:spPr>
            <a:xfrm>
              <a:off x="7084933" y="3129200"/>
              <a:ext cx="600075" cy="600075"/>
            </a:xfrm>
            <a:custGeom>
              <a:avLst/>
              <a:gdLst>
                <a:gd name="connsiteX0" fmla="*/ 597932 w 600075"/>
                <a:gd name="connsiteY0" fmla="*/ 300752 h 600075"/>
                <a:gd name="connsiteX1" fmla="*/ 300752 w 600075"/>
                <a:gd name="connsiteY1" fmla="*/ 597932 h 600075"/>
                <a:gd name="connsiteX2" fmla="*/ 3571 w 600075"/>
                <a:gd name="connsiteY2" fmla="*/ 300752 h 600075"/>
                <a:gd name="connsiteX3" fmla="*/ 300752 w 600075"/>
                <a:gd name="connsiteY3" fmla="*/ 3572 h 600075"/>
                <a:gd name="connsiteX4" fmla="*/ 597932 w 600075"/>
                <a:gd name="connsiteY4" fmla="*/ 300752 h 60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600075">
                  <a:moveTo>
                    <a:pt x="597932" y="300752"/>
                  </a:moveTo>
                  <a:cubicBezTo>
                    <a:pt x="597932" y="464880"/>
                    <a:pt x="464880" y="597932"/>
                    <a:pt x="300752" y="597932"/>
                  </a:cubicBezTo>
                  <a:cubicBezTo>
                    <a:pt x="136623" y="597932"/>
                    <a:pt x="3571" y="464880"/>
                    <a:pt x="3571" y="300752"/>
                  </a:cubicBezTo>
                  <a:cubicBezTo>
                    <a:pt x="3571" y="136624"/>
                    <a:pt x="136623" y="3572"/>
                    <a:pt x="300752" y="3572"/>
                  </a:cubicBezTo>
                  <a:cubicBezTo>
                    <a:pt x="464879" y="3572"/>
                    <a:pt x="597932" y="136624"/>
                    <a:pt x="597932" y="300752"/>
                  </a:cubicBezTo>
                  <a:close/>
                </a:path>
              </a:pathLst>
            </a:custGeom>
            <a:noFill/>
            <a:ln w="12700" cap="flat">
              <a:solidFill>
                <a:schemeClr val="bg1"/>
              </a:solid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F3835143-A935-4BFD-9093-146FFDBB5046}"/>
                </a:ext>
              </a:extLst>
            </p:cNvPr>
            <p:cNvSpPr/>
            <p:nvPr/>
          </p:nvSpPr>
          <p:spPr>
            <a:xfrm>
              <a:off x="7287816" y="3332083"/>
              <a:ext cx="190500" cy="190500"/>
            </a:xfrm>
            <a:custGeom>
              <a:avLst/>
              <a:gdLst>
                <a:gd name="connsiteX0" fmla="*/ 192167 w 190500"/>
                <a:gd name="connsiteY0" fmla="*/ 97869 h 190500"/>
                <a:gd name="connsiteX1" fmla="*/ 97869 w 190500"/>
                <a:gd name="connsiteY1" fmla="*/ 192167 h 190500"/>
                <a:gd name="connsiteX2" fmla="*/ 3572 w 190500"/>
                <a:gd name="connsiteY2" fmla="*/ 97869 h 190500"/>
                <a:gd name="connsiteX3" fmla="*/ 97869 w 190500"/>
                <a:gd name="connsiteY3" fmla="*/ 3572 h 190500"/>
                <a:gd name="connsiteX4" fmla="*/ 192167 w 190500"/>
                <a:gd name="connsiteY4" fmla="*/ 97869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2167" y="97869"/>
                  </a:moveTo>
                  <a:cubicBezTo>
                    <a:pt x="192167" y="149948"/>
                    <a:pt x="149948" y="192167"/>
                    <a:pt x="97869" y="192167"/>
                  </a:cubicBezTo>
                  <a:cubicBezTo>
                    <a:pt x="45790" y="192167"/>
                    <a:pt x="3572" y="149948"/>
                    <a:pt x="3572" y="97869"/>
                  </a:cubicBezTo>
                  <a:cubicBezTo>
                    <a:pt x="3572" y="45790"/>
                    <a:pt x="45790" y="3572"/>
                    <a:pt x="97869" y="3572"/>
                  </a:cubicBezTo>
                  <a:cubicBezTo>
                    <a:pt x="149948" y="3572"/>
                    <a:pt x="192167" y="45790"/>
                    <a:pt x="192167" y="97869"/>
                  </a:cubicBezTo>
                  <a:close/>
                </a:path>
              </a:pathLst>
            </a:custGeom>
            <a:noFill/>
            <a:ln w="12700" cap="flat">
              <a:solidFill>
                <a:schemeClr val="bg1"/>
              </a:solidFill>
              <a:prstDash val="solid"/>
              <a:miter/>
            </a:ln>
          </p:spPr>
          <p:txBody>
            <a:bodyPr rtlCol="0" anchor="ctr"/>
            <a:lstStyle/>
            <a:p>
              <a:endParaRPr lang="sv-SE"/>
            </a:p>
          </p:txBody>
        </p:sp>
      </p:grpSp>
    </p:spTree>
    <p:extLst>
      <p:ext uri="{BB962C8B-B14F-4D97-AF65-F5344CB8AC3E}">
        <p14:creationId xmlns:p14="http://schemas.microsoft.com/office/powerpoint/2010/main" val="3472325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659D54-DFB9-8891-DD6D-A00DC9B0C00F}"/>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Platshållare för innehåll 2">
            <a:extLst>
              <a:ext uri="{FF2B5EF4-FFF2-40B4-BE49-F238E27FC236}">
                <a16:creationId xmlns:a16="http://schemas.microsoft.com/office/drawing/2014/main" id="{A5D1CA97-C746-38D3-93AD-44AC73D0A4FE}"/>
              </a:ext>
            </a:extLst>
          </p:cNvPr>
          <p:cNvSpPr>
            <a:spLocks noGrp="1"/>
          </p:cNvSpPr>
          <p:nvPr>
            <p:ph idx="1"/>
          </p:nvPr>
        </p:nvSpPr>
        <p:spPr>
          <a:xfrm>
            <a:off x="838200" y="1878965"/>
            <a:ext cx="10515600" cy="4351338"/>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10" name="Platshållare för datum 3">
            <a:extLst>
              <a:ext uri="{FF2B5EF4-FFF2-40B4-BE49-F238E27FC236}">
                <a16:creationId xmlns:a16="http://schemas.microsoft.com/office/drawing/2014/main" id="{C8624C80-4CC7-2A50-3493-74071043DBAB}"/>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1" name="Platshållare för bildnummer 5">
            <a:extLst>
              <a:ext uri="{FF2B5EF4-FFF2-40B4-BE49-F238E27FC236}">
                <a16:creationId xmlns:a16="http://schemas.microsoft.com/office/drawing/2014/main" id="{3412ABE7-04C2-D195-79A3-0B4482C37A0F}"/>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2" name="Platshållare för sidfot 6">
            <a:extLst>
              <a:ext uri="{FF2B5EF4-FFF2-40B4-BE49-F238E27FC236}">
                <a16:creationId xmlns:a16="http://schemas.microsoft.com/office/drawing/2014/main" id="{B90873CB-DBFB-F803-A5B6-135082B1A0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434550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9FB03-784E-FA13-93D9-694E78091FBC}"/>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Platshållare för innehåll 2">
            <a:extLst>
              <a:ext uri="{FF2B5EF4-FFF2-40B4-BE49-F238E27FC236}">
                <a16:creationId xmlns:a16="http://schemas.microsoft.com/office/drawing/2014/main" id="{80EFE4EF-34EE-39B3-6687-62ADBC79503E}"/>
              </a:ext>
            </a:extLst>
          </p:cNvPr>
          <p:cNvSpPr>
            <a:spLocks noGrp="1"/>
          </p:cNvSpPr>
          <p:nvPr>
            <p:ph sz="half" idx="1"/>
          </p:nvPr>
        </p:nvSpPr>
        <p:spPr>
          <a:xfrm>
            <a:off x="838200" y="1878965"/>
            <a:ext cx="4968240" cy="4351338"/>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innehåll 3">
            <a:extLst>
              <a:ext uri="{FF2B5EF4-FFF2-40B4-BE49-F238E27FC236}">
                <a16:creationId xmlns:a16="http://schemas.microsoft.com/office/drawing/2014/main" id="{D857B43A-65CD-C053-0E04-A963720FA1E2}"/>
              </a:ext>
            </a:extLst>
          </p:cNvPr>
          <p:cNvSpPr>
            <a:spLocks noGrp="1"/>
          </p:cNvSpPr>
          <p:nvPr>
            <p:ph sz="half" idx="2"/>
          </p:nvPr>
        </p:nvSpPr>
        <p:spPr>
          <a:xfrm>
            <a:off x="6195060" y="1878965"/>
            <a:ext cx="5166360" cy="4351338"/>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9" name="Platshållare för datum 3">
            <a:extLst>
              <a:ext uri="{FF2B5EF4-FFF2-40B4-BE49-F238E27FC236}">
                <a16:creationId xmlns:a16="http://schemas.microsoft.com/office/drawing/2014/main" id="{CA863465-C254-F3AF-B3DD-323015315F9C}"/>
              </a:ext>
            </a:extLst>
          </p:cNvPr>
          <p:cNvSpPr>
            <a:spLocks noGrp="1"/>
          </p:cNvSpPr>
          <p:nvPr>
            <p:ph type="dt" sz="half" idx="10"/>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0" name="Platshållare för bildnummer 5">
            <a:extLst>
              <a:ext uri="{FF2B5EF4-FFF2-40B4-BE49-F238E27FC236}">
                <a16:creationId xmlns:a16="http://schemas.microsoft.com/office/drawing/2014/main" id="{652FA6FE-6FD8-0649-9D02-D031668E0AB2}"/>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1" name="Platshållare för sidfot 6">
            <a:extLst>
              <a:ext uri="{FF2B5EF4-FFF2-40B4-BE49-F238E27FC236}">
                <a16:creationId xmlns:a16="http://schemas.microsoft.com/office/drawing/2014/main" id="{343B3ECA-9A4A-1914-C022-5BBD82E226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787638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49EC358-79F7-34B4-AE86-7F9A1F1619F7}"/>
              </a:ext>
            </a:extLst>
          </p:cNvPr>
          <p:cNvSpPr>
            <a:spLocks noGrp="1"/>
          </p:cNvSpPr>
          <p:nvPr>
            <p:ph type="body" idx="1" hasCustomPrompt="1"/>
          </p:nvPr>
        </p:nvSpPr>
        <p:spPr>
          <a:xfrm>
            <a:off x="839788" y="1879283"/>
            <a:ext cx="4976621" cy="527033"/>
          </a:xfrm>
        </p:spPr>
        <p:txBody>
          <a:bodyPr anchor="t">
            <a:normAutofit/>
          </a:bodyPr>
          <a:lstStyle>
            <a:lvl1pPr marL="0" indent="0">
              <a:buNone/>
              <a:defRPr sz="2000" b="1" i="0">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texten</a:t>
            </a:r>
          </a:p>
        </p:txBody>
      </p:sp>
      <p:sp>
        <p:nvSpPr>
          <p:cNvPr id="5" name="Platshållare för text 4">
            <a:extLst>
              <a:ext uri="{FF2B5EF4-FFF2-40B4-BE49-F238E27FC236}">
                <a16:creationId xmlns:a16="http://schemas.microsoft.com/office/drawing/2014/main" id="{9414007E-CCEE-18EE-EBC5-C2B2B6E98FCC}"/>
              </a:ext>
            </a:extLst>
          </p:cNvPr>
          <p:cNvSpPr>
            <a:spLocks noGrp="1"/>
          </p:cNvSpPr>
          <p:nvPr>
            <p:ph type="body" sz="quarter" idx="3" hasCustomPrompt="1"/>
          </p:nvPr>
        </p:nvSpPr>
        <p:spPr>
          <a:xfrm>
            <a:off x="6172200" y="1879283"/>
            <a:ext cx="5183188" cy="527033"/>
          </a:xfrm>
        </p:spPr>
        <p:txBody>
          <a:bodyPr anchor="t">
            <a:normAutofit/>
          </a:bodyPr>
          <a:lstStyle>
            <a:lvl1pPr marL="0" indent="0">
              <a:buNone/>
              <a:defRPr sz="2000" b="1" i="0">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texten</a:t>
            </a:r>
          </a:p>
        </p:txBody>
      </p:sp>
      <p:sp>
        <p:nvSpPr>
          <p:cNvPr id="10" name="Platshållare för innehåll 2">
            <a:extLst>
              <a:ext uri="{FF2B5EF4-FFF2-40B4-BE49-F238E27FC236}">
                <a16:creationId xmlns:a16="http://schemas.microsoft.com/office/drawing/2014/main" id="{2FCFD8CA-8273-C565-0092-9611EFAFFE74}"/>
              </a:ext>
            </a:extLst>
          </p:cNvPr>
          <p:cNvSpPr>
            <a:spLocks noGrp="1"/>
          </p:cNvSpPr>
          <p:nvPr>
            <p:ph sz="half" idx="13"/>
          </p:nvPr>
        </p:nvSpPr>
        <p:spPr>
          <a:xfrm>
            <a:off x="838200" y="2419985"/>
            <a:ext cx="4968240" cy="3698875"/>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11" name="Platshållare för innehåll 3">
            <a:extLst>
              <a:ext uri="{FF2B5EF4-FFF2-40B4-BE49-F238E27FC236}">
                <a16:creationId xmlns:a16="http://schemas.microsoft.com/office/drawing/2014/main" id="{95A295CE-FF73-1171-5E6E-FBE7E20A6FE2}"/>
              </a:ext>
            </a:extLst>
          </p:cNvPr>
          <p:cNvSpPr>
            <a:spLocks noGrp="1"/>
          </p:cNvSpPr>
          <p:nvPr>
            <p:ph sz="half" idx="2"/>
          </p:nvPr>
        </p:nvSpPr>
        <p:spPr>
          <a:xfrm>
            <a:off x="6195060" y="2419985"/>
            <a:ext cx="5166360" cy="3698875"/>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12" name="Rubrik 1">
            <a:extLst>
              <a:ext uri="{FF2B5EF4-FFF2-40B4-BE49-F238E27FC236}">
                <a16:creationId xmlns:a16="http://schemas.microsoft.com/office/drawing/2014/main" id="{ED97D48F-D923-46D9-A387-98DEB1C089C6}"/>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13" name="Platshållare för datum 3">
            <a:extLst>
              <a:ext uri="{FF2B5EF4-FFF2-40B4-BE49-F238E27FC236}">
                <a16:creationId xmlns:a16="http://schemas.microsoft.com/office/drawing/2014/main" id="{B15ABBCD-CBB0-8BCF-49AB-EA6CB5B4C7D2}"/>
              </a:ext>
            </a:extLst>
          </p:cNvPr>
          <p:cNvSpPr>
            <a:spLocks noGrp="1"/>
          </p:cNvSpPr>
          <p:nvPr>
            <p:ph type="dt" sz="half" idx="14"/>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4" name="Platshållare för bildnummer 5">
            <a:extLst>
              <a:ext uri="{FF2B5EF4-FFF2-40B4-BE49-F238E27FC236}">
                <a16:creationId xmlns:a16="http://schemas.microsoft.com/office/drawing/2014/main" id="{FD027BAB-6D1E-CCF7-BD61-27942F272150}"/>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5" name="Platshållare för sidfot 6">
            <a:extLst>
              <a:ext uri="{FF2B5EF4-FFF2-40B4-BE49-F238E27FC236}">
                <a16:creationId xmlns:a16="http://schemas.microsoft.com/office/drawing/2014/main" id="{BF7AA2BD-F7A1-1925-679E-D9F0611D9D7E}"/>
              </a:ext>
            </a:extLst>
          </p:cNvPr>
          <p:cNvSpPr>
            <a:spLocks noGrp="1"/>
          </p:cNvSpPr>
          <p:nvPr>
            <p:ph type="ftr" sz="quarter" idx="15"/>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85345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94376743-86B8-641F-ECBE-9655558ECA59}"/>
              </a:ext>
            </a:extLst>
          </p:cNvPr>
          <p:cNvSpPr>
            <a:spLocks noGrp="1"/>
          </p:cNvSpPr>
          <p:nvPr>
            <p:ph sz="quarter" idx="10"/>
          </p:nvPr>
        </p:nvSpPr>
        <p:spPr>
          <a:xfrm>
            <a:off x="0" y="0"/>
            <a:ext cx="12192000" cy="6858000"/>
          </a:xfrm>
        </p:spPr>
        <p:txBody>
          <a:bodyPr anchor="b">
            <a:normAutofit/>
          </a:bodyPr>
          <a:lstStyle>
            <a:lvl1pPr marL="0" indent="0" algn="ctr">
              <a:buNone/>
              <a:defRPr sz="1400"/>
            </a:lvl1pPr>
          </a:lstStyle>
          <a:p>
            <a:pPr lvl="0"/>
            <a:r>
              <a:rPr lang="sv-SE"/>
              <a:t>Klicka här för att ändra format på bakgrundstexten</a:t>
            </a:r>
          </a:p>
        </p:txBody>
      </p:sp>
      <p:sp>
        <p:nvSpPr>
          <p:cNvPr id="2" name="Rubrik 1">
            <a:extLst>
              <a:ext uri="{FF2B5EF4-FFF2-40B4-BE49-F238E27FC236}">
                <a16:creationId xmlns:a16="http://schemas.microsoft.com/office/drawing/2014/main" id="{82659D54-DFB9-8891-DD6D-A00DC9B0C00F}"/>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10" name="Platshållare för datum 3">
            <a:extLst>
              <a:ext uri="{FF2B5EF4-FFF2-40B4-BE49-F238E27FC236}">
                <a16:creationId xmlns:a16="http://schemas.microsoft.com/office/drawing/2014/main" id="{85B19A5B-A33A-802C-83B0-4DBFEE988BA9}"/>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1" name="Platshållare för bildnummer 5">
            <a:extLst>
              <a:ext uri="{FF2B5EF4-FFF2-40B4-BE49-F238E27FC236}">
                <a16:creationId xmlns:a16="http://schemas.microsoft.com/office/drawing/2014/main" id="{A053DD78-00F7-3248-5F85-479F1D889FD8}"/>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2" name="Platshållare för sidfot 6">
            <a:extLst>
              <a:ext uri="{FF2B5EF4-FFF2-40B4-BE49-F238E27FC236}">
                <a16:creationId xmlns:a16="http://schemas.microsoft.com/office/drawing/2014/main" id="{AE6FADAD-DB63-7989-5274-05A66FB90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500279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ild vänster - innehåll">
    <p:bg>
      <p:bgPr>
        <a:solidFill>
          <a:schemeClr val="accent2"/>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16FD7D15-3E73-3E9E-7FB4-83D85D251DBE}"/>
              </a:ext>
            </a:extLst>
          </p:cNvPr>
          <p:cNvSpPr>
            <a:spLocks noGrp="1"/>
          </p:cNvSpPr>
          <p:nvPr>
            <p:ph type="pic" idx="1"/>
          </p:nvPr>
        </p:nvSpPr>
        <p:spPr>
          <a:xfrm>
            <a:off x="-1" y="0"/>
            <a:ext cx="4583289" cy="6857999"/>
          </a:xfrm>
          <a:solidFill>
            <a:schemeClr val="accent5">
              <a:lumMod val="20000"/>
              <a:lumOff val="80000"/>
            </a:schemeClr>
          </a:solidFill>
        </p:spPr>
        <p:txBody>
          <a:bodyPr>
            <a:normAutofit/>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GB" dirty="0"/>
          </a:p>
        </p:txBody>
      </p:sp>
      <p:sp>
        <p:nvSpPr>
          <p:cNvPr id="6" name="Rubrik 1">
            <a:extLst>
              <a:ext uri="{FF2B5EF4-FFF2-40B4-BE49-F238E27FC236}">
                <a16:creationId xmlns:a16="http://schemas.microsoft.com/office/drawing/2014/main" id="{38879B7B-B6E3-E80A-9E28-EE0C30ECE56A}"/>
              </a:ext>
            </a:extLst>
          </p:cNvPr>
          <p:cNvSpPr>
            <a:spLocks noGrp="1"/>
          </p:cNvSpPr>
          <p:nvPr>
            <p:ph type="title"/>
          </p:nvPr>
        </p:nvSpPr>
        <p:spPr>
          <a:xfrm>
            <a:off x="5355165" y="678180"/>
            <a:ext cx="6057901" cy="1379220"/>
          </a:xfrm>
          <a:prstGeom prst="rect">
            <a:avLst/>
          </a:prstGeom>
        </p:spPr>
        <p:txBody>
          <a:bodyPr anchor="ctr"/>
          <a:lstStyle>
            <a:lvl1pPr>
              <a:defRPr sz="3200" b="1" i="0">
                <a:solidFill>
                  <a:schemeClr val="accent5">
                    <a:lumMod val="20000"/>
                    <a:lumOff val="8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8" name="Platshållare för text 3">
            <a:extLst>
              <a:ext uri="{FF2B5EF4-FFF2-40B4-BE49-F238E27FC236}">
                <a16:creationId xmlns:a16="http://schemas.microsoft.com/office/drawing/2014/main" id="{F67909E3-5616-D576-0756-06F804EFEAAF}"/>
              </a:ext>
            </a:extLst>
          </p:cNvPr>
          <p:cNvSpPr>
            <a:spLocks noGrp="1"/>
          </p:cNvSpPr>
          <p:nvPr>
            <p:ph type="body" sz="half" idx="2"/>
          </p:nvPr>
        </p:nvSpPr>
        <p:spPr>
          <a:xfrm>
            <a:off x="5355165" y="2065020"/>
            <a:ext cx="6057901" cy="3811588"/>
          </a:xfrm>
        </p:spPr>
        <p:txBody>
          <a:bodyPr>
            <a:normAutofit/>
          </a:bodyPr>
          <a:lstStyle>
            <a:lvl1pPr marL="0" indent="0">
              <a:lnSpc>
                <a:spcPct val="100000"/>
              </a:lnSpc>
              <a:buNone/>
              <a:defRPr sz="2000" b="0" i="0">
                <a:solidFill>
                  <a:srgbClr val="FFFFFF"/>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 name="Platshållare för datum 3">
            <a:extLst>
              <a:ext uri="{FF2B5EF4-FFF2-40B4-BE49-F238E27FC236}">
                <a16:creationId xmlns:a16="http://schemas.microsoft.com/office/drawing/2014/main" id="{46CF8F1C-0CF5-3B0A-8AE4-A23396CC0163}"/>
              </a:ext>
            </a:extLst>
          </p:cNvPr>
          <p:cNvSpPr>
            <a:spLocks noGrp="1"/>
          </p:cNvSpPr>
          <p:nvPr>
            <p:ph type="dt" sz="half" idx="10"/>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4" name="Platshållare för bildnummer 5">
            <a:extLst>
              <a:ext uri="{FF2B5EF4-FFF2-40B4-BE49-F238E27FC236}">
                <a16:creationId xmlns:a16="http://schemas.microsoft.com/office/drawing/2014/main" id="{36FD2BF2-901F-1B06-99DF-CED5ED663E42}"/>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Tree>
    <p:extLst>
      <p:ext uri="{BB962C8B-B14F-4D97-AF65-F5344CB8AC3E}">
        <p14:creationId xmlns:p14="http://schemas.microsoft.com/office/powerpoint/2010/main" val="166123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höger - innehåll">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7ED529-EDBE-2C10-643B-32FD678B084E}"/>
              </a:ext>
            </a:extLst>
          </p:cNvPr>
          <p:cNvSpPr>
            <a:spLocks noGrp="1"/>
          </p:cNvSpPr>
          <p:nvPr>
            <p:ph type="title"/>
          </p:nvPr>
        </p:nvSpPr>
        <p:spPr>
          <a:xfrm>
            <a:off x="839788" y="678180"/>
            <a:ext cx="5964872" cy="1379220"/>
          </a:xfrm>
          <a:prstGeom prst="rect">
            <a:avLst/>
          </a:prstGeom>
        </p:spPr>
        <p:txBody>
          <a:bodyPr anchor="ctr"/>
          <a:lstStyle>
            <a:lvl1pPr>
              <a:defRPr sz="3200" b="1" i="0">
                <a:solidFill>
                  <a:schemeClr val="accent6">
                    <a:lumMod val="20000"/>
                    <a:lumOff val="8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Platshållare för bild 2">
            <a:extLst>
              <a:ext uri="{FF2B5EF4-FFF2-40B4-BE49-F238E27FC236}">
                <a16:creationId xmlns:a16="http://schemas.microsoft.com/office/drawing/2014/main" id="{49E3F2B0-C0E3-99C7-ED5F-2A8C90FFE068}"/>
              </a:ext>
            </a:extLst>
          </p:cNvPr>
          <p:cNvSpPr>
            <a:spLocks noGrp="1"/>
          </p:cNvSpPr>
          <p:nvPr>
            <p:ph type="pic" idx="1"/>
          </p:nvPr>
        </p:nvSpPr>
        <p:spPr>
          <a:xfrm>
            <a:off x="7608888" y="0"/>
            <a:ext cx="4583112" cy="6857999"/>
          </a:xfrm>
          <a:solidFill>
            <a:schemeClr val="bg2"/>
          </a:solidFill>
        </p:spPr>
        <p:txBody>
          <a:bodyPr>
            <a:normAutofit/>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GB" dirty="0"/>
          </a:p>
        </p:txBody>
      </p:sp>
      <p:sp>
        <p:nvSpPr>
          <p:cNvPr id="4" name="Platshållare för text 3">
            <a:extLst>
              <a:ext uri="{FF2B5EF4-FFF2-40B4-BE49-F238E27FC236}">
                <a16:creationId xmlns:a16="http://schemas.microsoft.com/office/drawing/2014/main" id="{89D19917-42BB-14E9-0A20-4E55707C8BE8}"/>
              </a:ext>
            </a:extLst>
          </p:cNvPr>
          <p:cNvSpPr>
            <a:spLocks noGrp="1"/>
          </p:cNvSpPr>
          <p:nvPr>
            <p:ph type="body" sz="half" idx="2"/>
          </p:nvPr>
        </p:nvSpPr>
        <p:spPr>
          <a:xfrm>
            <a:off x="839788" y="2065020"/>
            <a:ext cx="5964872" cy="3811588"/>
          </a:xfrm>
        </p:spPr>
        <p:txBody>
          <a:bodyPr>
            <a:normAutofit/>
          </a:bodyPr>
          <a:lstStyle>
            <a:lvl1pPr marL="0" indent="0">
              <a:lnSpc>
                <a:spcPct val="100000"/>
              </a:lnSpc>
              <a:buNone/>
              <a:defRPr sz="2000" b="0" i="0">
                <a:solidFill>
                  <a:srgbClr val="FFFFFF"/>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89CE08A6-FABE-95CB-E487-B500FB054CC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15793" y="6039623"/>
            <a:ext cx="1037867" cy="326502"/>
          </a:xfrm>
          <a:prstGeom prst="rect">
            <a:avLst/>
          </a:prstGeom>
        </p:spPr>
      </p:pic>
      <p:sp>
        <p:nvSpPr>
          <p:cNvPr id="7" name="Platshållare för datum 3">
            <a:extLst>
              <a:ext uri="{FF2B5EF4-FFF2-40B4-BE49-F238E27FC236}">
                <a16:creationId xmlns:a16="http://schemas.microsoft.com/office/drawing/2014/main" id="{58B82672-3997-2DF8-4AC7-A132A8B46FCA}"/>
              </a:ext>
            </a:extLst>
          </p:cNvPr>
          <p:cNvSpPr>
            <a:spLocks noGrp="1"/>
          </p:cNvSpPr>
          <p:nvPr>
            <p:ph type="dt" sz="half" idx="10"/>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8" name="Platshållare för bildnummer 5">
            <a:extLst>
              <a:ext uri="{FF2B5EF4-FFF2-40B4-BE49-F238E27FC236}">
                <a16:creationId xmlns:a16="http://schemas.microsoft.com/office/drawing/2014/main" id="{349147D6-7AB2-3DC3-B6E2-D7F52346F632}"/>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Tree>
    <p:extLst>
      <p:ext uri="{BB962C8B-B14F-4D97-AF65-F5344CB8AC3E}">
        <p14:creationId xmlns:p14="http://schemas.microsoft.com/office/powerpoint/2010/main" val="2246964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6.e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6EB3B2D-50C0-852A-7B02-BFA5A05370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pic>
        <p:nvPicPr>
          <p:cNvPr id="10" name="Bildobjekt 9">
            <a:extLst>
              <a:ext uri="{FF2B5EF4-FFF2-40B4-BE49-F238E27FC236}">
                <a16:creationId xmlns:a16="http://schemas.microsoft.com/office/drawing/2014/main" id="{EB192D19-1654-1C42-6322-E29FCA4CFEED}"/>
              </a:ext>
              <a:ext uri="{C183D7F6-B498-43B3-948B-1728B52AA6E4}">
                <adec:decorative xmlns:adec="http://schemas.microsoft.com/office/drawing/2017/decorative" val="1"/>
              </a:ext>
            </a:extLst>
          </p:cNvPr>
          <p:cNvPicPr>
            <a:picLocks noChangeAspect="1"/>
          </p:cNvPicPr>
          <p:nvPr userDrawn="1"/>
        </p:nvPicPr>
        <p:blipFill>
          <a:blip r:embed="rId15"/>
          <a:stretch>
            <a:fillRect/>
          </a:stretch>
        </p:blipFill>
        <p:spPr>
          <a:xfrm>
            <a:off x="10615793" y="6039623"/>
            <a:ext cx="1037867" cy="326502"/>
          </a:xfrm>
          <a:prstGeom prst="rect">
            <a:avLst/>
          </a:prstGeom>
        </p:spPr>
      </p:pic>
      <p:sp>
        <p:nvSpPr>
          <p:cNvPr id="17" name="Platshållare för rubrik 16">
            <a:extLst>
              <a:ext uri="{FF2B5EF4-FFF2-40B4-BE49-F238E27FC236}">
                <a16:creationId xmlns:a16="http://schemas.microsoft.com/office/drawing/2014/main" id="{85FE0D4B-1D6E-4259-8D90-8D4C96ABDA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21" name="Platshållare för datum 3">
            <a:extLst>
              <a:ext uri="{FF2B5EF4-FFF2-40B4-BE49-F238E27FC236}">
                <a16:creationId xmlns:a16="http://schemas.microsoft.com/office/drawing/2014/main" id="{6C28000A-D238-8A23-789E-E562C9D4C8B0}"/>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22" name="Platshållare för bildnummer 5">
            <a:extLst>
              <a:ext uri="{FF2B5EF4-FFF2-40B4-BE49-F238E27FC236}">
                <a16:creationId xmlns:a16="http://schemas.microsoft.com/office/drawing/2014/main" id="{0F67B0BF-68ED-807E-899F-978FD2349ED5}"/>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23" name="Platshållare för sidfot 6">
            <a:extLst>
              <a:ext uri="{FF2B5EF4-FFF2-40B4-BE49-F238E27FC236}">
                <a16:creationId xmlns:a16="http://schemas.microsoft.com/office/drawing/2014/main" id="{AD4697DB-96BD-EBE8-9D68-36433E031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65033708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63" r:id="rId4"/>
    <p:sldLayoutId id="2147483652" r:id="rId5"/>
    <p:sldLayoutId id="2147483653" r:id="rId6"/>
    <p:sldLayoutId id="2147483659" r:id="rId7"/>
    <p:sldLayoutId id="2147483656" r:id="rId8"/>
    <p:sldLayoutId id="2147483657" r:id="rId9"/>
    <p:sldLayoutId id="2147483660" r:id="rId10"/>
    <p:sldLayoutId id="2147483658" r:id="rId11"/>
    <p:sldLayoutId id="2147483654" r:id="rId12"/>
    <p:sldLayoutId id="2147483655" r:id="rId13"/>
  </p:sldLayoutIdLst>
  <p:hf hdr="0"/>
  <p:txStyles>
    <p:titleStyle>
      <a:lvl1pPr algn="l" defTabSz="914400" rtl="0" eaLnBrk="1" latinLnBrk="0" hangingPunct="1">
        <a:lnSpc>
          <a:spcPct val="90000"/>
        </a:lnSpc>
        <a:spcBef>
          <a:spcPct val="0"/>
        </a:spcBef>
        <a:buNone/>
        <a:defRPr sz="3600" b="1"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793" userDrawn="1">
          <p15:clr>
            <a:srgbClr val="F26B43"/>
          </p15:clr>
        </p15:guide>
        <p15:guide id="3"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0"/>
          </a:schemeClr>
        </a:solidFill>
        <a:effectLst/>
      </p:bgPr>
    </p:bg>
    <p:spTree>
      <p:nvGrpSpPr>
        <p:cNvPr id="1" name=""/>
        <p:cNvGrpSpPr/>
        <p:nvPr/>
      </p:nvGrpSpPr>
      <p:grpSpPr>
        <a:xfrm>
          <a:off x="0" y="0"/>
          <a:ext cx="0" cy="0"/>
          <a:chOff x="0" y="0"/>
          <a:chExt cx="0" cy="0"/>
        </a:xfrm>
      </p:grpSpPr>
      <p:sp>
        <p:nvSpPr>
          <p:cNvPr id="7" name="Platshållare för rubrik 6">
            <a:extLst>
              <a:ext uri="{FF2B5EF4-FFF2-40B4-BE49-F238E27FC236}">
                <a16:creationId xmlns:a16="http://schemas.microsoft.com/office/drawing/2014/main" id="{2B7157E4-4BD7-1744-9102-D23122944678}"/>
              </a:ext>
            </a:extLst>
          </p:cNvPr>
          <p:cNvSpPr>
            <a:spLocks noGrp="1"/>
          </p:cNvSpPr>
          <p:nvPr>
            <p:ph type="title"/>
          </p:nvPr>
        </p:nvSpPr>
        <p:spPr>
          <a:xfrm>
            <a:off x="838200" y="908050"/>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27A9FF85-5429-AE45-805F-9251980EBA96}"/>
              </a:ext>
            </a:extLst>
          </p:cNvPr>
          <p:cNvSpPr>
            <a:spLocks noGrp="1"/>
          </p:cNvSpPr>
          <p:nvPr>
            <p:ph type="body" idx="1"/>
          </p:nvPr>
        </p:nvSpPr>
        <p:spPr>
          <a:xfrm>
            <a:off x="838200" y="2368550"/>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p:txBody>
      </p:sp>
      <p:pic>
        <p:nvPicPr>
          <p:cNvPr id="4" name="Bildobjekt 3">
            <a:extLst>
              <a:ext uri="{FF2B5EF4-FFF2-40B4-BE49-F238E27FC236}">
                <a16:creationId xmlns:a16="http://schemas.microsoft.com/office/drawing/2014/main" id="{90F637DF-FC0A-1F41-B1BA-EF7FFBA8A6CA}"/>
              </a:ext>
            </a:extLst>
          </p:cNvPr>
          <p:cNvPicPr>
            <a:picLocks noChangeAspect="1"/>
          </p:cNvPicPr>
          <p:nvPr userDrawn="1"/>
        </p:nvPicPr>
        <p:blipFill>
          <a:blip r:embed="rId3"/>
          <a:stretch>
            <a:fillRect/>
          </a:stretch>
        </p:blipFill>
        <p:spPr>
          <a:xfrm>
            <a:off x="272497" y="274982"/>
            <a:ext cx="952500" cy="304800"/>
          </a:xfrm>
          <a:prstGeom prst="rect">
            <a:avLst/>
          </a:prstGeom>
        </p:spPr>
      </p:pic>
    </p:spTree>
    <p:extLst>
      <p:ext uri="{BB962C8B-B14F-4D97-AF65-F5344CB8AC3E}">
        <p14:creationId xmlns:p14="http://schemas.microsoft.com/office/powerpoint/2010/main" val="2380891951"/>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b="1" i="0" kern="1200" baseline="0">
          <a:solidFill>
            <a:schemeClr val="tx1"/>
          </a:solidFill>
          <a:latin typeface="Noto Sans" panose="020B050204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Noto Sans" panose="020B0502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baseline="0">
          <a:solidFill>
            <a:schemeClr val="tx1"/>
          </a:solidFill>
          <a:latin typeface="Noto Sans" panose="020B0502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Noto Sans" panose="020B0502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0"/>
          </a:schemeClr>
        </a:solidFill>
        <a:effectLst/>
      </p:bgPr>
    </p:bg>
    <p:spTree>
      <p:nvGrpSpPr>
        <p:cNvPr id="1" name=""/>
        <p:cNvGrpSpPr/>
        <p:nvPr/>
      </p:nvGrpSpPr>
      <p:grpSpPr>
        <a:xfrm>
          <a:off x="0" y="0"/>
          <a:ext cx="0" cy="0"/>
          <a:chOff x="0" y="0"/>
          <a:chExt cx="0" cy="0"/>
        </a:xfrm>
      </p:grpSpPr>
      <p:sp>
        <p:nvSpPr>
          <p:cNvPr id="7" name="Platshållare för rubrik 6">
            <a:extLst>
              <a:ext uri="{FF2B5EF4-FFF2-40B4-BE49-F238E27FC236}">
                <a16:creationId xmlns:a16="http://schemas.microsoft.com/office/drawing/2014/main" id="{2B7157E4-4BD7-1744-9102-D23122944678}"/>
              </a:ext>
            </a:extLst>
          </p:cNvPr>
          <p:cNvSpPr>
            <a:spLocks noGrp="1"/>
          </p:cNvSpPr>
          <p:nvPr>
            <p:ph type="title"/>
          </p:nvPr>
        </p:nvSpPr>
        <p:spPr>
          <a:xfrm>
            <a:off x="838200" y="908050"/>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27A9FF85-5429-AE45-805F-9251980EBA96}"/>
              </a:ext>
            </a:extLst>
          </p:cNvPr>
          <p:cNvSpPr>
            <a:spLocks noGrp="1"/>
          </p:cNvSpPr>
          <p:nvPr>
            <p:ph type="body" idx="1"/>
          </p:nvPr>
        </p:nvSpPr>
        <p:spPr>
          <a:xfrm>
            <a:off x="838200" y="2368550"/>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p:txBody>
      </p:sp>
      <p:pic>
        <p:nvPicPr>
          <p:cNvPr id="4" name="Bildobjekt 3">
            <a:extLst>
              <a:ext uri="{FF2B5EF4-FFF2-40B4-BE49-F238E27FC236}">
                <a16:creationId xmlns:a16="http://schemas.microsoft.com/office/drawing/2014/main" id="{90F637DF-FC0A-1F41-B1BA-EF7FFBA8A6CA}"/>
              </a:ext>
            </a:extLst>
          </p:cNvPr>
          <p:cNvPicPr>
            <a:picLocks noChangeAspect="1"/>
          </p:cNvPicPr>
          <p:nvPr userDrawn="1"/>
        </p:nvPicPr>
        <p:blipFill>
          <a:blip r:embed="rId12"/>
          <a:stretch>
            <a:fillRect/>
          </a:stretch>
        </p:blipFill>
        <p:spPr>
          <a:xfrm>
            <a:off x="272497" y="274982"/>
            <a:ext cx="952500" cy="304800"/>
          </a:xfrm>
          <a:prstGeom prst="rect">
            <a:avLst/>
          </a:prstGeom>
        </p:spPr>
      </p:pic>
    </p:spTree>
    <p:extLst>
      <p:ext uri="{BB962C8B-B14F-4D97-AF65-F5344CB8AC3E}">
        <p14:creationId xmlns:p14="http://schemas.microsoft.com/office/powerpoint/2010/main" val="16021660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txStyles>
    <p:titleStyle>
      <a:lvl1pPr algn="l" defTabSz="914400" rtl="0" eaLnBrk="1" latinLnBrk="0" hangingPunct="1">
        <a:lnSpc>
          <a:spcPct val="90000"/>
        </a:lnSpc>
        <a:spcBef>
          <a:spcPct val="0"/>
        </a:spcBef>
        <a:buNone/>
        <a:defRPr sz="4400" b="1" i="0" kern="1200" baseline="0">
          <a:solidFill>
            <a:schemeClr val="tx1"/>
          </a:solidFill>
          <a:latin typeface="Noto Sans" panose="020B050204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Noto Sans" panose="020B0502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baseline="0">
          <a:solidFill>
            <a:schemeClr val="tx1"/>
          </a:solidFill>
          <a:latin typeface="Noto Sans" panose="020B0502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Noto Sans" panose="020B0502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57195" y="1015999"/>
            <a:ext cx="9663443" cy="1044575"/>
          </a:xfrm>
          <a:prstGeom prst="rect">
            <a:avLst/>
          </a:prstGeom>
        </p:spPr>
        <p:txBody>
          <a:bodyPr vert="horz" lIns="0" tIns="0" rIns="0" bIns="0" rtlCol="0" anchor="b" anchorCtr="0">
            <a:noAutofit/>
          </a:bodyPr>
          <a:lstStyle/>
          <a:p>
            <a:r>
              <a:rPr lang="sv-SE"/>
              <a:t>Klicka här för att ändra format</a:t>
            </a:r>
          </a:p>
        </p:txBody>
      </p:sp>
      <p:sp>
        <p:nvSpPr>
          <p:cNvPr id="3" name="Platshållare för text 2"/>
          <p:cNvSpPr>
            <a:spLocks noGrp="1"/>
          </p:cNvSpPr>
          <p:nvPr>
            <p:ph type="body" idx="1"/>
          </p:nvPr>
        </p:nvSpPr>
        <p:spPr>
          <a:xfrm>
            <a:off x="739603" y="2420938"/>
            <a:ext cx="10612609" cy="3924300"/>
          </a:xfrm>
          <a:prstGeom prst="rect">
            <a:avLst/>
          </a:prstGeom>
        </p:spPr>
        <p:txBody>
          <a:bodyPr vert="horz" lIns="0" tIns="0" rIns="0" bIns="0" rtlCol="0">
            <a:noAutofit/>
          </a:bodyPr>
          <a:lstStyle/>
          <a:p>
            <a:pPr lvl="0"/>
            <a:r>
              <a:rPr lang="sv-SE"/>
              <a:t>Redigera format för bakgrundstext </a:t>
            </a:r>
          </a:p>
          <a:p>
            <a:pPr lvl="1"/>
            <a:r>
              <a:rPr lang="sv-SE"/>
              <a:t>Nivå två</a:t>
            </a:r>
          </a:p>
          <a:p>
            <a:pPr lvl="2"/>
            <a:r>
              <a:rPr lang="sv-SE"/>
              <a:t>Nivå tre</a:t>
            </a:r>
          </a:p>
          <a:p>
            <a:pPr lvl="3"/>
            <a:r>
              <a:rPr lang="sv-SE"/>
              <a:t>Nivå fyra</a:t>
            </a:r>
          </a:p>
        </p:txBody>
      </p:sp>
      <p:pic>
        <p:nvPicPr>
          <p:cNvPr id="5" name="Bildobjekt 4">
            <a:extLst>
              <a:ext uri="{FF2B5EF4-FFF2-40B4-BE49-F238E27FC236}">
                <a16:creationId xmlns:a16="http://schemas.microsoft.com/office/drawing/2014/main" id="{CF0C7B9D-A958-41EC-BE20-4A80A9A87327}"/>
              </a:ext>
            </a:extLst>
          </p:cNvPr>
          <p:cNvPicPr>
            <a:picLocks noChangeAspect="1"/>
          </p:cNvPicPr>
          <p:nvPr userDrawn="1"/>
        </p:nvPicPr>
        <p:blipFill>
          <a:blip r:embed="rId14"/>
          <a:stretch>
            <a:fillRect/>
          </a:stretch>
        </p:blipFill>
        <p:spPr>
          <a:xfrm>
            <a:off x="11078825" y="169070"/>
            <a:ext cx="419483" cy="392904"/>
          </a:xfrm>
          <a:prstGeom prst="rect">
            <a:avLst/>
          </a:prstGeom>
        </p:spPr>
      </p:pic>
      <p:pic>
        <p:nvPicPr>
          <p:cNvPr id="7" name="Bildobjekt 6">
            <a:extLst>
              <a:ext uri="{FF2B5EF4-FFF2-40B4-BE49-F238E27FC236}">
                <a16:creationId xmlns:a16="http://schemas.microsoft.com/office/drawing/2014/main" id="{308B9D30-6E2C-4179-9E82-51470CDAC440}"/>
              </a:ext>
            </a:extLst>
          </p:cNvPr>
          <p:cNvPicPr>
            <a:picLocks noChangeAspect="1"/>
          </p:cNvPicPr>
          <p:nvPr userDrawn="1"/>
        </p:nvPicPr>
        <p:blipFill>
          <a:blip r:embed="rId15"/>
          <a:stretch>
            <a:fillRect/>
          </a:stretch>
        </p:blipFill>
        <p:spPr>
          <a:xfrm>
            <a:off x="11553212" y="169070"/>
            <a:ext cx="419483" cy="393626"/>
          </a:xfrm>
          <a:prstGeom prst="rect">
            <a:avLst/>
          </a:prstGeom>
        </p:spPr>
      </p:pic>
    </p:spTree>
    <p:extLst>
      <p:ext uri="{BB962C8B-B14F-4D97-AF65-F5344CB8AC3E}">
        <p14:creationId xmlns:p14="http://schemas.microsoft.com/office/powerpoint/2010/main" val="16698653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61">
          <p15:clr>
            <a:srgbClr val="F26B43"/>
          </p15:clr>
        </p15:guide>
        <p15:guide id="4" pos="7151">
          <p15:clr>
            <a:srgbClr val="F26B43"/>
          </p15:clr>
        </p15:guide>
        <p15:guide id="5" orient="horz" pos="3997">
          <p15:clr>
            <a:srgbClr val="F26B43"/>
          </p15:clr>
        </p15:guide>
        <p15:guide id="7" orient="horz" pos="1525">
          <p15:clr>
            <a:srgbClr val="F26B43"/>
          </p15:clr>
        </p15:guide>
        <p15:guide id="8" orient="horz" pos="1298">
          <p15:clr>
            <a:srgbClr val="F26B43"/>
          </p15:clr>
        </p15:guide>
        <p15:guide id="9" orient="horz" pos="640">
          <p15:clr>
            <a:srgbClr val="F26B43"/>
          </p15:clr>
        </p15:guide>
        <p15:guide id="10" orient="horz" pos="4247">
          <p15:clr>
            <a:srgbClr val="F26B43"/>
          </p15:clr>
        </p15:guide>
        <p15:guide id="11" pos="3727">
          <p15:clr>
            <a:srgbClr val="F26B43"/>
          </p15:clr>
        </p15:guide>
        <p15:guide id="12" pos="7537">
          <p15:clr>
            <a:srgbClr val="F26B43"/>
          </p15:clr>
        </p15:guide>
        <p15:guide id="13" pos="395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alpha val="17000"/>
          </a:srgbClr>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127BDBA-0687-6E4A-EE56-C8BA4FBF12AD}"/>
              </a:ext>
            </a:extLst>
          </p:cNvPr>
          <p:cNvSpPr>
            <a:spLocks noGrp="1"/>
          </p:cNvSpPr>
          <p:nvPr>
            <p:ph type="ctrTitle"/>
          </p:nvPr>
        </p:nvSpPr>
        <p:spPr>
          <a:xfrm>
            <a:off x="937260" y="471559"/>
            <a:ext cx="9858446" cy="2387600"/>
          </a:xfrm>
        </p:spPr>
        <p:txBody>
          <a:bodyPr>
            <a:noAutofit/>
          </a:bodyPr>
          <a:lstStyle/>
          <a:p>
            <a:r>
              <a:rPr lang="sv-SE" sz="4000" dirty="0"/>
              <a:t>Förebygga och motverka </a:t>
            </a:r>
            <a:r>
              <a:rPr lang="sv-SE" sz="4000" dirty="0">
                <a:effectLst/>
              </a:rPr>
              <a:t> </a:t>
            </a:r>
            <a:br>
              <a:rPr lang="sv-SE" sz="4000" dirty="0">
                <a:effectLst/>
              </a:rPr>
            </a:br>
            <a:r>
              <a:rPr lang="sv-SE" sz="4000" dirty="0">
                <a:effectLst/>
              </a:rPr>
              <a:t>hedersrelaterat våld och förtryck inom idrottsrörelsen</a:t>
            </a:r>
          </a:p>
        </p:txBody>
      </p:sp>
      <p:sp>
        <p:nvSpPr>
          <p:cNvPr id="5" name="Underrubrik 4">
            <a:extLst>
              <a:ext uri="{FF2B5EF4-FFF2-40B4-BE49-F238E27FC236}">
                <a16:creationId xmlns:a16="http://schemas.microsoft.com/office/drawing/2014/main" id="{3EE10FB4-82CA-2BE6-7F8C-C4A8D42D9906}"/>
              </a:ext>
            </a:extLst>
          </p:cNvPr>
          <p:cNvSpPr>
            <a:spLocks noGrp="1"/>
          </p:cNvSpPr>
          <p:nvPr>
            <p:ph type="subTitle" idx="1"/>
          </p:nvPr>
        </p:nvSpPr>
        <p:spPr/>
        <p:txBody>
          <a:bodyPr>
            <a:normAutofit/>
          </a:bodyPr>
          <a:lstStyle/>
          <a:p>
            <a:r>
              <a:rPr lang="sv-SE" sz="2000" dirty="0" err="1"/>
              <a:t>Lärgruppstillfälle</a:t>
            </a:r>
            <a:r>
              <a:rPr lang="sv-SE" sz="2000" dirty="0"/>
              <a:t> 1</a:t>
            </a:r>
          </a:p>
          <a:p>
            <a:endParaRPr lang="sv-SE" dirty="0"/>
          </a:p>
          <a:p>
            <a:pPr algn="r"/>
            <a:endParaRPr lang="sv-SE" sz="1600" dirty="0"/>
          </a:p>
          <a:p>
            <a:endParaRPr lang="sv-SE" sz="1600" dirty="0"/>
          </a:p>
          <a:p>
            <a:endParaRPr lang="sv-SE" dirty="0"/>
          </a:p>
        </p:txBody>
      </p:sp>
      <p:sp>
        <p:nvSpPr>
          <p:cNvPr id="9" name="Rektangel 8">
            <a:extLst>
              <a:ext uri="{FF2B5EF4-FFF2-40B4-BE49-F238E27FC236}">
                <a16:creationId xmlns:a16="http://schemas.microsoft.com/office/drawing/2014/main" id="{0FB9EEBF-26AD-7744-821B-2546E94B6118}"/>
              </a:ext>
            </a:extLst>
          </p:cNvPr>
          <p:cNvSpPr/>
          <p:nvPr/>
        </p:nvSpPr>
        <p:spPr>
          <a:xfrm>
            <a:off x="9900532" y="418004"/>
            <a:ext cx="1512534" cy="1503113"/>
          </a:xfrm>
          <a:prstGeom prst="rect">
            <a:avLst/>
          </a:prstGeom>
          <a:solidFill>
            <a:schemeClr val="accent3">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5BD3566E-DFA8-2637-4121-74D08CC7BC33}"/>
              </a:ext>
            </a:extLst>
          </p:cNvPr>
          <p:cNvSpPr/>
          <p:nvPr/>
        </p:nvSpPr>
        <p:spPr>
          <a:xfrm>
            <a:off x="0" y="4921955"/>
            <a:ext cx="6096000" cy="15480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67782AB1-880D-B134-A2B2-E8F0019671FC}"/>
              </a:ext>
            </a:extLst>
          </p:cNvPr>
          <p:cNvSpPr/>
          <p:nvPr/>
        </p:nvSpPr>
        <p:spPr>
          <a:xfrm>
            <a:off x="6096001" y="4921955"/>
            <a:ext cx="1512888" cy="154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E2C36442-9746-6F00-7187-5F79663E4B39}"/>
              </a:ext>
            </a:extLst>
          </p:cNvPr>
          <p:cNvSpPr/>
          <p:nvPr/>
        </p:nvSpPr>
        <p:spPr>
          <a:xfrm>
            <a:off x="9098844" y="4921955"/>
            <a:ext cx="1531056" cy="154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30798351-9FFE-A38A-61DD-9731C7C87290}"/>
              </a:ext>
            </a:extLst>
          </p:cNvPr>
          <p:cNvSpPr/>
          <p:nvPr/>
        </p:nvSpPr>
        <p:spPr>
          <a:xfrm>
            <a:off x="10623551" y="4921955"/>
            <a:ext cx="1568450" cy="154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D44CB781-E41B-B44D-99B2-623EDBBC9FD0}"/>
              </a:ext>
            </a:extLst>
          </p:cNvPr>
          <p:cNvPicPr>
            <a:picLocks noChangeAspect="1"/>
          </p:cNvPicPr>
          <p:nvPr/>
        </p:nvPicPr>
        <p:blipFill>
          <a:blip r:embed="rId3"/>
          <a:srcRect t="27341" b="34599"/>
          <a:stretch/>
        </p:blipFill>
        <p:spPr>
          <a:xfrm>
            <a:off x="0" y="4921955"/>
            <a:ext cx="6096000" cy="1546578"/>
          </a:xfrm>
          <a:prstGeom prst="rect">
            <a:avLst/>
          </a:prstGeom>
        </p:spPr>
      </p:pic>
      <p:sp>
        <p:nvSpPr>
          <p:cNvPr id="16" name="Rektangel 15">
            <a:extLst>
              <a:ext uri="{FF2B5EF4-FFF2-40B4-BE49-F238E27FC236}">
                <a16:creationId xmlns:a16="http://schemas.microsoft.com/office/drawing/2014/main" id="{D6CC9FEA-1C6D-4C09-20F6-1A35FBA78665}"/>
              </a:ext>
            </a:extLst>
          </p:cNvPr>
          <p:cNvSpPr/>
          <p:nvPr/>
        </p:nvSpPr>
        <p:spPr>
          <a:xfrm>
            <a:off x="1" y="4921955"/>
            <a:ext cx="1569156" cy="1548000"/>
          </a:xfrm>
          <a:prstGeom prst="rect">
            <a:avLst/>
          </a:prstGeom>
          <a:solidFill>
            <a:schemeClr val="accent3">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97442A7E-CD7B-C91E-F8EB-02C10921BC0F}"/>
              </a:ext>
            </a:extLst>
          </p:cNvPr>
          <p:cNvSpPr/>
          <p:nvPr/>
        </p:nvSpPr>
        <p:spPr>
          <a:xfrm>
            <a:off x="7608000" y="4921955"/>
            <a:ext cx="1512888" cy="1548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C7C1F995-13E8-CB20-6CA6-26CF4546F939}"/>
              </a:ext>
            </a:extLst>
          </p:cNvPr>
          <p:cNvSpPr/>
          <p:nvPr/>
        </p:nvSpPr>
        <p:spPr>
          <a:xfrm>
            <a:off x="9540328" y="0"/>
            <a:ext cx="721272" cy="763673"/>
          </a:xfrm>
          <a:prstGeom prst="rect">
            <a:avLst/>
          </a:prstGeom>
          <a:solidFill>
            <a:schemeClr val="accent1">
              <a:lumMod val="60000"/>
              <a:lumOff val="4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E49BC87A-075E-98CC-40DE-7EACF52C5E10}"/>
              </a:ext>
            </a:extLst>
          </p:cNvPr>
          <p:cNvSpPr/>
          <p:nvPr/>
        </p:nvSpPr>
        <p:spPr>
          <a:xfrm>
            <a:off x="9906385" y="406400"/>
            <a:ext cx="355215" cy="357273"/>
          </a:xfrm>
          <a:prstGeom prst="rect">
            <a:avLst/>
          </a:prstGeom>
          <a:solidFill>
            <a:schemeClr val="accent1">
              <a:lumMod val="20000"/>
              <a:lumOff val="80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a:extLst>
              <a:ext uri="{FF2B5EF4-FFF2-40B4-BE49-F238E27FC236}">
                <a16:creationId xmlns:a16="http://schemas.microsoft.com/office/drawing/2014/main" id="{A5DB294E-4FD8-9CAB-3305-A0B62AD0CB34}"/>
              </a:ext>
            </a:extLst>
          </p:cNvPr>
          <p:cNvPicPr>
            <a:picLocks noChangeAspect="1"/>
          </p:cNvPicPr>
          <p:nvPr/>
        </p:nvPicPr>
        <p:blipFill>
          <a:blip r:embed="rId4"/>
          <a:stretch>
            <a:fillRect/>
          </a:stretch>
        </p:blipFill>
        <p:spPr>
          <a:xfrm>
            <a:off x="10889697" y="5891225"/>
            <a:ext cx="1042506" cy="323116"/>
          </a:xfrm>
          <a:prstGeom prst="rect">
            <a:avLst/>
          </a:prstGeom>
        </p:spPr>
      </p:pic>
    </p:spTree>
    <p:extLst>
      <p:ext uri="{BB962C8B-B14F-4D97-AF65-F5344CB8AC3E}">
        <p14:creationId xmlns:p14="http://schemas.microsoft.com/office/powerpoint/2010/main" val="2888647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DD675-D25E-420B-FB91-C79A69360D8C}"/>
            </a:ext>
          </a:extLst>
        </p:cNvPr>
        <p:cNvGrpSpPr/>
        <p:nvPr/>
      </p:nvGrpSpPr>
      <p:grpSpPr>
        <a:xfrm>
          <a:off x="0" y="0"/>
          <a:ext cx="0" cy="0"/>
          <a:chOff x="0" y="0"/>
          <a:chExt cx="0" cy="0"/>
        </a:xfrm>
      </p:grpSpPr>
      <p:pic>
        <p:nvPicPr>
          <p:cNvPr id="6" name="Bildobjekt 5" descr="En bild som visar klädsel, person, inomhus, möbler&#10;&#10;AI-genererat innehåll kan vara felaktigt.">
            <a:extLst>
              <a:ext uri="{FF2B5EF4-FFF2-40B4-BE49-F238E27FC236}">
                <a16:creationId xmlns:a16="http://schemas.microsoft.com/office/drawing/2014/main" id="{DDBF5186-2312-05B0-30A1-DDA5091533DE}"/>
              </a:ext>
            </a:extLst>
          </p:cNvPr>
          <p:cNvPicPr>
            <a:picLocks noChangeAspect="1"/>
          </p:cNvPicPr>
          <p:nvPr/>
        </p:nvPicPr>
        <p:blipFill>
          <a:blip r:embed="rId3"/>
          <a:srcRect l="10544" t="14202" r="17860" b="14202"/>
          <a:stretch/>
        </p:blipFill>
        <p:spPr>
          <a:xfrm>
            <a:off x="0" y="0"/>
            <a:ext cx="12192000" cy="6858000"/>
          </a:xfrm>
          <a:prstGeom prst="rect">
            <a:avLst/>
          </a:prstGeom>
        </p:spPr>
      </p:pic>
      <p:sp>
        <p:nvSpPr>
          <p:cNvPr id="2" name="Rubrik 1">
            <a:extLst>
              <a:ext uri="{FF2B5EF4-FFF2-40B4-BE49-F238E27FC236}">
                <a16:creationId xmlns:a16="http://schemas.microsoft.com/office/drawing/2014/main" id="{F9F3A265-43A5-710E-9183-B5AA1E7F3200}"/>
              </a:ext>
            </a:extLst>
          </p:cNvPr>
          <p:cNvSpPr>
            <a:spLocks noGrp="1"/>
          </p:cNvSpPr>
          <p:nvPr>
            <p:ph type="title"/>
          </p:nvPr>
        </p:nvSpPr>
        <p:spPr>
          <a:xfrm>
            <a:off x="838200" y="617416"/>
            <a:ext cx="10515600" cy="1616198"/>
          </a:xfrm>
        </p:spPr>
        <p:txBody>
          <a:bodyPr>
            <a:normAutofit/>
          </a:bodyPr>
          <a:lstStyle/>
          <a:p>
            <a:r>
              <a:rPr lang="sv-SE" sz="4000" dirty="0">
                <a:solidFill>
                  <a:srgbClr val="FFFFFF"/>
                </a:solidFill>
              </a:rPr>
              <a:t>Vad är hedersrelaterat våld och förtryck och hur kan det yttra sig?</a:t>
            </a:r>
          </a:p>
        </p:txBody>
      </p:sp>
      <p:sp>
        <p:nvSpPr>
          <p:cNvPr id="16" name="Rektangel 15">
            <a:extLst>
              <a:ext uri="{FF2B5EF4-FFF2-40B4-BE49-F238E27FC236}">
                <a16:creationId xmlns:a16="http://schemas.microsoft.com/office/drawing/2014/main" id="{5495C09B-8790-98F0-123B-7B0B24A70CD6}"/>
              </a:ext>
            </a:extLst>
          </p:cNvPr>
          <p:cNvSpPr/>
          <p:nvPr/>
        </p:nvSpPr>
        <p:spPr>
          <a:xfrm>
            <a:off x="368300" y="4624388"/>
            <a:ext cx="1506664" cy="15128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BDE2E3"/>
              </a:solidFill>
              <a:effectLst/>
              <a:uLnTx/>
              <a:uFillTx/>
              <a:latin typeface="Times New Roman" panose="02020603050405020304"/>
              <a:ea typeface="+mn-ea"/>
              <a:cs typeface="+mn-cs"/>
            </a:endParaRPr>
          </a:p>
        </p:txBody>
      </p:sp>
      <p:sp>
        <p:nvSpPr>
          <p:cNvPr id="17" name="Rektangel 16">
            <a:extLst>
              <a:ext uri="{FF2B5EF4-FFF2-40B4-BE49-F238E27FC236}">
                <a16:creationId xmlns:a16="http://schemas.microsoft.com/office/drawing/2014/main" id="{4D359DE3-FF52-56ED-E2C2-15ADCB435FEE}"/>
              </a:ext>
            </a:extLst>
          </p:cNvPr>
          <p:cNvSpPr/>
          <p:nvPr/>
        </p:nvSpPr>
        <p:spPr>
          <a:xfrm>
            <a:off x="1505996" y="5751488"/>
            <a:ext cx="761048" cy="75630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BDE2E3"/>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151402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20165"/>
          </a:schemeClr>
        </a:solidFill>
        <a:effectLst/>
      </p:bgPr>
    </p:bg>
    <p:spTree>
      <p:nvGrpSpPr>
        <p:cNvPr id="1" name="">
          <a:extLst>
            <a:ext uri="{FF2B5EF4-FFF2-40B4-BE49-F238E27FC236}">
              <a16:creationId xmlns:a16="http://schemas.microsoft.com/office/drawing/2014/main" id="{681C2DB3-F00E-0226-85D5-FE488F1113F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4014D23-8EFB-702B-AFA6-2AEEE62E8ABD}"/>
              </a:ext>
            </a:extLst>
          </p:cNvPr>
          <p:cNvSpPr>
            <a:spLocks noGrp="1"/>
          </p:cNvSpPr>
          <p:nvPr>
            <p:ph type="title"/>
          </p:nvPr>
        </p:nvSpPr>
        <p:spPr>
          <a:xfrm>
            <a:off x="731837" y="777875"/>
            <a:ext cx="10764837" cy="1038253"/>
          </a:xfrm>
        </p:spPr>
        <p:txBody>
          <a:bodyPr/>
          <a:lstStyle/>
          <a:p>
            <a: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Vad är hedersrelaterat våld och förtryck?</a:t>
            </a:r>
          </a:p>
        </p:txBody>
      </p:sp>
      <p:sp>
        <p:nvSpPr>
          <p:cNvPr id="3" name="Platshållare för innehåll 2">
            <a:extLst>
              <a:ext uri="{FF2B5EF4-FFF2-40B4-BE49-F238E27FC236}">
                <a16:creationId xmlns:a16="http://schemas.microsoft.com/office/drawing/2014/main" id="{6EA356BC-AACF-EAD5-C077-491F67DE4279}"/>
              </a:ext>
            </a:extLst>
          </p:cNvPr>
          <p:cNvSpPr>
            <a:spLocks noGrp="1"/>
          </p:cNvSpPr>
          <p:nvPr>
            <p:ph idx="1"/>
          </p:nvPr>
        </p:nvSpPr>
        <p:spPr>
          <a:xfrm>
            <a:off x="808037" y="2155825"/>
            <a:ext cx="6321183" cy="3924300"/>
          </a:xfrm>
        </p:spPr>
        <p:txBody>
          <a:bodyPr/>
          <a:lstStyle/>
          <a:p>
            <a:r>
              <a:rPr lang="sv-SE" sz="24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Bygger på hedersnormer</a:t>
            </a:r>
          </a:p>
          <a:p>
            <a:r>
              <a:rPr lang="sv-SE" sz="24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Många gånger får individens frihet stå tillbaka för familjens/släktens eller kollektivets ideal </a:t>
            </a:r>
          </a:p>
          <a:p>
            <a:r>
              <a:rPr lang="sv-SE" sz="24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Begränsar en persons handlingsutrymme</a:t>
            </a:r>
          </a:p>
          <a:p>
            <a:r>
              <a:rPr lang="sv-SE" sz="24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Våldet och förtrycket kan vara både fysiskt och psykiskt</a:t>
            </a:r>
          </a:p>
        </p:txBody>
      </p:sp>
      <p:grpSp>
        <p:nvGrpSpPr>
          <p:cNvPr id="14" name="Grupp 13">
            <a:extLst>
              <a:ext uri="{FF2B5EF4-FFF2-40B4-BE49-F238E27FC236}">
                <a16:creationId xmlns:a16="http://schemas.microsoft.com/office/drawing/2014/main" id="{8A748607-4DE5-2869-4717-9E4D03A5F626}"/>
              </a:ext>
            </a:extLst>
          </p:cNvPr>
          <p:cNvGrpSpPr/>
          <p:nvPr/>
        </p:nvGrpSpPr>
        <p:grpSpPr>
          <a:xfrm rot="10800000" flipH="1">
            <a:off x="8404438" y="3329033"/>
            <a:ext cx="3787562" cy="3128211"/>
            <a:chOff x="2928554" y="3000872"/>
            <a:chExt cx="4670116" cy="3857128"/>
          </a:xfrm>
        </p:grpSpPr>
        <p:sp>
          <p:nvSpPr>
            <p:cNvPr id="15" name="Rektangel 14">
              <a:extLst>
                <a:ext uri="{FF2B5EF4-FFF2-40B4-BE49-F238E27FC236}">
                  <a16:creationId xmlns:a16="http://schemas.microsoft.com/office/drawing/2014/main" id="{61647E35-979E-9A4E-03C3-EBFD2CFC8C19}"/>
                </a:ext>
              </a:extLst>
            </p:cNvPr>
            <p:cNvSpPr/>
            <p:nvPr/>
          </p:nvSpPr>
          <p:spPr>
            <a:xfrm>
              <a:off x="4569087" y="3816031"/>
              <a:ext cx="3029583" cy="3041969"/>
            </a:xfrm>
            <a:prstGeom prst="rect">
              <a:avLst/>
            </a:prstGeom>
            <a:solidFill>
              <a:schemeClr val="accent3">
                <a:lumMod val="75000"/>
                <a:alpha val="802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6" name="Rektangel 15">
              <a:extLst>
                <a:ext uri="{FF2B5EF4-FFF2-40B4-BE49-F238E27FC236}">
                  <a16:creationId xmlns:a16="http://schemas.microsoft.com/office/drawing/2014/main" id="{14D0B69A-5E90-E466-1B0D-B879373ADEFD}"/>
                </a:ext>
              </a:extLst>
            </p:cNvPr>
            <p:cNvSpPr/>
            <p:nvPr/>
          </p:nvSpPr>
          <p:spPr>
            <a:xfrm>
              <a:off x="2928554" y="3000872"/>
              <a:ext cx="1640533" cy="1630319"/>
            </a:xfrm>
            <a:prstGeom prst="rect">
              <a:avLst/>
            </a:prstGeom>
            <a:solidFill>
              <a:schemeClr val="accent5">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17" name="Rektangel 16">
            <a:extLst>
              <a:ext uri="{FF2B5EF4-FFF2-40B4-BE49-F238E27FC236}">
                <a16:creationId xmlns:a16="http://schemas.microsoft.com/office/drawing/2014/main" id="{363711D7-281B-DE25-E2CD-2326B8D7DF7C}"/>
              </a:ext>
            </a:extLst>
          </p:cNvPr>
          <p:cNvSpPr/>
          <p:nvPr/>
        </p:nvSpPr>
        <p:spPr>
          <a:xfrm rot="10800000" flipH="1">
            <a:off x="9734947" y="-1"/>
            <a:ext cx="2457055" cy="2467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Rektangel 17">
            <a:extLst>
              <a:ext uri="{FF2B5EF4-FFF2-40B4-BE49-F238E27FC236}">
                <a16:creationId xmlns:a16="http://schemas.microsoft.com/office/drawing/2014/main" id="{38901A55-F923-79BD-4531-0B0F6C1961EA}"/>
              </a:ext>
            </a:extLst>
          </p:cNvPr>
          <p:cNvSpPr/>
          <p:nvPr/>
        </p:nvSpPr>
        <p:spPr>
          <a:xfrm rot="10800000" flipH="1">
            <a:off x="9734945" y="-1"/>
            <a:ext cx="2457055" cy="2467100"/>
          </a:xfrm>
          <a:prstGeom prst="rect">
            <a:avLst/>
          </a:prstGeom>
          <a:solidFill>
            <a:schemeClr val="accent3">
              <a:lumMod val="75000"/>
              <a:alpha val="197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5" name="Rektangel 24">
            <a:extLst>
              <a:ext uri="{FF2B5EF4-FFF2-40B4-BE49-F238E27FC236}">
                <a16:creationId xmlns:a16="http://schemas.microsoft.com/office/drawing/2014/main" id="{EAE6E577-9D76-E822-AE0C-FAAEDF1AD69E}"/>
              </a:ext>
            </a:extLst>
          </p:cNvPr>
          <p:cNvSpPr/>
          <p:nvPr/>
        </p:nvSpPr>
        <p:spPr>
          <a:xfrm rot="10800000" flipH="1">
            <a:off x="8867612" y="2472483"/>
            <a:ext cx="867334" cy="86193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919675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D195BC7-891C-3F87-B491-1036ECA237A8}"/>
            </a:ext>
          </a:extLst>
        </p:cNvPr>
        <p:cNvGrpSpPr/>
        <p:nvPr/>
      </p:nvGrpSpPr>
      <p:grpSpPr>
        <a:xfrm>
          <a:off x="0" y="0"/>
          <a:ext cx="0" cy="0"/>
          <a:chOff x="0" y="0"/>
          <a:chExt cx="0" cy="0"/>
        </a:xfrm>
      </p:grpSpPr>
      <p:pic>
        <p:nvPicPr>
          <p:cNvPr id="17" name="Platshållare för bild 16">
            <a:extLst>
              <a:ext uri="{FF2B5EF4-FFF2-40B4-BE49-F238E27FC236}">
                <a16:creationId xmlns:a16="http://schemas.microsoft.com/office/drawing/2014/main" id="{1A64BFB3-A91A-416B-7099-4061E1A13884}"/>
              </a:ext>
            </a:extLst>
          </p:cNvPr>
          <p:cNvPicPr>
            <a:picLocks noGrp="1" noChangeAspect="1"/>
          </p:cNvPicPr>
          <p:nvPr>
            <p:ph type="pic" idx="1"/>
          </p:nvPr>
        </p:nvPicPr>
        <p:blipFill>
          <a:blip r:embed="rId3"/>
          <a:srcRect l="29325" t="7850" r="37525" b="15844"/>
          <a:stretch/>
        </p:blipFill>
        <p:spPr>
          <a:xfrm flipH="1">
            <a:off x="-2" y="2"/>
            <a:ext cx="4583289" cy="6857998"/>
          </a:xfrm>
        </p:spPr>
      </p:pic>
      <p:sp>
        <p:nvSpPr>
          <p:cNvPr id="3" name="Rubrik 2">
            <a:extLst>
              <a:ext uri="{FF2B5EF4-FFF2-40B4-BE49-F238E27FC236}">
                <a16:creationId xmlns:a16="http://schemas.microsoft.com/office/drawing/2014/main" id="{06123F5E-C0A9-1CA5-36D3-CA395D8F5198}"/>
              </a:ext>
            </a:extLst>
          </p:cNvPr>
          <p:cNvSpPr>
            <a:spLocks noGrp="1"/>
          </p:cNvSpPr>
          <p:nvPr>
            <p:ph type="title"/>
          </p:nvPr>
        </p:nvSpPr>
        <p:spPr>
          <a:xfrm>
            <a:off x="5079761" y="3788192"/>
            <a:ext cx="3835639" cy="2710615"/>
          </a:xfrm>
        </p:spPr>
        <p:txBody>
          <a:bodyPr>
            <a:normAutofit/>
          </a:bodyPr>
          <a:lstStyle/>
          <a:p>
            <a:r>
              <a:rPr lang="sv-SE" sz="1600" dirty="0">
                <a:solidFill>
                  <a:schemeClr val="accent4">
                    <a:lumMod val="20000"/>
                    <a:lumOff val="80000"/>
                  </a:schemeClr>
                </a:solidFill>
              </a:rPr>
              <a:t>Särskilt utsatta</a:t>
            </a:r>
            <a:br>
              <a:rPr lang="sv-SE" sz="2000" dirty="0">
                <a:solidFill>
                  <a:schemeClr val="accent4">
                    <a:lumMod val="20000"/>
                    <a:lumOff val="80000"/>
                  </a:schemeClr>
                </a:solidFill>
              </a:rPr>
            </a:br>
            <a:br>
              <a:rPr lang="sv-SE" sz="1000" dirty="0">
                <a:solidFill>
                  <a:schemeClr val="accent4">
                    <a:lumMod val="20000"/>
                    <a:lumOff val="80000"/>
                  </a:schemeClr>
                </a:solidFill>
              </a:rPr>
            </a:br>
            <a:r>
              <a:rPr lang="sv-SE" sz="2000" b="0" dirty="0">
                <a:solidFill>
                  <a:schemeClr val="accent4">
                    <a:lumMod val="20000"/>
                    <a:lumOff val="80000"/>
                  </a:schemeClr>
                </a:solidFill>
              </a:rPr>
              <a:t>Hbtq-personer </a:t>
            </a:r>
            <a:br>
              <a:rPr lang="sv-SE" sz="2000" b="0" dirty="0">
                <a:solidFill>
                  <a:schemeClr val="accent4">
                    <a:lumMod val="20000"/>
                    <a:lumOff val="80000"/>
                  </a:schemeClr>
                </a:solidFill>
              </a:rPr>
            </a:br>
            <a:br>
              <a:rPr lang="sv-SE" sz="800" b="0" dirty="0">
                <a:solidFill>
                  <a:schemeClr val="accent4">
                    <a:lumMod val="20000"/>
                    <a:lumOff val="80000"/>
                  </a:schemeClr>
                </a:solidFill>
              </a:rPr>
            </a:br>
            <a:r>
              <a:rPr lang="sv-SE" sz="2000" b="0" dirty="0">
                <a:solidFill>
                  <a:schemeClr val="accent4">
                    <a:lumMod val="20000"/>
                    <a:lumOff val="80000"/>
                  </a:schemeClr>
                </a:solidFill>
              </a:rPr>
              <a:t>Personer med intellektuell funktionsnedsättning</a:t>
            </a:r>
            <a:endParaRPr lang="en-US" sz="2000" b="0" dirty="0">
              <a:solidFill>
                <a:schemeClr val="accent4">
                  <a:lumMod val="20000"/>
                  <a:lumOff val="80000"/>
                </a:schemeClr>
              </a:solidFill>
            </a:endParaRPr>
          </a:p>
        </p:txBody>
      </p:sp>
      <p:sp>
        <p:nvSpPr>
          <p:cNvPr id="5" name="Platshållare för datum 4">
            <a:extLst>
              <a:ext uri="{FF2B5EF4-FFF2-40B4-BE49-F238E27FC236}">
                <a16:creationId xmlns:a16="http://schemas.microsoft.com/office/drawing/2014/main" id="{2D55B161-727A-DD00-B6FF-9E08CC69687C}"/>
              </a:ext>
            </a:extLst>
          </p:cNvPr>
          <p:cNvSpPr>
            <a:spLocks noGrp="1"/>
          </p:cNvSpPr>
          <p:nvPr>
            <p:ph type="dt" sz="half" idx="10"/>
          </p:nvPr>
        </p:nvSpPr>
        <p:spPr/>
        <p:txBody>
          <a:bodyPr/>
          <a:lstStyle/>
          <a:p>
            <a:fld id="{4D13C906-34A9-6344-8453-4F79F7EBCA6B}" type="datetime1">
              <a:rPr lang="en-GB" smtClean="0"/>
              <a:t>13/05/2025</a:t>
            </a:fld>
            <a:endParaRPr lang="en-GB" dirty="0"/>
          </a:p>
        </p:txBody>
      </p:sp>
      <p:sp>
        <p:nvSpPr>
          <p:cNvPr id="6" name="Platshållare för bildnummer 5">
            <a:extLst>
              <a:ext uri="{FF2B5EF4-FFF2-40B4-BE49-F238E27FC236}">
                <a16:creationId xmlns:a16="http://schemas.microsoft.com/office/drawing/2014/main" id="{184D5C11-177C-3827-DE59-784A76EA5242}"/>
              </a:ext>
            </a:extLst>
          </p:cNvPr>
          <p:cNvSpPr>
            <a:spLocks noGrp="1"/>
          </p:cNvSpPr>
          <p:nvPr>
            <p:ph type="sldNum" sz="quarter" idx="4"/>
          </p:nvPr>
        </p:nvSpPr>
        <p:spPr/>
        <p:txBody>
          <a:bodyPr/>
          <a:lstStyle/>
          <a:p>
            <a:fld id="{CDC5FD15-3978-D640-A1C3-C30015E51BAD}" type="slidenum">
              <a:rPr lang="en-GB" smtClean="0"/>
              <a:pPr/>
              <a:t>4</a:t>
            </a:fld>
            <a:endParaRPr lang="en-GB" dirty="0"/>
          </a:p>
        </p:txBody>
      </p:sp>
      <p:grpSp>
        <p:nvGrpSpPr>
          <p:cNvPr id="23" name="Grupp 22">
            <a:extLst>
              <a:ext uri="{FF2B5EF4-FFF2-40B4-BE49-F238E27FC236}">
                <a16:creationId xmlns:a16="http://schemas.microsoft.com/office/drawing/2014/main" id="{E28F1BF1-2838-DE1B-DBC8-AE7D00753D48}"/>
              </a:ext>
            </a:extLst>
          </p:cNvPr>
          <p:cNvGrpSpPr/>
          <p:nvPr/>
        </p:nvGrpSpPr>
        <p:grpSpPr>
          <a:xfrm>
            <a:off x="-2" y="-3808"/>
            <a:ext cx="3581402" cy="3073615"/>
            <a:chOff x="-2" y="1002434"/>
            <a:chExt cx="3056211" cy="2622888"/>
          </a:xfrm>
        </p:grpSpPr>
        <p:sp>
          <p:nvSpPr>
            <p:cNvPr id="21" name="Rektangel 20">
              <a:extLst>
                <a:ext uri="{FF2B5EF4-FFF2-40B4-BE49-F238E27FC236}">
                  <a16:creationId xmlns:a16="http://schemas.microsoft.com/office/drawing/2014/main" id="{C96477CD-A319-9EC6-BBB1-DFCC811663B9}"/>
                </a:ext>
              </a:extLst>
            </p:cNvPr>
            <p:cNvSpPr/>
            <p:nvPr/>
          </p:nvSpPr>
          <p:spPr>
            <a:xfrm>
              <a:off x="-2" y="1002434"/>
              <a:ext cx="2657051" cy="2246212"/>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Offer</a:t>
              </a:r>
            </a:p>
            <a:p>
              <a:pPr algn="ctr"/>
              <a:endParaRPr lang="sv-SE" sz="100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a:p>
              <a:pPr algn="ctr"/>
              <a:r>
                <a:rPr lang="sv-SE" sz="2000" dirty="0">
                  <a:solidFill>
                    <a:srgbClr val="FFFFFF"/>
                  </a:solidFill>
                  <a:latin typeface="Noto Sans" panose="020B0502040504020204" pitchFamily="34" charset="0"/>
                  <a:ea typeface="Noto Sans" panose="020B0502040504020204" pitchFamily="34" charset="0"/>
                  <a:cs typeface="Noto Sans" panose="020B0502040504020204" pitchFamily="34" charset="0"/>
                </a:rPr>
                <a:t>Både flickor </a:t>
              </a:r>
              <a:br>
                <a:rPr lang="sv-SE" sz="2000" dirty="0">
                  <a:solidFill>
                    <a:srgbClr val="FFFFFF"/>
                  </a:solidFill>
                  <a:latin typeface="Noto Sans" panose="020B0502040504020204" pitchFamily="34" charset="0"/>
                  <a:ea typeface="Noto Sans" panose="020B0502040504020204" pitchFamily="34" charset="0"/>
                  <a:cs typeface="Noto Sans" panose="020B0502040504020204" pitchFamily="34" charset="0"/>
                </a:rPr>
              </a:br>
              <a:r>
                <a:rPr lang="sv-SE" sz="2000" dirty="0">
                  <a:solidFill>
                    <a:srgbClr val="FFFFFF"/>
                  </a:solidFill>
                  <a:latin typeface="Noto Sans" panose="020B0502040504020204" pitchFamily="34" charset="0"/>
                  <a:ea typeface="Noto Sans" panose="020B0502040504020204" pitchFamily="34" charset="0"/>
                  <a:cs typeface="Noto Sans" panose="020B0502040504020204" pitchFamily="34" charset="0"/>
                </a:rPr>
                <a:t>och pojkar</a:t>
              </a:r>
            </a:p>
          </p:txBody>
        </p:sp>
        <p:sp>
          <p:nvSpPr>
            <p:cNvPr id="22" name="Rektangel 21">
              <a:extLst>
                <a:ext uri="{FF2B5EF4-FFF2-40B4-BE49-F238E27FC236}">
                  <a16:creationId xmlns:a16="http://schemas.microsoft.com/office/drawing/2014/main" id="{1922C6DC-ED4A-A6BC-9218-3D562286429F}"/>
                </a:ext>
              </a:extLst>
            </p:cNvPr>
            <p:cNvSpPr/>
            <p:nvPr/>
          </p:nvSpPr>
          <p:spPr>
            <a:xfrm>
              <a:off x="2291643" y="2865517"/>
              <a:ext cx="764566" cy="759805"/>
            </a:xfrm>
            <a:prstGeom prst="rect">
              <a:avLst/>
            </a:prstGeom>
            <a:solidFill>
              <a:schemeClr val="accent3">
                <a:lumMod val="60000"/>
                <a:lumOff val="4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24" name="Rektangel 23">
            <a:extLst>
              <a:ext uri="{FF2B5EF4-FFF2-40B4-BE49-F238E27FC236}">
                <a16:creationId xmlns:a16="http://schemas.microsoft.com/office/drawing/2014/main" id="{6B65CFF0-9B1D-0558-0C97-21D3E8363962}"/>
              </a:ext>
            </a:extLst>
          </p:cNvPr>
          <p:cNvSpPr/>
          <p:nvPr/>
        </p:nvSpPr>
        <p:spPr>
          <a:xfrm>
            <a:off x="9162622" y="3429000"/>
            <a:ext cx="3029378"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upp 24">
            <a:extLst>
              <a:ext uri="{FF2B5EF4-FFF2-40B4-BE49-F238E27FC236}">
                <a16:creationId xmlns:a16="http://schemas.microsoft.com/office/drawing/2014/main" id="{23FF3C2D-8C1B-6009-59C8-D8852D5C96DC}"/>
              </a:ext>
            </a:extLst>
          </p:cNvPr>
          <p:cNvGrpSpPr/>
          <p:nvPr/>
        </p:nvGrpSpPr>
        <p:grpSpPr>
          <a:xfrm>
            <a:off x="9139132" y="4225791"/>
            <a:ext cx="3078470" cy="2052314"/>
            <a:chOff x="3544274" y="2923081"/>
            <a:chExt cx="3642971" cy="2428648"/>
          </a:xfrm>
        </p:grpSpPr>
        <p:pic>
          <p:nvPicPr>
            <p:cNvPr id="26" name="Bild 25" descr="Kvinna med hel fyllning">
              <a:extLst>
                <a:ext uri="{FF2B5EF4-FFF2-40B4-BE49-F238E27FC236}">
                  <a16:creationId xmlns:a16="http://schemas.microsoft.com/office/drawing/2014/main" id="{80A22B54-765D-14C0-B37F-F39263C6A6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4274" y="2923081"/>
              <a:ext cx="2428647" cy="2428647"/>
            </a:xfrm>
            <a:prstGeom prst="rect">
              <a:avLst/>
            </a:prstGeom>
          </p:spPr>
        </p:pic>
        <p:pic>
          <p:nvPicPr>
            <p:cNvPr id="27" name="Bildobjekt 26">
              <a:extLst>
                <a:ext uri="{FF2B5EF4-FFF2-40B4-BE49-F238E27FC236}">
                  <a16:creationId xmlns:a16="http://schemas.microsoft.com/office/drawing/2014/main" id="{60130CEE-B66C-1B6F-1BE2-9EA0693BAF35}"/>
                </a:ext>
              </a:extLst>
            </p:cNvPr>
            <p:cNvPicPr>
              <a:picLocks noChangeAspect="1"/>
            </p:cNvPicPr>
            <p:nvPr/>
          </p:nvPicPr>
          <p:blipFill>
            <a:blip r:embed="rId6"/>
            <a:stretch>
              <a:fillRect/>
            </a:stretch>
          </p:blipFill>
          <p:spPr>
            <a:xfrm>
              <a:off x="4758597" y="2923081"/>
              <a:ext cx="2428648" cy="2428648"/>
            </a:xfrm>
            <a:prstGeom prst="rect">
              <a:avLst/>
            </a:prstGeom>
          </p:spPr>
        </p:pic>
      </p:grpSp>
      <p:pic>
        <p:nvPicPr>
          <p:cNvPr id="30" name="Bildobjekt 29">
            <a:extLst>
              <a:ext uri="{FF2B5EF4-FFF2-40B4-BE49-F238E27FC236}">
                <a16:creationId xmlns:a16="http://schemas.microsoft.com/office/drawing/2014/main" id="{C7EC7519-6848-B4F8-A3A2-78883EAEE91E}"/>
              </a:ext>
            </a:extLst>
          </p:cNvPr>
          <p:cNvPicPr>
            <a:picLocks noChangeAspect="1"/>
          </p:cNvPicPr>
          <p:nvPr/>
        </p:nvPicPr>
        <p:blipFill>
          <a:blip r:embed="rId7"/>
          <a:srcRect l="767" t="5173" r="728" b="15819"/>
          <a:stretch/>
        </p:blipFill>
        <p:spPr>
          <a:xfrm>
            <a:off x="4583288" y="0"/>
            <a:ext cx="7608712" cy="3432810"/>
          </a:xfrm>
          <a:prstGeom prst="rect">
            <a:avLst/>
          </a:prstGeom>
        </p:spPr>
      </p:pic>
    </p:spTree>
    <p:extLst>
      <p:ext uri="{BB962C8B-B14F-4D97-AF65-F5344CB8AC3E}">
        <p14:creationId xmlns:p14="http://schemas.microsoft.com/office/powerpoint/2010/main" val="4131345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4FEBB5D-760E-539B-4783-2F611A765562}"/>
            </a:ext>
          </a:extLst>
        </p:cNvPr>
        <p:cNvGrpSpPr/>
        <p:nvPr/>
      </p:nvGrpSpPr>
      <p:grpSpPr>
        <a:xfrm>
          <a:off x="0" y="0"/>
          <a:ext cx="0" cy="0"/>
          <a:chOff x="0" y="0"/>
          <a:chExt cx="0" cy="0"/>
        </a:xfrm>
      </p:grpSpPr>
      <p:sp>
        <p:nvSpPr>
          <p:cNvPr id="21" name="Rubrik 1">
            <a:extLst>
              <a:ext uri="{FF2B5EF4-FFF2-40B4-BE49-F238E27FC236}">
                <a16:creationId xmlns:a16="http://schemas.microsoft.com/office/drawing/2014/main" id="{E0FB12BB-E8B5-5DDA-12B7-5A5E1E5F6158}"/>
              </a:ext>
            </a:extLst>
          </p:cNvPr>
          <p:cNvSpPr txBox="1">
            <a:spLocks/>
          </p:cNvSpPr>
          <p:nvPr/>
        </p:nvSpPr>
        <p:spPr>
          <a:xfrm>
            <a:off x="838200" y="717550"/>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b="1"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sz="4000" dirty="0">
                <a:solidFill>
                  <a:srgbClr val="FFFFFF"/>
                </a:solidFill>
              </a:rPr>
              <a:t>Hur kan hedersrelaterat våld och förtryck </a:t>
            </a:r>
            <a:br>
              <a:rPr lang="sv-SE" sz="4000" dirty="0">
                <a:solidFill>
                  <a:srgbClr val="FFFFFF"/>
                </a:solidFill>
              </a:rPr>
            </a:br>
            <a:r>
              <a:rPr lang="sv-SE" sz="4000" dirty="0">
                <a:solidFill>
                  <a:srgbClr val="FFFFFF"/>
                </a:solidFill>
              </a:rPr>
              <a:t>ta sig uttryck inom idrotten? </a:t>
            </a:r>
          </a:p>
        </p:txBody>
      </p:sp>
      <p:sp>
        <p:nvSpPr>
          <p:cNvPr id="22" name="Platshållare för innehåll 2">
            <a:extLst>
              <a:ext uri="{FF2B5EF4-FFF2-40B4-BE49-F238E27FC236}">
                <a16:creationId xmlns:a16="http://schemas.microsoft.com/office/drawing/2014/main" id="{A3F43C91-BE6C-2EAE-B6D0-03AC76B63F6D}"/>
              </a:ext>
            </a:extLst>
          </p:cNvPr>
          <p:cNvSpPr>
            <a:spLocks noGrp="1"/>
          </p:cNvSpPr>
          <p:nvPr>
            <p:ph idx="1"/>
          </p:nvPr>
        </p:nvSpPr>
        <p:spPr>
          <a:xfrm>
            <a:off x="838200" y="2492744"/>
            <a:ext cx="10515600" cy="3266706"/>
          </a:xfrm>
        </p:spPr>
        <p:txBody>
          <a:bodyPr numCol="2">
            <a:noAutofit/>
          </a:bodyPr>
          <a:lstStyle/>
          <a:p>
            <a:pPr algn="l"/>
            <a:r>
              <a:rPr lang="sv-SE" sz="1400" b="0" i="0" u="none" strike="noStrike" baseline="0" dirty="0">
                <a:solidFill>
                  <a:srgbClr val="FFFFFF"/>
                </a:solidFill>
                <a:latin typeface="NotoSans-Regular"/>
              </a:rPr>
              <a:t>Har plötslig och oförklarad frånvaro från idrottsaktiviteten</a:t>
            </a:r>
          </a:p>
          <a:p>
            <a:pPr algn="l"/>
            <a:r>
              <a:rPr lang="sv-SE" sz="1400" b="0" i="0" u="none" strike="noStrike" baseline="0" dirty="0">
                <a:solidFill>
                  <a:srgbClr val="FFFFFF"/>
                </a:solidFill>
                <a:latin typeface="NotoSans-Regular"/>
              </a:rPr>
              <a:t>Verkar särskilt orolig inför lov eller semester</a:t>
            </a:r>
          </a:p>
          <a:p>
            <a:pPr algn="l"/>
            <a:r>
              <a:rPr lang="sv-SE" sz="1400" b="0" i="0" u="none" strike="noStrike" baseline="0" dirty="0">
                <a:solidFill>
                  <a:srgbClr val="FFFFFF"/>
                </a:solidFill>
                <a:latin typeface="NotoSans-Regular"/>
              </a:rPr>
              <a:t>Blir tyst eller orolig vid samtal om våld och utsatthet</a:t>
            </a:r>
          </a:p>
          <a:p>
            <a:pPr algn="l"/>
            <a:r>
              <a:rPr lang="sv-SE" sz="1400" b="0" i="0" u="none" strike="noStrike" baseline="0" dirty="0">
                <a:solidFill>
                  <a:srgbClr val="FFFFFF"/>
                </a:solidFill>
                <a:latin typeface="NotoSans-Regular"/>
              </a:rPr>
              <a:t>Uttrycker oro, ångest och depression</a:t>
            </a:r>
          </a:p>
          <a:p>
            <a:pPr algn="l"/>
            <a:r>
              <a:rPr lang="sv-SE" sz="1400" b="0" i="0" u="none" strike="noStrike" baseline="0" dirty="0">
                <a:solidFill>
                  <a:srgbClr val="FFFFFF"/>
                </a:solidFill>
                <a:latin typeface="NotoSans-Regular"/>
              </a:rPr>
              <a:t>Har svårt att koncentrera sig under idrottsaktiviteten</a:t>
            </a:r>
          </a:p>
          <a:p>
            <a:pPr algn="l"/>
            <a:r>
              <a:rPr lang="sv-SE" sz="1400" b="0" i="0" u="none" strike="noStrike" baseline="0" dirty="0">
                <a:solidFill>
                  <a:srgbClr val="FFFFFF"/>
                </a:solidFill>
                <a:latin typeface="NotoSans-Regular"/>
              </a:rPr>
              <a:t>Måste alltid skynda sig hem efter idrottsaktiviteten</a:t>
            </a:r>
          </a:p>
          <a:p>
            <a:pPr algn="l"/>
            <a:r>
              <a:rPr lang="sv-SE" sz="1400" b="0" i="0" u="none" strike="noStrike" baseline="0" dirty="0">
                <a:solidFill>
                  <a:srgbClr val="FFFFFF"/>
                </a:solidFill>
                <a:latin typeface="NotoSans-Regular"/>
              </a:rPr>
              <a:t>Känner stor oro om t.ex. idrottsledaren kontaktar familjen</a:t>
            </a:r>
          </a:p>
          <a:p>
            <a:pPr algn="l"/>
            <a:r>
              <a:rPr lang="sv-SE" sz="1400" b="0" i="0" u="none" strike="noStrike" baseline="0" dirty="0">
                <a:solidFill>
                  <a:srgbClr val="FFFFFF"/>
                </a:solidFill>
                <a:latin typeface="NotoSans-Regular"/>
              </a:rPr>
              <a:t>Har anhöriga som ringer och kontrollerar var den unga </a:t>
            </a:r>
            <a:br>
              <a:rPr lang="sv-SE" sz="1400" b="0" i="0" u="none" strike="noStrike" baseline="0" dirty="0">
                <a:solidFill>
                  <a:srgbClr val="FFFFFF"/>
                </a:solidFill>
                <a:latin typeface="NotoSans-Regular"/>
              </a:rPr>
            </a:br>
            <a:r>
              <a:rPr lang="sv-SE" sz="1400" b="0" i="0" u="none" strike="noStrike" baseline="0" dirty="0">
                <a:solidFill>
                  <a:srgbClr val="FFFFFF"/>
                </a:solidFill>
                <a:latin typeface="NotoSans-Regular"/>
              </a:rPr>
              <a:t>befinner sig</a:t>
            </a:r>
          </a:p>
          <a:p>
            <a:pPr algn="l"/>
            <a:r>
              <a:rPr lang="sv-SE" sz="1400" b="0" i="0" u="none" strike="noStrike" baseline="0" dirty="0">
                <a:solidFill>
                  <a:srgbClr val="FFFFFF"/>
                </a:solidFill>
                <a:latin typeface="NotoSans-Regular"/>
              </a:rPr>
              <a:t>Måste ha på sig en viss typ av kläder vid träning som gör </a:t>
            </a:r>
            <a:br>
              <a:rPr lang="sv-SE" sz="1400" b="0" i="0" u="none" strike="noStrike" baseline="0" dirty="0">
                <a:solidFill>
                  <a:srgbClr val="FFFFFF"/>
                </a:solidFill>
                <a:latin typeface="NotoSans-Regular"/>
              </a:rPr>
            </a:br>
            <a:r>
              <a:rPr lang="sv-SE" sz="1400" b="0" i="0" u="none" strike="noStrike" baseline="0" dirty="0">
                <a:solidFill>
                  <a:srgbClr val="FFFFFF"/>
                </a:solidFill>
                <a:latin typeface="NotoSans-Regular"/>
              </a:rPr>
              <a:t>det svårt att träna fullt ut</a:t>
            </a:r>
          </a:p>
          <a:p>
            <a:pPr algn="l"/>
            <a:r>
              <a:rPr lang="sv-SE" sz="1400" b="0" i="0" u="none" strike="noStrike" baseline="0" dirty="0">
                <a:solidFill>
                  <a:srgbClr val="FFFFFF"/>
                </a:solidFill>
                <a:latin typeface="NotoSans-Regular"/>
              </a:rPr>
              <a:t>Får inte vara med om idrotten inte är könsuppdelad, eller om tränaren är av annat kön</a:t>
            </a:r>
          </a:p>
          <a:p>
            <a:pPr algn="l"/>
            <a:r>
              <a:rPr lang="sv-SE" sz="1400" b="0" i="0" u="none" strike="noStrike" baseline="0" dirty="0">
                <a:solidFill>
                  <a:srgbClr val="FFFFFF"/>
                </a:solidFill>
                <a:latin typeface="NotoSans-Regular"/>
              </a:rPr>
              <a:t>Får inte vara med vid sociala aktiviteter kopplat till träningen</a:t>
            </a:r>
          </a:p>
          <a:p>
            <a:pPr algn="l"/>
            <a:r>
              <a:rPr lang="sv-SE" sz="1400" b="0" i="0" u="none" strike="noStrike" baseline="0" dirty="0">
                <a:solidFill>
                  <a:srgbClr val="FFFFFF"/>
                </a:solidFill>
                <a:latin typeface="NotoSans-Regular"/>
              </a:rPr>
              <a:t>Följs av familjemedlemmar/släktingar som övervakar hens beteende</a:t>
            </a:r>
          </a:p>
          <a:p>
            <a:pPr algn="l"/>
            <a:r>
              <a:rPr lang="sv-SE" sz="1400" b="0" i="0" u="none" strike="noStrike" baseline="0" dirty="0">
                <a:solidFill>
                  <a:srgbClr val="FFFFFF"/>
                </a:solidFill>
                <a:latin typeface="NotoSans-Regular"/>
              </a:rPr>
              <a:t>Får inte vara med på alla aktiviteter, till exempel ta del av simundervisning</a:t>
            </a:r>
          </a:p>
          <a:p>
            <a:pPr algn="l"/>
            <a:r>
              <a:rPr lang="sv-SE" sz="1400" b="0" i="0" u="none" strike="noStrike" baseline="0" dirty="0">
                <a:solidFill>
                  <a:srgbClr val="FFFFFF"/>
                </a:solidFill>
                <a:latin typeface="NotoSans-Regular"/>
              </a:rPr>
              <a:t>Får inte följa med på läger/bortamatcher</a:t>
            </a:r>
          </a:p>
          <a:p>
            <a:pPr algn="l"/>
            <a:r>
              <a:rPr lang="sv-SE" sz="1400" b="0" i="0" u="none" strike="noStrike" baseline="0" dirty="0">
                <a:solidFill>
                  <a:srgbClr val="FFFFFF"/>
                </a:solidFill>
                <a:latin typeface="NotoSans-Regular"/>
              </a:rPr>
              <a:t>Måste sluta med träningen vid en viss ålder</a:t>
            </a:r>
          </a:p>
          <a:p>
            <a:pPr algn="l"/>
            <a:r>
              <a:rPr lang="sv-SE" sz="1400" b="0" i="0" u="none" strike="noStrike" baseline="0" dirty="0">
                <a:solidFill>
                  <a:srgbClr val="FFFFFF"/>
                </a:solidFill>
                <a:latin typeface="NotoSans-Regular"/>
              </a:rPr>
              <a:t>Utsätts för påtryckningar från familj/släkt för att avstå från idrotten</a:t>
            </a:r>
          </a:p>
          <a:p>
            <a:pPr algn="l"/>
            <a:r>
              <a:rPr lang="sv-SE" sz="1400" b="0" i="0" u="none" strike="noStrike" baseline="0" dirty="0">
                <a:solidFill>
                  <a:srgbClr val="FFFFFF"/>
                </a:solidFill>
                <a:latin typeface="NotoSans-Regular"/>
              </a:rPr>
              <a:t>Kommer inte tillbaka till aktiviteten efter lov eller semester</a:t>
            </a:r>
            <a:endParaRPr lang="sv-SE" sz="1400" dirty="0">
              <a:solidFill>
                <a:srgbClr val="FFFFFF"/>
              </a:solidFill>
            </a:endParaRPr>
          </a:p>
        </p:txBody>
      </p:sp>
    </p:spTree>
    <p:extLst>
      <p:ext uri="{BB962C8B-B14F-4D97-AF65-F5344CB8AC3E}">
        <p14:creationId xmlns:p14="http://schemas.microsoft.com/office/powerpoint/2010/main" val="690951726"/>
      </p:ext>
    </p:extLst>
  </p:cSld>
  <p:clrMapOvr>
    <a:masterClrMapping/>
  </p:clrMapOvr>
</p:sld>
</file>

<file path=ppt/theme/theme1.xml><?xml version="1.0" encoding="utf-8"?>
<a:theme xmlns:a="http://schemas.openxmlformats.org/drawingml/2006/main" name="Office-tema">
  <a:themeElements>
    <a:clrScheme name="MUCF">
      <a:dk1>
        <a:srgbClr val="004166"/>
      </a:dk1>
      <a:lt1>
        <a:srgbClr val="BDE2E3"/>
      </a:lt1>
      <a:dk2>
        <a:srgbClr val="005447"/>
      </a:dk2>
      <a:lt2>
        <a:srgbClr val="D0DEBD"/>
      </a:lt2>
      <a:accent1>
        <a:srgbClr val="C9491C"/>
      </a:accent1>
      <a:accent2>
        <a:srgbClr val="6E1338"/>
      </a:accent2>
      <a:accent3>
        <a:srgbClr val="1D8EA3"/>
      </a:accent3>
      <a:accent4>
        <a:srgbClr val="DFA379"/>
      </a:accent4>
      <a:accent5>
        <a:srgbClr val="C54E74"/>
      </a:accent5>
      <a:accent6>
        <a:srgbClr val="79AA69"/>
      </a:accent6>
      <a:hlink>
        <a:srgbClr val="1D8EA3"/>
      </a:hlink>
      <a:folHlink>
        <a:srgbClr val="004166"/>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CF_mall_231221" id="{C8A85442-4A0C-1B4E-952D-199C3D2E02E0}" vid="{8EE7206C-8174-4F48-96B8-A0DCB36ECBAA}"/>
    </a:ext>
  </a:extLst>
</a:theme>
</file>

<file path=ppt/theme/theme2.xml><?xml version="1.0" encoding="utf-8"?>
<a:theme xmlns:a="http://schemas.openxmlformats.org/drawingml/2006/main" name="INNEHÅLL">
  <a:themeElements>
    <a:clrScheme name="Egen 2">
      <a:dk1>
        <a:srgbClr val="004166"/>
      </a:dk1>
      <a:lt1>
        <a:srgbClr val="BDE2E3"/>
      </a:lt1>
      <a:dk2>
        <a:srgbClr val="004166"/>
      </a:dk2>
      <a:lt2>
        <a:srgbClr val="BDE2E3"/>
      </a:lt2>
      <a:accent1>
        <a:srgbClr val="1D8EA4"/>
      </a:accent1>
      <a:accent2>
        <a:srgbClr val="79AA6A"/>
      </a:accent2>
      <a:accent3>
        <a:srgbClr val="C54E74"/>
      </a:accent3>
      <a:accent4>
        <a:srgbClr val="DFA479"/>
      </a:accent4>
      <a:accent5>
        <a:srgbClr val="F39200"/>
      </a:accent5>
      <a:accent6>
        <a:srgbClr val="009FE3"/>
      </a:accent6>
      <a:hlink>
        <a:srgbClr val="0000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CF-PPT-v1.pptx" id="{19FCA2AD-7EB9-47D5-B3F8-2CEA988063D1}" vid="{308186F4-5DA5-47FA-AC98-165DF5488729}"/>
    </a:ext>
  </a:extLst>
</a:theme>
</file>

<file path=ppt/theme/theme3.xml><?xml version="1.0" encoding="utf-8"?>
<a:theme xmlns:a="http://schemas.openxmlformats.org/drawingml/2006/main" name="1_INNEHÅLL">
  <a:themeElements>
    <a:clrScheme name="Egen 2">
      <a:dk1>
        <a:srgbClr val="004166"/>
      </a:dk1>
      <a:lt1>
        <a:srgbClr val="BDE2E3"/>
      </a:lt1>
      <a:dk2>
        <a:srgbClr val="004166"/>
      </a:dk2>
      <a:lt2>
        <a:srgbClr val="BDE2E3"/>
      </a:lt2>
      <a:accent1>
        <a:srgbClr val="1D8EA4"/>
      </a:accent1>
      <a:accent2>
        <a:srgbClr val="79AA6A"/>
      </a:accent2>
      <a:accent3>
        <a:srgbClr val="C54E74"/>
      </a:accent3>
      <a:accent4>
        <a:srgbClr val="DFA479"/>
      </a:accent4>
      <a:accent5>
        <a:srgbClr val="F39200"/>
      </a:accent5>
      <a:accent6>
        <a:srgbClr val="009FE3"/>
      </a:accent6>
      <a:hlink>
        <a:srgbClr val="0000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CF-PPT-v1.pptx" id="{19FCA2AD-7EB9-47D5-B3F8-2CEA988063D1}" vid="{308186F4-5DA5-47FA-AC98-165DF5488729}"/>
    </a:ext>
  </a:extLst>
</a:theme>
</file>

<file path=ppt/theme/theme4.xml><?xml version="1.0" encoding="utf-8"?>
<a:theme xmlns:a="http://schemas.openxmlformats.org/drawingml/2006/main" name="1_Riksidrottsförbundet_utan Sisu">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B68E2E8-6CD9-466D-BF21-DDD917B27BAB}" vid="{24B1227D-0D1E-4908-BBA1-AFFA038C0CBE}"/>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000CDD893FE6E4AA26AEECFD7C3B744" ma:contentTypeVersion="19" ma:contentTypeDescription="Skapa ett nytt dokument." ma:contentTypeScope="" ma:versionID="7c2257e84fb4892d60076f17d9fc8b1d">
  <xsd:schema xmlns:xsd="http://www.w3.org/2001/XMLSchema" xmlns:xs="http://www.w3.org/2001/XMLSchema" xmlns:p="http://schemas.microsoft.com/office/2006/metadata/properties" xmlns:ns2="3f2f59d6-af6c-49ea-999e-f75f0ee57c3a" xmlns:ns3="26a60150-de19-4102-8dcb-d76cd5ec3ad9" targetNamespace="http://schemas.microsoft.com/office/2006/metadata/properties" ma:root="true" ma:fieldsID="cdaa697bcc9f20ece528b2e2b338a8fd" ns2:_="" ns3:_="">
    <xsd:import namespace="3f2f59d6-af6c-49ea-999e-f75f0ee57c3a"/>
    <xsd:import namespace="26a60150-de19-4102-8dcb-d76cd5ec3ad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2f59d6-af6c-49ea-999e-f75f0ee57c3a" elementFormDefault="qualified">
    <xsd:import namespace="http://schemas.microsoft.com/office/2006/documentManagement/types"/>
    <xsd:import namespace="http://schemas.microsoft.com/office/infopath/2007/PartnerControls"/>
    <xsd:element name="SharedWithUsers" ma:index="8"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description="" ma:internalName="SharedWithDetails" ma:readOnly="true">
      <xsd:simpleType>
        <xsd:restriction base="dms:Note">
          <xsd:maxLength value="255"/>
        </xsd:restriction>
      </xsd:simpleType>
    </xsd:element>
    <xsd:element name="TaxCatchAll" ma:index="23" nillable="true" ma:displayName="Taxonomy Catch All Column" ma:hidden="true" ma:list="{8388976d-16c6-41ea-945b-93cbf571486f}" ma:internalName="TaxCatchAll" ma:showField="CatchAllData" ma:web="3f2f59d6-af6c-49ea-999e-f75f0ee57c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a60150-de19-4102-8dcb-d76cd5ec3ad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69f3a60-3ad3-4329-af7f-6cf4f85e1abb"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6a60150-de19-4102-8dcb-d76cd5ec3ad9">
      <Terms xmlns="http://schemas.microsoft.com/office/infopath/2007/PartnerControls"/>
    </lcf76f155ced4ddcb4097134ff3c332f>
    <TaxCatchAll xmlns="3f2f59d6-af6c-49ea-999e-f75f0ee57c3a" xsi:nil="true"/>
    <SharedWithUsers xmlns="3f2f59d6-af6c-49ea-999e-f75f0ee57c3a">
      <UserInfo>
        <DisplayName/>
        <AccountId xsi:nil="true"/>
        <AccountType/>
      </UserInfo>
    </SharedWithUsers>
  </documentManagement>
</p:properties>
</file>

<file path=customXml/itemProps1.xml><?xml version="1.0" encoding="utf-8"?>
<ds:datastoreItem xmlns:ds="http://schemas.openxmlformats.org/officeDocument/2006/customXml" ds:itemID="{BB899E24-CE1B-412B-8981-2DD50F5E7C91}"/>
</file>

<file path=customXml/itemProps2.xml><?xml version="1.0" encoding="utf-8"?>
<ds:datastoreItem xmlns:ds="http://schemas.openxmlformats.org/officeDocument/2006/customXml" ds:itemID="{BBE5AD7D-345A-4443-8748-9320B30287FC}"/>
</file>

<file path=customXml/itemProps3.xml><?xml version="1.0" encoding="utf-8"?>
<ds:datastoreItem xmlns:ds="http://schemas.openxmlformats.org/officeDocument/2006/customXml" ds:itemID="{80B9DEA5-56AF-4AA0-9F9F-C59F23491879}"/>
</file>

<file path=docMetadata/LabelInfo.xml><?xml version="1.0" encoding="utf-8"?>
<clbl:labelList xmlns:clbl="http://schemas.microsoft.com/office/2020/mipLabelMetadata">
  <clbl:label id="{eb5b2d6e-028e-454d-b878-0c055adbeb2a}" enabled="0" method="" siteId="{eb5b2d6e-028e-454d-b878-0c055adbeb2a}" removed="1"/>
</clbl:labelList>
</file>

<file path=docProps/app.xml><?xml version="1.0" encoding="utf-8"?>
<Properties xmlns="http://schemas.openxmlformats.org/officeDocument/2006/extended-properties" xmlns:vt="http://schemas.openxmlformats.org/officeDocument/2006/docPropsVTypes">
  <Template>MUCF_mall_exempelsidor_SE</Template>
  <TotalTime>0</TotalTime>
  <Words>535</Words>
  <Application>Microsoft Office PowerPoint</Application>
  <PresentationFormat>Bredbild</PresentationFormat>
  <Paragraphs>51</Paragraphs>
  <Slides>5</Slides>
  <Notes>5</Notes>
  <HiddenSlides>0</HiddenSlides>
  <MMClips>0</MMClips>
  <ScaleCrop>false</ScaleCrop>
  <HeadingPairs>
    <vt:vector size="6" baseType="variant">
      <vt:variant>
        <vt:lpstr>Använt teckensnitt</vt:lpstr>
      </vt:variant>
      <vt:variant>
        <vt:i4>9</vt:i4>
      </vt:variant>
      <vt:variant>
        <vt:lpstr>Tema</vt:lpstr>
      </vt:variant>
      <vt:variant>
        <vt:i4>4</vt:i4>
      </vt:variant>
      <vt:variant>
        <vt:lpstr>Bildrubriker</vt:lpstr>
      </vt:variant>
      <vt:variant>
        <vt:i4>5</vt:i4>
      </vt:variant>
    </vt:vector>
  </HeadingPairs>
  <TitlesOfParts>
    <vt:vector size="18" baseType="lpstr">
      <vt:lpstr>-apple-system</vt:lpstr>
      <vt:lpstr>Arial</vt:lpstr>
      <vt:lpstr>Arial Black</vt:lpstr>
      <vt:lpstr>Calibri</vt:lpstr>
      <vt:lpstr>Noto Sans</vt:lpstr>
      <vt:lpstr>Noto Sans Medium</vt:lpstr>
      <vt:lpstr>Noto Sans SemiBold</vt:lpstr>
      <vt:lpstr>NotoSans-Regular</vt:lpstr>
      <vt:lpstr>Times New Roman</vt:lpstr>
      <vt:lpstr>Office-tema</vt:lpstr>
      <vt:lpstr>INNEHÅLL</vt:lpstr>
      <vt:lpstr>1_INNEHÅLL</vt:lpstr>
      <vt:lpstr>1_Riksidrottsförbundet_utan Sisu</vt:lpstr>
      <vt:lpstr>Förebygga och motverka   hedersrelaterat våld och förtryck inom idrottsrörelsen</vt:lpstr>
      <vt:lpstr>Vad är hedersrelaterat våld och förtryck och hur kan det yttra sig?</vt:lpstr>
      <vt:lpstr>Vad är hedersrelaterat våld och förtryck?</vt:lpstr>
      <vt:lpstr>Särskilt utsatta  Hbtq-personer   Personer med intellektuell funktionsnedsättning</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på presentationen</dc:title>
  <dc:creator>Edona Gustafsson</dc:creator>
  <cp:lastModifiedBy>Fredrik Carlson (RF och SISU)</cp:lastModifiedBy>
  <cp:revision>220</cp:revision>
  <cp:lastPrinted>2024-10-31T14:30:45Z</cp:lastPrinted>
  <dcterms:created xsi:type="dcterms:W3CDTF">2024-01-09T09:04:24Z</dcterms:created>
  <dcterms:modified xsi:type="dcterms:W3CDTF">2025-05-13T07:15:14Z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0x010100D000CDD893FE6E4AA26AEECFD7C3B744</vt:lpwstr>
  </property>
  <property fmtid="{D5CDD505-2E9C-101B-9397-08002B2CF9AE}" pid="3" name="Order">
    <vt:lpwstr>133000.000000000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y fmtid="{D5CDD505-2E9C-101B-9397-08002B2CF9AE}" pid="9" name="ComplianceAssetId">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