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48" r:id="rId2"/>
    <p:sldMasterId id="2147483664" r:id="rId3"/>
    <p:sldMasterId id="2147483689" r:id="rId4"/>
  </p:sldMasterIdLst>
  <p:notesMasterIdLst>
    <p:notesMasterId r:id="rId10"/>
  </p:notesMasterIdLst>
  <p:handoutMasterIdLst>
    <p:handoutMasterId r:id="rId11"/>
  </p:handoutMasterIdLst>
  <p:sldIdLst>
    <p:sldId id="3595" r:id="rId5"/>
    <p:sldId id="3555" r:id="rId6"/>
    <p:sldId id="3587" r:id="rId7"/>
    <p:sldId id="3588" r:id="rId8"/>
    <p:sldId id="3589" r:id="rId9"/>
  </p:sldIdLst>
  <p:sldSz cx="12192000" cy="6858000"/>
  <p:notesSz cx="6797675" cy="99282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just format 2 - Dekorfärg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llanmörkt format 1 - Dekorfär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just forma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just format 2 - Dekorfärg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just format 2 - Dekorfär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just format 2 - Dekorfärg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just format 2 - Dekorfärg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DCAF9ED-07DC-4A11-8D7F-57B35C25682E}" styleName="Mellanmörkt format 1 - Dekorfär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llanmörkt format 1 - Dekorfär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llanmörkt format 1 - Dekorfär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llanmörkt format 1 - Dekorfärg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Mörkt forma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Mörkt forma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Mellanmörkt format 4 - Dekorfär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B344D84-9AFB-497E-A393-DC336BA19D2E}" styleName="Mellanmörkt format 3 - Dekorfärg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72" autoAdjust="0"/>
    <p:restoredTop sz="64795" autoAdjust="0"/>
  </p:normalViewPr>
  <p:slideViewPr>
    <p:cSldViewPr snapToGrid="0">
      <p:cViewPr>
        <p:scale>
          <a:sx n="68" d="100"/>
          <a:sy n="68" d="100"/>
        </p:scale>
        <p:origin x="-436" y="-1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07" d="100"/>
          <a:sy n="107" d="100"/>
        </p:scale>
        <p:origin x="797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A59668E3-D88F-60AE-6C80-0D1DF028A8F4}"/>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99CED891-98B2-AC71-3915-AFD1E17C971F}"/>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3CE53E6A-DAE2-014E-AD87-D5C78CF4C67E}" type="datetime1">
              <a:rPr lang="sv-SE" smtClean="0"/>
              <a:t>2025-05-13</a:t>
            </a:fld>
            <a:endParaRPr lang="sv-SE"/>
          </a:p>
        </p:txBody>
      </p:sp>
      <p:sp>
        <p:nvSpPr>
          <p:cNvPr id="4" name="Platshållare för sidfot 3">
            <a:extLst>
              <a:ext uri="{FF2B5EF4-FFF2-40B4-BE49-F238E27FC236}">
                <a16:creationId xmlns:a16="http://schemas.microsoft.com/office/drawing/2014/main" id="{E02CA6BD-7B1F-F450-478D-CD66049B6C76}"/>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9E44F0C9-867B-81DF-69EB-C55682A215F1}"/>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0ADBBAE0-AD78-A94A-B3D0-9C0BE4497C25}" type="slidenum">
              <a:rPr lang="sv-SE" smtClean="0"/>
              <a:t>‹#›</a:t>
            </a:fld>
            <a:endParaRPr lang="sv-SE"/>
          </a:p>
        </p:txBody>
      </p:sp>
    </p:spTree>
    <p:extLst>
      <p:ext uri="{BB962C8B-B14F-4D97-AF65-F5344CB8AC3E}">
        <p14:creationId xmlns:p14="http://schemas.microsoft.com/office/powerpoint/2010/main" val="230696302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3E2E8DDC-814D-2C45-AA8F-8A8737C49220}" type="datetime1">
              <a:rPr lang="sv-SE" smtClean="0"/>
              <a:t>2025-05-13</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2EA146D8-DF0C-BC46-A4E6-491D095E62E0}" type="slidenum">
              <a:rPr lang="sv-SE" smtClean="0"/>
              <a:t>‹#›</a:t>
            </a:fld>
            <a:endParaRPr lang="sv-SE"/>
          </a:p>
        </p:txBody>
      </p:sp>
    </p:spTree>
    <p:extLst>
      <p:ext uri="{BB962C8B-B14F-4D97-AF65-F5344CB8AC3E}">
        <p14:creationId xmlns:p14="http://schemas.microsoft.com/office/powerpoint/2010/main" val="387757730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BCCDB-8A63-D372-2E7E-65D0501A7BA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3171C1F-E726-965A-2F9D-854DB6EA47C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22ECD22-3A3D-129A-67E8-45D125D20A6D}"/>
              </a:ext>
            </a:extLst>
          </p:cNvPr>
          <p:cNvSpPr>
            <a:spLocks noGrp="1"/>
          </p:cNvSpPr>
          <p:nvPr>
            <p:ph type="body" idx="1"/>
          </p:nvPr>
        </p:nvSpPr>
        <p:spPr/>
        <p:txBody>
          <a:bodyPr/>
          <a:lstStyle/>
          <a:p>
            <a:endParaRPr lang="sv-SE" b="0" i="0" dirty="0">
              <a:solidFill>
                <a:srgbClr val="111111"/>
              </a:solidFill>
              <a:effectLst/>
              <a:latin typeface="-apple-system"/>
            </a:endParaRPr>
          </a:p>
        </p:txBody>
      </p:sp>
      <p:sp>
        <p:nvSpPr>
          <p:cNvPr id="4" name="Platshållare för datum 3">
            <a:extLst>
              <a:ext uri="{FF2B5EF4-FFF2-40B4-BE49-F238E27FC236}">
                <a16:creationId xmlns:a16="http://schemas.microsoft.com/office/drawing/2014/main" id="{E3523420-47B7-FD62-C2C0-3E70F6E9D0DB}"/>
              </a:ext>
            </a:extLst>
          </p:cNvPr>
          <p:cNvSpPr>
            <a:spLocks noGrp="1"/>
          </p:cNvSpPr>
          <p:nvPr>
            <p:ph type="dt" idx="1"/>
          </p:nvPr>
        </p:nvSpPr>
        <p:spPr/>
        <p:txBody>
          <a:bodyPr/>
          <a:lstStyle/>
          <a:p>
            <a:fld id="{3E2E8DDC-814D-2C45-AA8F-8A8737C49220}" type="datetime1">
              <a:rPr lang="sv-SE" smtClean="0"/>
              <a:t>2025-05-13</a:t>
            </a:fld>
            <a:endParaRPr lang="sv-SE"/>
          </a:p>
        </p:txBody>
      </p:sp>
      <p:sp>
        <p:nvSpPr>
          <p:cNvPr id="5" name="Platshållare för bildnummer 4">
            <a:extLst>
              <a:ext uri="{FF2B5EF4-FFF2-40B4-BE49-F238E27FC236}">
                <a16:creationId xmlns:a16="http://schemas.microsoft.com/office/drawing/2014/main" id="{23589944-0706-0975-BF94-A2B0ECA7414A}"/>
              </a:ext>
            </a:extLst>
          </p:cNvPr>
          <p:cNvSpPr>
            <a:spLocks noGrp="1"/>
          </p:cNvSpPr>
          <p:nvPr>
            <p:ph type="sldNum" sz="quarter" idx="5"/>
          </p:nvPr>
        </p:nvSpPr>
        <p:spPr/>
        <p:txBody>
          <a:bodyPr/>
          <a:lstStyle/>
          <a:p>
            <a:fld id="{2EA146D8-DF0C-BC46-A4E6-491D095E62E0}" type="slidenum">
              <a:rPr lang="sv-SE" smtClean="0"/>
              <a:t>1</a:t>
            </a:fld>
            <a:endParaRPr lang="sv-SE"/>
          </a:p>
        </p:txBody>
      </p:sp>
    </p:spTree>
    <p:extLst>
      <p:ext uri="{BB962C8B-B14F-4D97-AF65-F5344CB8AC3E}">
        <p14:creationId xmlns:p14="http://schemas.microsoft.com/office/powerpoint/2010/main" val="1414734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58122-B3B5-4DBB-5F7B-CB943A88800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E703F55-B221-858D-60DD-27730FE3846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69E912A-853A-6D18-448C-34D922CBD569}"/>
              </a:ext>
            </a:extLst>
          </p:cNvPr>
          <p:cNvSpPr>
            <a:spLocks noGrp="1"/>
          </p:cNvSpPr>
          <p:nvPr>
            <p:ph type="body" idx="1"/>
          </p:nvPr>
        </p:nvSpPr>
        <p:spPr/>
        <p:txBody>
          <a:bodyPr/>
          <a:lstStyle/>
          <a:p>
            <a:endParaRPr lang="sv-SE" dirty="0"/>
          </a:p>
        </p:txBody>
      </p:sp>
      <p:sp>
        <p:nvSpPr>
          <p:cNvPr id="4" name="Platshållare för datum 3">
            <a:extLst>
              <a:ext uri="{FF2B5EF4-FFF2-40B4-BE49-F238E27FC236}">
                <a16:creationId xmlns:a16="http://schemas.microsoft.com/office/drawing/2014/main" id="{766685CD-6DDB-12B4-6B30-76F811259021}"/>
              </a:ext>
            </a:extLst>
          </p:cNvPr>
          <p:cNvSpPr>
            <a:spLocks noGrp="1"/>
          </p:cNvSpPr>
          <p:nvPr>
            <p:ph type="dt" idx="1"/>
          </p:nvPr>
        </p:nvSpPr>
        <p:spPr/>
        <p:txBody>
          <a:bodyPr/>
          <a:lstStyle/>
          <a:p>
            <a:fld id="{3E2E8DDC-814D-2C45-AA8F-8A8737C49220}" type="datetime1">
              <a:rPr lang="sv-SE" smtClean="0"/>
              <a:t>2025-05-13</a:t>
            </a:fld>
            <a:endParaRPr lang="sv-SE"/>
          </a:p>
        </p:txBody>
      </p:sp>
      <p:sp>
        <p:nvSpPr>
          <p:cNvPr id="5" name="Platshållare för bildnummer 4">
            <a:extLst>
              <a:ext uri="{FF2B5EF4-FFF2-40B4-BE49-F238E27FC236}">
                <a16:creationId xmlns:a16="http://schemas.microsoft.com/office/drawing/2014/main" id="{43844506-6B4F-7139-A1C5-3E0A5FF50DC8}"/>
              </a:ext>
            </a:extLst>
          </p:cNvPr>
          <p:cNvSpPr>
            <a:spLocks noGrp="1"/>
          </p:cNvSpPr>
          <p:nvPr>
            <p:ph type="sldNum" sz="quarter" idx="5"/>
          </p:nvPr>
        </p:nvSpPr>
        <p:spPr/>
        <p:txBody>
          <a:bodyPr/>
          <a:lstStyle/>
          <a:p>
            <a:fld id="{2EA146D8-DF0C-BC46-A4E6-491D095E62E0}" type="slidenum">
              <a:rPr lang="sv-SE" smtClean="0"/>
              <a:t>2</a:t>
            </a:fld>
            <a:endParaRPr lang="sv-SE"/>
          </a:p>
        </p:txBody>
      </p:sp>
    </p:spTree>
    <p:extLst>
      <p:ext uri="{BB962C8B-B14F-4D97-AF65-F5344CB8AC3E}">
        <p14:creationId xmlns:p14="http://schemas.microsoft.com/office/powerpoint/2010/main" val="3274978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74204-1294-1751-90EC-991A9B3FE48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CAE0B05-30CE-F594-8DCF-4B421627A6B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1DBEA0B-B764-5178-B694-0251CC8DD03D}"/>
              </a:ext>
            </a:extLst>
          </p:cNvPr>
          <p:cNvSpPr>
            <a:spLocks noGrp="1"/>
          </p:cNvSpPr>
          <p:nvPr>
            <p:ph type="body" idx="1"/>
          </p:nvPr>
        </p:nvSpPr>
        <p:spPr/>
        <p:txBody>
          <a:bodyPr/>
          <a:lstStyle/>
          <a:p>
            <a:pPr marL="0" indent="0">
              <a:buFont typeface="Arial" panose="020B0604020202020204" pitchFamily="34" charset="0"/>
              <a:buNone/>
            </a:pPr>
            <a:r>
              <a:rPr lang="sv-SE" dirty="0"/>
              <a:t>Här är några exempel på vad du som idrottsledare kan göra för att förebygga och upptäcka att något barn eller ungdom i din närhet är utsatt eller riskerar att utsättas för hedersrelaterat våld och förtryck.</a:t>
            </a:r>
          </a:p>
          <a:p>
            <a:pPr marL="0" indent="0">
              <a:buFont typeface="Arial" panose="020B0604020202020204" pitchFamily="34" charset="0"/>
              <a:buNone/>
            </a:pPr>
            <a:endParaRPr lang="sv-SE" dirty="0"/>
          </a:p>
          <a:p>
            <a:pPr marL="171450" indent="-171450">
              <a:buFont typeface="Arial" panose="020B0604020202020204" pitchFamily="34" charset="0"/>
              <a:buChar char="•"/>
            </a:pPr>
            <a:r>
              <a:rPr lang="sv-SE" dirty="0"/>
              <a:t>Punkt 1: Genom att tydligt informera om dessa principer i samband med idrottsaktiviteter visar ni att ni har kunskap om frågor som även är relevanta vad gäller hedersrelaterat våld och förtryck.</a:t>
            </a:r>
          </a:p>
          <a:p>
            <a:pPr marL="171450" indent="-171450">
              <a:buFont typeface="Arial" panose="020B0604020202020204" pitchFamily="34" charset="0"/>
              <a:buChar char="•"/>
            </a:pPr>
            <a:r>
              <a:rPr lang="sv-SE" dirty="0"/>
              <a:t>Punkt 2: Ställer du olika frågor till ungdomarna (om t.ex. skolan, hur ungdomen har det hemma) kan det öppna upp för andra samtal och ungdomen kan känna att det är tryggt att vända sig till dig vid utsatthet.</a:t>
            </a:r>
          </a:p>
          <a:p>
            <a:pPr marL="171450" indent="-171450">
              <a:buFont typeface="Arial" panose="020B0604020202020204" pitchFamily="34" charset="0"/>
              <a:buChar char="•"/>
            </a:pPr>
            <a:r>
              <a:rPr lang="sv-SE" dirty="0"/>
              <a:t>Punkt 3: Det är naturligt att tycka att sådana här samtal är jobbiga och att man är rädd att göra fel. Försök tänka att du verkligen hjälper en ungdom här. </a:t>
            </a:r>
          </a:p>
          <a:p>
            <a:pPr marL="171450" indent="-171450">
              <a:buFont typeface="Arial" panose="020B0604020202020204" pitchFamily="34" charset="0"/>
              <a:buChar char="•"/>
            </a:pPr>
            <a:r>
              <a:rPr lang="sv-SE" dirty="0"/>
              <a:t>Punkt 4: Det kan vara skönt att bolla med en annan idrottsledare vad du sett och hört och är du/ni oroliga för en ungdom så bör ni göra en orosanmälan till socialtjänsten (kommer komma in på detta mer vid sista </a:t>
            </a:r>
            <a:r>
              <a:rPr lang="sv-SE" dirty="0" err="1"/>
              <a:t>lärgruppstillfället</a:t>
            </a:r>
            <a:r>
              <a:rPr lang="sv-SE" dirty="0"/>
              <a:t>). Det är dock viktigt att notera att du inte ska tala med föräldrarna om barnet eller ungdomen visat tecken eller uttryckt att den är utsatt för hedersrelaterat våld och förtryck – det ska socialtjänsten göra.</a:t>
            </a:r>
          </a:p>
          <a:p>
            <a:pPr marL="171450" indent="-171450">
              <a:buFont typeface="Arial" panose="020B0604020202020204" pitchFamily="34" charset="0"/>
              <a:buChar char="•"/>
            </a:pPr>
            <a:r>
              <a:rPr lang="sv-SE" dirty="0"/>
              <a:t>Punkt 5: Om idrottsföreningen har tydliga rutiner vad man ska göra när man misstänker hedersrelaterat våld och förtryck kan det underlätta förfarandet. </a:t>
            </a:r>
          </a:p>
          <a:p>
            <a:pPr marL="0" indent="0">
              <a:buFont typeface="Arial" panose="020B0604020202020204" pitchFamily="34" charset="0"/>
              <a:buNone/>
            </a:pPr>
            <a:endParaRPr lang="sv-SE" dirty="0"/>
          </a:p>
        </p:txBody>
      </p:sp>
      <p:sp>
        <p:nvSpPr>
          <p:cNvPr id="4" name="Platshållare för bildnummer 3">
            <a:extLst>
              <a:ext uri="{FF2B5EF4-FFF2-40B4-BE49-F238E27FC236}">
                <a16:creationId xmlns:a16="http://schemas.microsoft.com/office/drawing/2014/main" id="{8DCA1885-0050-E7A3-7857-616D75B307DF}"/>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060D78-0732-444B-B0D5-1543BC9666EF}"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9243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6F37D-A06F-DF3B-030F-CAF7BD13DA7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C65198A-384B-03AD-07F0-1DC4A501758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886B850-07DC-EFCC-57BF-AEEF9957F925}"/>
              </a:ext>
            </a:extLst>
          </p:cNvPr>
          <p:cNvSpPr>
            <a:spLocks noGrp="1"/>
          </p:cNvSpPr>
          <p:nvPr>
            <p:ph type="body" idx="1"/>
          </p:nvPr>
        </p:nvSpPr>
        <p:spPr/>
        <p:txBody>
          <a:bodyPr/>
          <a:lstStyle/>
          <a:p>
            <a:pPr marL="0" indent="0">
              <a:buFont typeface="Arial" panose="020B0604020202020204" pitchFamily="34" charset="0"/>
              <a:buNone/>
            </a:pPr>
            <a:r>
              <a:rPr lang="sv-SE" dirty="0"/>
              <a:t>Vad kan man tänka på när man ska ha ett samtal med en ung person.</a:t>
            </a:r>
          </a:p>
          <a:p>
            <a:pPr marL="0" indent="0">
              <a:buFont typeface="Arial" panose="020B0604020202020204" pitchFamily="34" charset="0"/>
              <a:buNone/>
            </a:pPr>
            <a:endParaRPr lang="sv-SE" dirty="0"/>
          </a:p>
          <a:p>
            <a:pPr marL="171450" indent="-171450">
              <a:buFont typeface="Arial" panose="020B0604020202020204" pitchFamily="34" charset="0"/>
              <a:buChar char="•"/>
            </a:pPr>
            <a:r>
              <a:rPr lang="sv-SE" dirty="0"/>
              <a:t>Punkt 1: Det går aldrig att veta hur en ung person har det utan att ställa frågor och ha samtal om hur hens liv ser ut. Att ställa frågor kan vara ett sätta att hjälpa den unga att berätta om sin utsatthet.</a:t>
            </a:r>
          </a:p>
          <a:p>
            <a:pPr marL="171450" indent="-171450">
              <a:buFont typeface="Arial" panose="020B0604020202020204" pitchFamily="34" charset="0"/>
              <a:buChar char="•"/>
            </a:pPr>
            <a:r>
              <a:rPr lang="sv-SE" dirty="0"/>
              <a:t>Punkt 2: Du kan visa att du är öppen och intresserad av att veta mer om den ungas liv genom att ta initiativ till samtal vid flera tillfällen. Det kan vara bra att fråga om personen vill prata i enrum.</a:t>
            </a:r>
          </a:p>
          <a:p>
            <a:pPr marL="171450" indent="-171450">
              <a:buFont typeface="Arial" panose="020B0604020202020204" pitchFamily="34" charset="0"/>
              <a:buChar char="•"/>
            </a:pPr>
            <a:r>
              <a:rPr lang="sv-SE" dirty="0"/>
              <a:t>Punkt 3: Det kan vara lämpligt att unga ledare tar stöd av en vuxen i stället för att ta samtalet på egen hand.</a:t>
            </a:r>
          </a:p>
          <a:p>
            <a:pPr marL="171450" indent="-171450">
              <a:buFont typeface="Arial" panose="020B0604020202020204" pitchFamily="34" charset="0"/>
              <a:buChar char="•"/>
            </a:pPr>
            <a:r>
              <a:rPr lang="sv-SE" dirty="0"/>
              <a:t>Punkt 4: Öppna frågor hjälper den unga att berätta med egna ord.</a:t>
            </a:r>
          </a:p>
        </p:txBody>
      </p:sp>
      <p:sp>
        <p:nvSpPr>
          <p:cNvPr id="4" name="Platshållare för bildnummer 3">
            <a:extLst>
              <a:ext uri="{FF2B5EF4-FFF2-40B4-BE49-F238E27FC236}">
                <a16:creationId xmlns:a16="http://schemas.microsoft.com/office/drawing/2014/main" id="{BD2E172C-6E97-F1B8-C74B-E649E1951C84}"/>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060D78-0732-444B-B0D5-1543BC9666EF}"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1286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62A1D-6C71-0994-CD8E-F07730E88DD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B22012A-C926-9D70-113D-29CE00BB883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DD024A4-4FBE-0404-7AD1-210DF6980E16}"/>
              </a:ext>
            </a:extLst>
          </p:cNvPr>
          <p:cNvSpPr>
            <a:spLocks noGrp="1"/>
          </p:cNvSpPr>
          <p:nvPr>
            <p:ph type="body" idx="1"/>
          </p:nvPr>
        </p:nvSpPr>
        <p:spPr/>
        <p:txBody>
          <a:bodyPr/>
          <a:lstStyle/>
          <a:p>
            <a:pPr marL="0" indent="0">
              <a:buFont typeface="Arial" panose="020B0604020202020204" pitchFamily="34" charset="0"/>
              <a:buNone/>
            </a:pPr>
            <a:r>
              <a:rPr lang="sv-SE" dirty="0"/>
              <a:t>Öppna frågor börjar ofta med </a:t>
            </a:r>
            <a:r>
              <a:rPr lang="sv-SE" dirty="0" err="1"/>
              <a:t>med</a:t>
            </a:r>
            <a:r>
              <a:rPr lang="sv-SE" dirty="0"/>
              <a:t> hur, när, vem, var och vad. Se exempel här på bilden.</a:t>
            </a:r>
          </a:p>
        </p:txBody>
      </p:sp>
      <p:sp>
        <p:nvSpPr>
          <p:cNvPr id="4" name="Platshållare för bildnummer 3">
            <a:extLst>
              <a:ext uri="{FF2B5EF4-FFF2-40B4-BE49-F238E27FC236}">
                <a16:creationId xmlns:a16="http://schemas.microsoft.com/office/drawing/2014/main" id="{A6551420-B8F0-79F9-65D5-38DA748893E8}"/>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060D78-0732-444B-B0D5-1543BC9666EF}"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6419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bg>
      <p:bgPr>
        <a:solidFill>
          <a:schemeClr val="bg1">
            <a:alpha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E3A7AB-90ED-94EF-AC13-D9BB48C0D26C}"/>
              </a:ext>
            </a:extLst>
          </p:cNvPr>
          <p:cNvSpPr>
            <a:spLocks noGrp="1"/>
          </p:cNvSpPr>
          <p:nvPr>
            <p:ph type="ctrTitle"/>
          </p:nvPr>
        </p:nvSpPr>
        <p:spPr>
          <a:xfrm>
            <a:off x="937260" y="471559"/>
            <a:ext cx="10203180" cy="2387600"/>
          </a:xfrm>
          <a:prstGeom prst="rect">
            <a:avLst/>
          </a:prstGeom>
        </p:spPr>
        <p:txBody>
          <a:bodyPr anchor="b">
            <a:normAutofit/>
          </a:bodyPr>
          <a:lstStyle>
            <a:lvl1pPr algn="l">
              <a:defRPr sz="54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3" name="Underrubrik 2">
            <a:extLst>
              <a:ext uri="{FF2B5EF4-FFF2-40B4-BE49-F238E27FC236}">
                <a16:creationId xmlns:a16="http://schemas.microsoft.com/office/drawing/2014/main" id="{0F7CBE56-F4E8-71B6-1BD8-400D5AD53B39}"/>
              </a:ext>
            </a:extLst>
          </p:cNvPr>
          <p:cNvSpPr>
            <a:spLocks noGrp="1"/>
          </p:cNvSpPr>
          <p:nvPr>
            <p:ph type="subTitle" idx="1"/>
          </p:nvPr>
        </p:nvSpPr>
        <p:spPr>
          <a:xfrm>
            <a:off x="937260" y="3088958"/>
            <a:ext cx="10210800" cy="1655762"/>
          </a:xfrm>
        </p:spPr>
        <p:txBody>
          <a:bodyPr/>
          <a:lstStyle>
            <a:lvl1pPr marL="0" indent="0" algn="l">
              <a:buNone/>
              <a:defRPr sz="2400" b="1" i="0">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dirty="0"/>
          </a:p>
        </p:txBody>
      </p:sp>
      <p:sp>
        <p:nvSpPr>
          <p:cNvPr id="7" name="Platshållare för datum 3">
            <a:extLst>
              <a:ext uri="{FF2B5EF4-FFF2-40B4-BE49-F238E27FC236}">
                <a16:creationId xmlns:a16="http://schemas.microsoft.com/office/drawing/2014/main" id="{57C57F50-A1E4-EFB4-D437-F7E0C9756B40}"/>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8" name="Platshållare för bildnummer 5">
            <a:extLst>
              <a:ext uri="{FF2B5EF4-FFF2-40B4-BE49-F238E27FC236}">
                <a16:creationId xmlns:a16="http://schemas.microsoft.com/office/drawing/2014/main" id="{8C375060-6251-7E8D-9370-F6759112B73F}"/>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9" name="Platshållare för sidfot 6">
            <a:extLst>
              <a:ext uri="{FF2B5EF4-FFF2-40B4-BE49-F238E27FC236}">
                <a16:creationId xmlns:a16="http://schemas.microsoft.com/office/drawing/2014/main" id="{4C7B51D1-414E-FBC0-A848-758E41D9B3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1391436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vslut - Budskap sida">
    <p:bg>
      <p:bgPr>
        <a:solidFill>
          <a:schemeClr val="tx1"/>
        </a:solidFill>
        <a:effectLst/>
      </p:bgPr>
    </p:bg>
    <p:spTree>
      <p:nvGrpSpPr>
        <p:cNvPr id="1" name=""/>
        <p:cNvGrpSpPr/>
        <p:nvPr/>
      </p:nvGrpSpPr>
      <p:grpSpPr>
        <a:xfrm>
          <a:off x="0" y="0"/>
          <a:ext cx="0" cy="0"/>
          <a:chOff x="0" y="0"/>
          <a:chExt cx="0" cy="0"/>
        </a:xfrm>
      </p:grpSpPr>
      <p:pic>
        <p:nvPicPr>
          <p:cNvPr id="15" name="Bildobjekt 14" descr="Avsändare: mucf, Myndigheten för ungdoms-och civilsamhällesfrågor">
            <a:extLst>
              <a:ext uri="{FF2B5EF4-FFF2-40B4-BE49-F238E27FC236}">
                <a16:creationId xmlns:a16="http://schemas.microsoft.com/office/drawing/2014/main" id="{E6417A61-F44B-FE4F-8748-5EE0DBC280C5}"/>
              </a:ext>
            </a:extLst>
          </p:cNvPr>
          <p:cNvPicPr>
            <a:picLocks noChangeAspect="1"/>
          </p:cNvPicPr>
          <p:nvPr userDrawn="1"/>
        </p:nvPicPr>
        <p:blipFill>
          <a:blip r:embed="rId2"/>
          <a:stretch>
            <a:fillRect/>
          </a:stretch>
        </p:blipFill>
        <p:spPr>
          <a:xfrm>
            <a:off x="205127" y="1809657"/>
            <a:ext cx="4717143" cy="3303421"/>
          </a:xfrm>
          <a:prstGeom prst="rect">
            <a:avLst/>
          </a:prstGeom>
        </p:spPr>
      </p:pic>
      <p:sp>
        <p:nvSpPr>
          <p:cNvPr id="16" name="Rubrik 1">
            <a:extLst>
              <a:ext uri="{FF2B5EF4-FFF2-40B4-BE49-F238E27FC236}">
                <a16:creationId xmlns:a16="http://schemas.microsoft.com/office/drawing/2014/main" id="{60D6069C-AD4B-CCC1-E44C-0559E5A69FED}"/>
              </a:ext>
            </a:extLst>
          </p:cNvPr>
          <p:cNvSpPr>
            <a:spLocks noGrp="1"/>
          </p:cNvSpPr>
          <p:nvPr>
            <p:ph type="ctrTitle"/>
          </p:nvPr>
        </p:nvSpPr>
        <p:spPr>
          <a:xfrm>
            <a:off x="4821506" y="2798270"/>
            <a:ext cx="6321228" cy="2210699"/>
          </a:xfrm>
          <a:prstGeom prst="rect">
            <a:avLst/>
          </a:prstGeom>
        </p:spPr>
        <p:txBody>
          <a:bodyPr anchor="t">
            <a:normAutofit/>
          </a:bodyPr>
          <a:lstStyle>
            <a:lvl1pPr algn="l">
              <a:defRPr sz="3000" b="0" i="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defRPr>
            </a:lvl1pPr>
          </a:lstStyle>
          <a:p>
            <a:r>
              <a:rPr lang="sv-SE"/>
              <a:t>Klicka här för att ändra mall för rubrikformat</a:t>
            </a:r>
            <a:endParaRPr lang="en-GB" dirty="0"/>
          </a:p>
        </p:txBody>
      </p:sp>
    </p:spTree>
    <p:extLst>
      <p:ext uri="{BB962C8B-B14F-4D97-AF65-F5344CB8AC3E}">
        <p14:creationId xmlns:p14="http://schemas.microsoft.com/office/powerpoint/2010/main" val="232284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vslut - Logo färg">
    <p:bg>
      <p:bgPr>
        <a:solidFill>
          <a:schemeClr val="bg2"/>
        </a:solidFill>
        <a:effectLst/>
      </p:bgPr>
    </p:bg>
    <p:spTree>
      <p:nvGrpSpPr>
        <p:cNvPr id="1" name=""/>
        <p:cNvGrpSpPr/>
        <p:nvPr/>
      </p:nvGrpSpPr>
      <p:grpSpPr>
        <a:xfrm>
          <a:off x="0" y="0"/>
          <a:ext cx="0" cy="0"/>
          <a:chOff x="0" y="0"/>
          <a:chExt cx="0" cy="0"/>
        </a:xfrm>
      </p:grpSpPr>
      <p:sp>
        <p:nvSpPr>
          <p:cNvPr id="16" name="Rubrik 1">
            <a:extLst>
              <a:ext uri="{FF2B5EF4-FFF2-40B4-BE49-F238E27FC236}">
                <a16:creationId xmlns:a16="http://schemas.microsoft.com/office/drawing/2014/main" id="{60D6069C-AD4B-CCC1-E44C-0559E5A69FED}"/>
              </a:ext>
            </a:extLst>
          </p:cNvPr>
          <p:cNvSpPr>
            <a:spLocks noGrp="1"/>
          </p:cNvSpPr>
          <p:nvPr>
            <p:ph type="ctrTitle"/>
          </p:nvPr>
        </p:nvSpPr>
        <p:spPr>
          <a:xfrm>
            <a:off x="1051964" y="1628920"/>
            <a:ext cx="10088475" cy="1800080"/>
          </a:xfrm>
          <a:prstGeom prst="rect">
            <a:avLst/>
          </a:prstGeom>
        </p:spPr>
        <p:txBody>
          <a:bodyPr anchor="t">
            <a:normAutofit/>
          </a:bodyPr>
          <a:lstStyle>
            <a:lvl1pPr algn="ctr">
              <a:defRPr sz="3000" b="1"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pic>
        <p:nvPicPr>
          <p:cNvPr id="2" name="Bildobjekt 1">
            <a:extLst>
              <a:ext uri="{FF2B5EF4-FFF2-40B4-BE49-F238E27FC236}">
                <a16:creationId xmlns:a16="http://schemas.microsoft.com/office/drawing/2014/main" id="{16E1EEAE-802B-B054-1F63-D5A580BF4789}"/>
              </a:ext>
            </a:extLst>
          </p:cNvPr>
          <p:cNvPicPr>
            <a:picLocks noChangeAspect="1"/>
          </p:cNvPicPr>
          <p:nvPr userDrawn="1"/>
        </p:nvPicPr>
        <p:blipFill>
          <a:blip r:embed="rId2"/>
          <a:srcRect/>
          <a:stretch/>
        </p:blipFill>
        <p:spPr>
          <a:xfrm>
            <a:off x="3773714" y="3377298"/>
            <a:ext cx="4717143" cy="3303420"/>
          </a:xfrm>
          <a:prstGeom prst="rect">
            <a:avLst/>
          </a:prstGeom>
        </p:spPr>
      </p:pic>
    </p:spTree>
    <p:extLst>
      <p:ext uri="{BB962C8B-B14F-4D97-AF65-F5344CB8AC3E}">
        <p14:creationId xmlns:p14="http://schemas.microsoft.com/office/powerpoint/2010/main" val="421409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vslut - Logo negativ">
    <p:bg>
      <p:bgPr>
        <a:solidFill>
          <a:schemeClr val="accent2"/>
        </a:solidFill>
        <a:effectLst/>
      </p:bgPr>
    </p:bg>
    <p:spTree>
      <p:nvGrpSpPr>
        <p:cNvPr id="1" name=""/>
        <p:cNvGrpSpPr/>
        <p:nvPr/>
      </p:nvGrpSpPr>
      <p:grpSpPr>
        <a:xfrm>
          <a:off x="0" y="0"/>
          <a:ext cx="0" cy="0"/>
          <a:chOff x="0" y="0"/>
          <a:chExt cx="0" cy="0"/>
        </a:xfrm>
      </p:grpSpPr>
      <p:pic>
        <p:nvPicPr>
          <p:cNvPr id="15" name="Bildobjekt 14" descr="Avsändare: mucf, Myndigheten för ungdoms-och civilsamhällesfrågor">
            <a:extLst>
              <a:ext uri="{FF2B5EF4-FFF2-40B4-BE49-F238E27FC236}">
                <a16:creationId xmlns:a16="http://schemas.microsoft.com/office/drawing/2014/main" id="{E6417A61-F44B-FE4F-8748-5EE0DBC280C5}"/>
              </a:ext>
            </a:extLst>
          </p:cNvPr>
          <p:cNvPicPr>
            <a:picLocks noChangeAspect="1"/>
          </p:cNvPicPr>
          <p:nvPr userDrawn="1"/>
        </p:nvPicPr>
        <p:blipFill>
          <a:blip r:embed="rId2"/>
          <a:stretch>
            <a:fillRect/>
          </a:stretch>
        </p:blipFill>
        <p:spPr>
          <a:xfrm>
            <a:off x="3773714" y="3377298"/>
            <a:ext cx="4717143" cy="3303421"/>
          </a:xfrm>
          <a:prstGeom prst="rect">
            <a:avLst/>
          </a:prstGeom>
        </p:spPr>
      </p:pic>
      <p:sp>
        <p:nvSpPr>
          <p:cNvPr id="16" name="Rubrik 1">
            <a:extLst>
              <a:ext uri="{FF2B5EF4-FFF2-40B4-BE49-F238E27FC236}">
                <a16:creationId xmlns:a16="http://schemas.microsoft.com/office/drawing/2014/main" id="{60D6069C-AD4B-CCC1-E44C-0559E5A69FED}"/>
              </a:ext>
            </a:extLst>
          </p:cNvPr>
          <p:cNvSpPr>
            <a:spLocks noGrp="1"/>
          </p:cNvSpPr>
          <p:nvPr>
            <p:ph type="ctrTitle"/>
          </p:nvPr>
        </p:nvSpPr>
        <p:spPr>
          <a:xfrm>
            <a:off x="1060056" y="1628920"/>
            <a:ext cx="10080383" cy="1800080"/>
          </a:xfrm>
          <a:prstGeom prst="rect">
            <a:avLst/>
          </a:prstGeom>
        </p:spPr>
        <p:txBody>
          <a:bodyPr anchor="t">
            <a:normAutofit/>
          </a:bodyPr>
          <a:lstStyle>
            <a:lvl1pPr algn="ctr">
              <a:defRPr sz="3000" b="1" i="0">
                <a:solidFill>
                  <a:srgbClr val="FFFFFF"/>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Tree>
    <p:extLst>
      <p:ext uri="{BB962C8B-B14F-4D97-AF65-F5344CB8AC3E}">
        <p14:creationId xmlns:p14="http://schemas.microsoft.com/office/powerpoint/2010/main" val="2185720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82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B65C2A7-0EF0-D040-B6B5-89A95F30A7C1}"/>
              </a:ext>
            </a:extLst>
          </p:cNvPr>
          <p:cNvSpPr>
            <a:spLocks noGrp="1"/>
          </p:cNvSpPr>
          <p:nvPr>
            <p:ph type="title"/>
          </p:nvPr>
        </p:nvSpPr>
        <p:spPr>
          <a:xfrm>
            <a:off x="838200" y="908050"/>
            <a:ext cx="10515600" cy="1325563"/>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23EA778-BCA9-9942-931C-70279038F221}"/>
              </a:ext>
            </a:extLst>
          </p:cNvPr>
          <p:cNvSpPr>
            <a:spLocks noGrp="1"/>
          </p:cNvSpPr>
          <p:nvPr>
            <p:ph idx="1"/>
          </p:nvPr>
        </p:nvSpPr>
        <p:spPr>
          <a:xfrm>
            <a:off x="838200" y="2368550"/>
            <a:ext cx="10515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3026353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903E4A-8DF0-A24F-B55B-570EB238772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5194CDC1-2B75-D046-8147-BBD6191D9208}"/>
              </a:ext>
            </a:extLst>
          </p:cNvPr>
          <p:cNvSpPr>
            <a:spLocks noGrp="1"/>
          </p:cNvSpPr>
          <p:nvPr>
            <p:ph type="subTitle" idx="1"/>
          </p:nvPr>
        </p:nvSpPr>
        <p:spPr>
          <a:xfrm>
            <a:off x="1524000" y="3602038"/>
            <a:ext cx="9144000" cy="1655762"/>
          </a:xfrm>
          <a:prstGeom prst="rect">
            <a:avLst/>
          </a:prstGeom>
        </p:spPr>
        <p:txBody>
          <a:bodyPr/>
          <a:lstStyle>
            <a:lvl1pPr marL="0" indent="0" algn="ctr">
              <a:lnSpc>
                <a:spcPct val="110000"/>
              </a:lnSpc>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3342625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B65C2A7-0EF0-D040-B6B5-89A95F30A7C1}"/>
              </a:ext>
            </a:extLst>
          </p:cNvPr>
          <p:cNvSpPr>
            <a:spLocks noGrp="1"/>
          </p:cNvSpPr>
          <p:nvPr>
            <p:ph type="title"/>
          </p:nvPr>
        </p:nvSpPr>
        <p:spPr>
          <a:xfrm>
            <a:off x="838200" y="908050"/>
            <a:ext cx="10515600" cy="1325563"/>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23EA778-BCA9-9942-931C-70279038F221}"/>
              </a:ext>
            </a:extLst>
          </p:cNvPr>
          <p:cNvSpPr>
            <a:spLocks noGrp="1"/>
          </p:cNvSpPr>
          <p:nvPr>
            <p:ph idx="1"/>
          </p:nvPr>
        </p:nvSpPr>
        <p:spPr>
          <a:xfrm>
            <a:off x="838200" y="2368550"/>
            <a:ext cx="10515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3060495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4B81F74-3112-164C-9097-C8AE0775B4E6}"/>
              </a:ext>
            </a:extLst>
          </p:cNvPr>
          <p:cNvSpPr>
            <a:spLocks noGrp="1"/>
          </p:cNvSpPr>
          <p:nvPr>
            <p:ph type="title"/>
          </p:nvPr>
        </p:nvSpPr>
        <p:spPr>
          <a:xfrm>
            <a:off x="838200" y="908050"/>
            <a:ext cx="10515600" cy="1325563"/>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2E965B5-918D-6647-8880-A7FF93F2082A}"/>
              </a:ext>
            </a:extLst>
          </p:cNvPr>
          <p:cNvSpPr>
            <a:spLocks noGrp="1"/>
          </p:cNvSpPr>
          <p:nvPr>
            <p:ph sz="half" idx="1"/>
          </p:nvPr>
        </p:nvSpPr>
        <p:spPr>
          <a:xfrm>
            <a:off x="838200" y="2368550"/>
            <a:ext cx="5181600" cy="4351338"/>
          </a:xfrm>
          <a:prstGeom prst="rect">
            <a:avLst/>
          </a:prstGeom>
        </p:spPr>
        <p:txBody>
          <a:bodyPr/>
          <a:lstStyle>
            <a:lvl4pPr marL="1371600" indent="0">
              <a:buNone/>
              <a:defRPr/>
            </a:lvl4pPr>
          </a:lstStyle>
          <a:p>
            <a:pPr lvl="0"/>
            <a:r>
              <a:rPr lang="sv-SE"/>
              <a:t>Klicka här för att ändra format på bakgrundstexten</a:t>
            </a:r>
          </a:p>
          <a:p>
            <a:pPr lvl="1"/>
            <a:r>
              <a:rPr lang="sv-SE"/>
              <a:t>Nivå två</a:t>
            </a:r>
          </a:p>
          <a:p>
            <a:pPr lvl="2"/>
            <a:r>
              <a:rPr lang="sv-SE"/>
              <a:t>Nivå tre</a:t>
            </a:r>
          </a:p>
        </p:txBody>
      </p:sp>
      <p:sp>
        <p:nvSpPr>
          <p:cNvPr id="4" name="Platshållare för innehåll 3">
            <a:extLst>
              <a:ext uri="{FF2B5EF4-FFF2-40B4-BE49-F238E27FC236}">
                <a16:creationId xmlns:a16="http://schemas.microsoft.com/office/drawing/2014/main" id="{F14842CD-9C02-8649-B0E3-7E34EE81761F}"/>
              </a:ext>
            </a:extLst>
          </p:cNvPr>
          <p:cNvSpPr>
            <a:spLocks noGrp="1"/>
          </p:cNvSpPr>
          <p:nvPr>
            <p:ph sz="half" idx="2"/>
          </p:nvPr>
        </p:nvSpPr>
        <p:spPr>
          <a:xfrm>
            <a:off x="6172200" y="2368550"/>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3107532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Endast rubrik – Topp">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295AE8-8F50-F343-993D-579E9BBFBF85}"/>
              </a:ext>
            </a:extLst>
          </p:cNvPr>
          <p:cNvSpPr>
            <a:spLocks noGrp="1"/>
          </p:cNvSpPr>
          <p:nvPr>
            <p:ph type="title"/>
          </p:nvPr>
        </p:nvSpPr>
        <p:spPr>
          <a:xfrm>
            <a:off x="838200" y="908050"/>
            <a:ext cx="10515600" cy="1469390"/>
          </a:xfrm>
          <a:prstGeom prst="rect">
            <a:avLst/>
          </a:prstGeom>
        </p:spPr>
        <p:txBody>
          <a:bodyPr/>
          <a:lstStyle>
            <a:lvl1pPr fontAlgn="t">
              <a:defRPr/>
            </a:lvl1pPr>
          </a:lstStyle>
          <a:p>
            <a:r>
              <a:rPr lang="sv-SE"/>
              <a:t>Klicka här för att ändra mall för rubrikformat</a:t>
            </a:r>
          </a:p>
        </p:txBody>
      </p:sp>
    </p:spTree>
    <p:extLst>
      <p:ext uri="{BB962C8B-B14F-4D97-AF65-F5344CB8AC3E}">
        <p14:creationId xmlns:p14="http://schemas.microsoft.com/office/powerpoint/2010/main" val="3384800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 Centrera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295AE8-8F50-F343-993D-579E9BBFBF85}"/>
              </a:ext>
            </a:extLst>
          </p:cNvPr>
          <p:cNvSpPr>
            <a:spLocks noGrp="1"/>
          </p:cNvSpPr>
          <p:nvPr>
            <p:ph type="title"/>
          </p:nvPr>
        </p:nvSpPr>
        <p:spPr>
          <a:xfrm>
            <a:off x="838200" y="908049"/>
            <a:ext cx="10515600" cy="5150845"/>
          </a:xfrm>
          <a:prstGeom prst="rect">
            <a:avLst/>
          </a:prstGeom>
        </p:spPr>
        <p:txBody>
          <a:bodyPr/>
          <a:lstStyle>
            <a:lvl1pPr algn="ctr" fontAlgn="ctr">
              <a:defRPr/>
            </a:lvl1pPr>
          </a:lstStyle>
          <a:p>
            <a:r>
              <a:rPr lang="sv-SE"/>
              <a:t>Klicka här för att ändra mall för rubrikformat</a:t>
            </a:r>
          </a:p>
        </p:txBody>
      </p:sp>
    </p:spTree>
    <p:extLst>
      <p:ext uri="{BB962C8B-B14F-4D97-AF65-F5344CB8AC3E}">
        <p14:creationId xmlns:p14="http://schemas.microsoft.com/office/powerpoint/2010/main" val="463840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nt">
    <p:bg>
      <p:bgPr>
        <a:solidFill>
          <a:schemeClr val="bg1">
            <a:alpha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E3A7AB-90ED-94EF-AC13-D9BB48C0D26C}"/>
              </a:ext>
            </a:extLst>
          </p:cNvPr>
          <p:cNvSpPr>
            <a:spLocks noGrp="1"/>
          </p:cNvSpPr>
          <p:nvPr>
            <p:ph type="ctrTitle" hasCustomPrompt="1"/>
          </p:nvPr>
        </p:nvSpPr>
        <p:spPr>
          <a:xfrm>
            <a:off x="3083596" y="471559"/>
            <a:ext cx="8056843" cy="1003495"/>
          </a:xfrm>
          <a:prstGeom prst="rect">
            <a:avLst/>
          </a:prstGeom>
        </p:spPr>
        <p:txBody>
          <a:bodyPr anchor="b">
            <a:normAutofit/>
          </a:bodyPr>
          <a:lstStyle>
            <a:lvl1pPr algn="ctr">
              <a:defRPr sz="5400" b="1"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sv-SE" dirty="0"/>
              <a:t>Rubrik</a:t>
            </a:r>
            <a:endParaRPr lang="en-GB" dirty="0"/>
          </a:p>
        </p:txBody>
      </p:sp>
      <p:sp>
        <p:nvSpPr>
          <p:cNvPr id="3" name="Underrubrik 2">
            <a:extLst>
              <a:ext uri="{FF2B5EF4-FFF2-40B4-BE49-F238E27FC236}">
                <a16:creationId xmlns:a16="http://schemas.microsoft.com/office/drawing/2014/main" id="{0F7CBE56-F4E8-71B6-1BD8-400D5AD53B39}"/>
              </a:ext>
            </a:extLst>
          </p:cNvPr>
          <p:cNvSpPr>
            <a:spLocks noGrp="1"/>
          </p:cNvSpPr>
          <p:nvPr>
            <p:ph type="subTitle" idx="1"/>
          </p:nvPr>
        </p:nvSpPr>
        <p:spPr>
          <a:xfrm>
            <a:off x="560654" y="2650767"/>
            <a:ext cx="5535346" cy="1943578"/>
          </a:xfrm>
        </p:spPr>
        <p:txBody>
          <a:bodyPr>
            <a:normAutofit/>
          </a:bodyPr>
          <a:lstStyle>
            <a:lvl1pPr marL="0" indent="0" algn="l">
              <a:buNone/>
              <a:defRPr sz="4000" b="1" i="0">
                <a:solidFill>
                  <a:srgbClr val="FFFFFF"/>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dirty="0"/>
          </a:p>
        </p:txBody>
      </p:sp>
      <p:sp>
        <p:nvSpPr>
          <p:cNvPr id="5" name="Platshållare för bild 4">
            <a:extLst>
              <a:ext uri="{FF2B5EF4-FFF2-40B4-BE49-F238E27FC236}">
                <a16:creationId xmlns:a16="http://schemas.microsoft.com/office/drawing/2014/main" id="{FD4C1804-60B1-EB41-0A1A-C69D0358830E}"/>
              </a:ext>
            </a:extLst>
          </p:cNvPr>
          <p:cNvSpPr>
            <a:spLocks noGrp="1"/>
          </p:cNvSpPr>
          <p:nvPr>
            <p:ph type="pic" sz="quarter" idx="10"/>
          </p:nvPr>
        </p:nvSpPr>
        <p:spPr>
          <a:xfrm>
            <a:off x="6440846" y="1989138"/>
            <a:ext cx="2880000" cy="2880000"/>
          </a:xfrm>
        </p:spPr>
        <p:txBody>
          <a:bodyPr>
            <a:normAutofit/>
          </a:bodyPr>
          <a:lstStyle>
            <a:lvl1pPr marL="0" indent="0" algn="ctr">
              <a:buNone/>
              <a:defRPr sz="1400"/>
            </a:lvl1pPr>
          </a:lstStyle>
          <a:p>
            <a:r>
              <a:rPr lang="sv-SE"/>
              <a:t>Klicka på ikonen för att lägga till en bild</a:t>
            </a:r>
            <a:endParaRPr lang="en-GB" dirty="0"/>
          </a:p>
        </p:txBody>
      </p:sp>
      <p:sp>
        <p:nvSpPr>
          <p:cNvPr id="7" name="Rubrik 1">
            <a:extLst>
              <a:ext uri="{FF2B5EF4-FFF2-40B4-BE49-F238E27FC236}">
                <a16:creationId xmlns:a16="http://schemas.microsoft.com/office/drawing/2014/main" id="{69A88176-17FB-1468-75FA-26E5BB25DD23}"/>
              </a:ext>
            </a:extLst>
          </p:cNvPr>
          <p:cNvSpPr txBox="1">
            <a:spLocks/>
          </p:cNvSpPr>
          <p:nvPr userDrawn="1"/>
        </p:nvSpPr>
        <p:spPr>
          <a:xfrm>
            <a:off x="335362" y="338071"/>
            <a:ext cx="1446718" cy="8566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pPr algn="ctr">
              <a:lnSpc>
                <a:spcPct val="100000"/>
              </a:lnSpc>
            </a:pPr>
            <a:endParaRPr lang="en-GB" sz="4800" dirty="0"/>
          </a:p>
        </p:txBody>
      </p:sp>
      <p:sp>
        <p:nvSpPr>
          <p:cNvPr id="8" name="Rubrik 1">
            <a:extLst>
              <a:ext uri="{FF2B5EF4-FFF2-40B4-BE49-F238E27FC236}">
                <a16:creationId xmlns:a16="http://schemas.microsoft.com/office/drawing/2014/main" id="{47D661B2-A531-8D2A-2FC7-6FC9ECA04DDD}"/>
              </a:ext>
            </a:extLst>
          </p:cNvPr>
          <p:cNvSpPr txBox="1">
            <a:spLocks/>
          </p:cNvSpPr>
          <p:nvPr userDrawn="1"/>
        </p:nvSpPr>
        <p:spPr>
          <a:xfrm>
            <a:off x="335362" y="825194"/>
            <a:ext cx="1446718" cy="8566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pPr algn="ctr">
              <a:lnSpc>
                <a:spcPct val="100000"/>
              </a:lnSpc>
            </a:pPr>
            <a:endParaRPr lang="en-GB" sz="4800" dirty="0"/>
          </a:p>
        </p:txBody>
      </p:sp>
      <p:sp>
        <p:nvSpPr>
          <p:cNvPr id="11" name="Platshållare för text 10">
            <a:extLst>
              <a:ext uri="{FF2B5EF4-FFF2-40B4-BE49-F238E27FC236}">
                <a16:creationId xmlns:a16="http://schemas.microsoft.com/office/drawing/2014/main" id="{3DF8B96C-2279-8903-3CE3-921F7302B51C}"/>
              </a:ext>
            </a:extLst>
          </p:cNvPr>
          <p:cNvSpPr>
            <a:spLocks noGrp="1"/>
          </p:cNvSpPr>
          <p:nvPr>
            <p:ph type="body" sz="quarter" idx="12" hasCustomPrompt="1"/>
          </p:nvPr>
        </p:nvSpPr>
        <p:spPr>
          <a:xfrm>
            <a:off x="1" y="386991"/>
            <a:ext cx="1908892" cy="1568623"/>
          </a:xfrm>
        </p:spPr>
        <p:txBody>
          <a:bodyPr>
            <a:noAutofit/>
          </a:bodyPr>
          <a:lstStyle>
            <a:lvl1pPr marL="0" indent="0" algn="ctr">
              <a:lnSpc>
                <a:spcPct val="100000"/>
              </a:lnSpc>
              <a:spcBef>
                <a:spcPts val="0"/>
              </a:spcBef>
              <a:buFont typeface="Arial" panose="020B0604020202020204" pitchFamily="34" charset="0"/>
              <a:buNone/>
              <a:defRPr sz="4000" b="1" i="0">
                <a:solidFill>
                  <a:srgbClr val="FFFFFF"/>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sv-SE" dirty="0"/>
              <a:t>Datum</a:t>
            </a:r>
          </a:p>
        </p:txBody>
      </p:sp>
      <p:sp>
        <p:nvSpPr>
          <p:cNvPr id="10" name="Platshållare för datum 3">
            <a:extLst>
              <a:ext uri="{FF2B5EF4-FFF2-40B4-BE49-F238E27FC236}">
                <a16:creationId xmlns:a16="http://schemas.microsoft.com/office/drawing/2014/main" id="{CB28CF71-C713-6D69-6B75-DE9E5A47E0FE}"/>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12" name="Platshållare för bildnummer 5">
            <a:extLst>
              <a:ext uri="{FF2B5EF4-FFF2-40B4-BE49-F238E27FC236}">
                <a16:creationId xmlns:a16="http://schemas.microsoft.com/office/drawing/2014/main" id="{BC7CF616-1E75-F4AD-ACA6-3511FA79303A}"/>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13" name="Platshållare för sidfot 6">
            <a:extLst>
              <a:ext uri="{FF2B5EF4-FFF2-40B4-BE49-F238E27FC236}">
                <a16:creationId xmlns:a16="http://schemas.microsoft.com/office/drawing/2014/main" id="{B423AE7C-4F4C-5CD6-D968-36F2A2C72D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2286860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749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872C9E-6DD9-E24B-B23C-AD64275FCE06}"/>
              </a:ext>
            </a:extLst>
          </p:cNvPr>
          <p:cNvSpPr>
            <a:spLocks noGrp="1"/>
          </p:cNvSpPr>
          <p:nvPr>
            <p:ph type="title"/>
          </p:nvPr>
        </p:nvSpPr>
        <p:spPr>
          <a:xfrm>
            <a:off x="839788" y="908050"/>
            <a:ext cx="3932237" cy="1600200"/>
          </a:xfrm>
          <a:prstGeom prst="rect">
            <a:avLst/>
          </a:prstGeo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BAF469CA-E76C-FB43-B8CA-48C01D7137ED}"/>
              </a:ext>
            </a:extLst>
          </p:cNvPr>
          <p:cNvSpPr>
            <a:spLocks noGrp="1"/>
          </p:cNvSpPr>
          <p:nvPr>
            <p:ph type="pic" idx="1"/>
          </p:nvPr>
        </p:nvSpPr>
        <p:spPr>
          <a:xfrm>
            <a:off x="5183188" y="143827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till en bild</a:t>
            </a:r>
          </a:p>
        </p:txBody>
      </p:sp>
      <p:sp>
        <p:nvSpPr>
          <p:cNvPr id="4" name="Platshållare för text 3">
            <a:extLst>
              <a:ext uri="{FF2B5EF4-FFF2-40B4-BE49-F238E27FC236}">
                <a16:creationId xmlns:a16="http://schemas.microsoft.com/office/drawing/2014/main" id="{FDBDC065-233A-E24F-8EBE-F4DF101C3B52}"/>
              </a:ext>
            </a:extLst>
          </p:cNvPr>
          <p:cNvSpPr>
            <a:spLocks noGrp="1"/>
          </p:cNvSpPr>
          <p:nvPr>
            <p:ph type="body" sz="half" idx="2"/>
          </p:nvPr>
        </p:nvSpPr>
        <p:spPr>
          <a:xfrm>
            <a:off x="839788" y="2508250"/>
            <a:ext cx="3932237" cy="3811588"/>
          </a:xfrm>
          <a:prstGeom prst="rect">
            <a:avLst/>
          </a:prstGeo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3181818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ontaktinformation">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0E5DFF56-C001-A444-BA9B-DF5726CDE8F4}"/>
              </a:ext>
            </a:extLst>
          </p:cNvPr>
          <p:cNvSpPr>
            <a:spLocks noGrp="1"/>
          </p:cNvSpPr>
          <p:nvPr>
            <p:ph type="body" sz="quarter" idx="10" hasCustomPrompt="1"/>
          </p:nvPr>
        </p:nvSpPr>
        <p:spPr>
          <a:xfrm>
            <a:off x="590204" y="2095501"/>
            <a:ext cx="11072552" cy="697576"/>
          </a:xfrm>
        </p:spPr>
        <p:txBody>
          <a:bodyPr/>
          <a:lstStyle>
            <a:lvl1pPr algn="ctr">
              <a:buNone/>
              <a:defRPr sz="4400" b="1" i="0" baseline="0"/>
            </a:lvl1pPr>
          </a:lstStyle>
          <a:p>
            <a:pPr lvl="0"/>
            <a:r>
              <a:rPr lang="sv-SE"/>
              <a:t>Namn</a:t>
            </a:r>
          </a:p>
        </p:txBody>
      </p:sp>
      <p:sp>
        <p:nvSpPr>
          <p:cNvPr id="5" name="Platshållare för text 3">
            <a:extLst>
              <a:ext uri="{FF2B5EF4-FFF2-40B4-BE49-F238E27FC236}">
                <a16:creationId xmlns:a16="http://schemas.microsoft.com/office/drawing/2014/main" id="{4EDC4CE9-3638-8D49-8C1B-7240A65FCA88}"/>
              </a:ext>
            </a:extLst>
          </p:cNvPr>
          <p:cNvSpPr>
            <a:spLocks noGrp="1"/>
          </p:cNvSpPr>
          <p:nvPr>
            <p:ph type="body" sz="quarter" idx="11" hasCustomPrompt="1"/>
          </p:nvPr>
        </p:nvSpPr>
        <p:spPr>
          <a:xfrm>
            <a:off x="590204" y="2810739"/>
            <a:ext cx="11072552" cy="481102"/>
          </a:xfrm>
        </p:spPr>
        <p:txBody>
          <a:bodyPr/>
          <a:lstStyle>
            <a:lvl1pPr algn="ctr">
              <a:buNone/>
              <a:defRPr sz="3200" b="0" i="0" baseline="0"/>
            </a:lvl1pPr>
          </a:lstStyle>
          <a:p>
            <a:pPr lvl="0"/>
            <a:r>
              <a:rPr lang="sv-SE"/>
              <a:t>Titel</a:t>
            </a:r>
          </a:p>
        </p:txBody>
      </p:sp>
      <p:sp>
        <p:nvSpPr>
          <p:cNvPr id="6" name="Platshållare för text 3">
            <a:extLst>
              <a:ext uri="{FF2B5EF4-FFF2-40B4-BE49-F238E27FC236}">
                <a16:creationId xmlns:a16="http://schemas.microsoft.com/office/drawing/2014/main" id="{F2823529-ACD4-A047-83DB-C4C1A1C74D59}"/>
              </a:ext>
            </a:extLst>
          </p:cNvPr>
          <p:cNvSpPr>
            <a:spLocks noGrp="1"/>
          </p:cNvSpPr>
          <p:nvPr>
            <p:ph type="body" sz="quarter" idx="12" hasCustomPrompt="1"/>
          </p:nvPr>
        </p:nvSpPr>
        <p:spPr>
          <a:xfrm>
            <a:off x="590204" y="3317814"/>
            <a:ext cx="11072552" cy="1636568"/>
          </a:xfrm>
        </p:spPr>
        <p:txBody>
          <a:bodyPr/>
          <a:lstStyle>
            <a:lvl1pPr algn="ctr">
              <a:buNone/>
              <a:defRPr sz="3200" b="0" i="0" baseline="0"/>
            </a:lvl1pPr>
          </a:lstStyle>
          <a:p>
            <a:pPr lvl="0"/>
            <a:r>
              <a:rPr lang="sv-SE"/>
              <a:t>Kontaktuppgifter</a:t>
            </a:r>
          </a:p>
        </p:txBody>
      </p:sp>
    </p:spTree>
    <p:extLst>
      <p:ext uri="{BB962C8B-B14F-4D97-AF65-F5344CB8AC3E}">
        <p14:creationId xmlns:p14="http://schemas.microsoft.com/office/powerpoint/2010/main" val="2690982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tart">
    <p:bg>
      <p:bgPr>
        <a:solidFill>
          <a:schemeClr val="bg1">
            <a:alpha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E3A7AB-90ED-94EF-AC13-D9BB48C0D26C}"/>
              </a:ext>
            </a:extLst>
          </p:cNvPr>
          <p:cNvSpPr>
            <a:spLocks noGrp="1"/>
          </p:cNvSpPr>
          <p:nvPr>
            <p:ph type="ctrTitle"/>
          </p:nvPr>
        </p:nvSpPr>
        <p:spPr>
          <a:xfrm>
            <a:off x="937260" y="471559"/>
            <a:ext cx="10203180" cy="2387600"/>
          </a:xfrm>
          <a:prstGeom prst="rect">
            <a:avLst/>
          </a:prstGeom>
        </p:spPr>
        <p:txBody>
          <a:bodyPr anchor="b">
            <a:normAutofit/>
          </a:bodyPr>
          <a:lstStyle>
            <a:lvl1pPr algn="l">
              <a:defRPr sz="54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3" name="Underrubrik 2">
            <a:extLst>
              <a:ext uri="{FF2B5EF4-FFF2-40B4-BE49-F238E27FC236}">
                <a16:creationId xmlns:a16="http://schemas.microsoft.com/office/drawing/2014/main" id="{0F7CBE56-F4E8-71B6-1BD8-400D5AD53B39}"/>
              </a:ext>
            </a:extLst>
          </p:cNvPr>
          <p:cNvSpPr>
            <a:spLocks noGrp="1"/>
          </p:cNvSpPr>
          <p:nvPr>
            <p:ph type="subTitle" idx="1"/>
          </p:nvPr>
        </p:nvSpPr>
        <p:spPr>
          <a:xfrm>
            <a:off x="937260" y="3088958"/>
            <a:ext cx="10210800" cy="1655762"/>
          </a:xfrm>
        </p:spPr>
        <p:txBody>
          <a:bodyPr/>
          <a:lstStyle>
            <a:lvl1pPr marL="0" indent="0" algn="l">
              <a:buNone/>
              <a:defRPr sz="2400" b="1" i="0">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dirty="0"/>
          </a:p>
        </p:txBody>
      </p:sp>
      <p:sp>
        <p:nvSpPr>
          <p:cNvPr id="7" name="Platshållare för datum 3">
            <a:extLst>
              <a:ext uri="{FF2B5EF4-FFF2-40B4-BE49-F238E27FC236}">
                <a16:creationId xmlns:a16="http://schemas.microsoft.com/office/drawing/2014/main" id="{57C57F50-A1E4-EFB4-D437-F7E0C9756B40}"/>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8" name="Platshållare för bildnummer 5">
            <a:extLst>
              <a:ext uri="{FF2B5EF4-FFF2-40B4-BE49-F238E27FC236}">
                <a16:creationId xmlns:a16="http://schemas.microsoft.com/office/drawing/2014/main" id="{8C375060-6251-7E8D-9370-F6759112B73F}"/>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9" name="Platshållare för sidfot 6">
            <a:extLst>
              <a:ext uri="{FF2B5EF4-FFF2-40B4-BE49-F238E27FC236}">
                <a16:creationId xmlns:a16="http://schemas.microsoft.com/office/drawing/2014/main" id="{4C7B51D1-414E-FBC0-A848-758E41D9B3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1845417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Rubrik">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94376743-86B8-641F-ECBE-9655558ECA59}"/>
              </a:ext>
            </a:extLst>
          </p:cNvPr>
          <p:cNvSpPr>
            <a:spLocks noGrp="1"/>
          </p:cNvSpPr>
          <p:nvPr>
            <p:ph sz="quarter" idx="10"/>
          </p:nvPr>
        </p:nvSpPr>
        <p:spPr>
          <a:xfrm>
            <a:off x="0" y="0"/>
            <a:ext cx="12192000" cy="6858000"/>
          </a:xfrm>
        </p:spPr>
        <p:txBody>
          <a:bodyPr anchor="b">
            <a:normAutofit/>
          </a:bodyPr>
          <a:lstStyle>
            <a:lvl1pPr marL="0" indent="0" algn="ctr">
              <a:buNone/>
              <a:defRPr sz="1400"/>
            </a:lvl1pPr>
          </a:lstStyle>
          <a:p>
            <a:pPr lvl="0"/>
            <a:r>
              <a:rPr lang="sv-SE"/>
              <a:t>Klicka här för att ändra format på bakgrundstexten</a:t>
            </a:r>
          </a:p>
        </p:txBody>
      </p:sp>
      <p:sp>
        <p:nvSpPr>
          <p:cNvPr id="2" name="Rubrik 1">
            <a:extLst>
              <a:ext uri="{FF2B5EF4-FFF2-40B4-BE49-F238E27FC236}">
                <a16:creationId xmlns:a16="http://schemas.microsoft.com/office/drawing/2014/main" id="{82659D54-DFB9-8891-DD6D-A00DC9B0C00F}"/>
              </a:ext>
            </a:extLst>
          </p:cNvPr>
          <p:cNvSpPr>
            <a:spLocks noGrp="1"/>
          </p:cNvSpPr>
          <p:nvPr>
            <p:ph type="title"/>
          </p:nvPr>
        </p:nvSpPr>
        <p:spPr>
          <a:xfrm>
            <a:off x="838200" y="468492"/>
            <a:ext cx="10515600" cy="1325563"/>
          </a:xfrm>
          <a:prstGeom prst="rect">
            <a:avLst/>
          </a:prstGeom>
        </p:spPr>
        <p:txBody>
          <a:bodyPr/>
          <a:lstStyle>
            <a:lvl1pPr>
              <a:defRPr b="1" i="0">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10" name="Platshållare för datum 3">
            <a:extLst>
              <a:ext uri="{FF2B5EF4-FFF2-40B4-BE49-F238E27FC236}">
                <a16:creationId xmlns:a16="http://schemas.microsoft.com/office/drawing/2014/main" id="{85B19A5B-A33A-802C-83B0-4DBFEE988BA9}"/>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11" name="Platshållare för bildnummer 5">
            <a:extLst>
              <a:ext uri="{FF2B5EF4-FFF2-40B4-BE49-F238E27FC236}">
                <a16:creationId xmlns:a16="http://schemas.microsoft.com/office/drawing/2014/main" id="{A053DD78-00F7-3248-5F85-479F1D889FD8}"/>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12" name="Platshållare för sidfot 6">
            <a:extLst>
              <a:ext uri="{FF2B5EF4-FFF2-40B4-BE49-F238E27FC236}">
                <a16:creationId xmlns:a16="http://schemas.microsoft.com/office/drawing/2014/main" id="{AE6FADAD-DB63-7989-5274-05A66FB90B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3906793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ntro och avslutningsbild">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35914" y="1477962"/>
            <a:ext cx="7442200" cy="2767484"/>
          </a:xfrm>
        </p:spPr>
        <p:txBody>
          <a:bodyPr anchor="t" anchorCtr="0"/>
          <a:lstStyle>
            <a:lvl1pPr algn="l">
              <a:defRPr sz="6500">
                <a:solidFill>
                  <a:schemeClr val="bg1"/>
                </a:solidFill>
              </a:defRPr>
            </a:lvl1pPr>
          </a:lstStyle>
          <a:p>
            <a:r>
              <a:rPr lang="sv-SE"/>
              <a:t>Klicka här för att ändra format</a:t>
            </a:r>
          </a:p>
        </p:txBody>
      </p:sp>
      <p:grpSp>
        <p:nvGrpSpPr>
          <p:cNvPr id="14" name="Bild 12">
            <a:extLst>
              <a:ext uri="{FF2B5EF4-FFF2-40B4-BE49-F238E27FC236}">
                <a16:creationId xmlns:a16="http://schemas.microsoft.com/office/drawing/2014/main" id="{7480CAB8-273C-4307-BE49-A68792607C8A}"/>
              </a:ext>
            </a:extLst>
          </p:cNvPr>
          <p:cNvGrpSpPr/>
          <p:nvPr userDrawn="1"/>
        </p:nvGrpSpPr>
        <p:grpSpPr>
          <a:xfrm rot="10800000">
            <a:off x="7569200" y="3324803"/>
            <a:ext cx="4622800" cy="4622800"/>
            <a:chOff x="8149828" y="4715850"/>
            <a:chExt cx="2028825" cy="2028825"/>
          </a:xfrm>
        </p:grpSpPr>
        <p:sp>
          <p:nvSpPr>
            <p:cNvPr id="15" name="Frihandsfigur: Form 14">
              <a:extLst>
                <a:ext uri="{FF2B5EF4-FFF2-40B4-BE49-F238E27FC236}">
                  <a16:creationId xmlns:a16="http://schemas.microsoft.com/office/drawing/2014/main" id="{30F286F7-5F5D-418D-B92B-8477B0A6D1EC}"/>
                </a:ext>
              </a:extLst>
            </p:cNvPr>
            <p:cNvSpPr/>
            <p:nvPr/>
          </p:nvSpPr>
          <p:spPr>
            <a:xfrm>
              <a:off x="8149828" y="4715850"/>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bg1"/>
              </a:solid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0DE23CDF-53D8-4B4B-8E37-6B226536DC29}"/>
                </a:ext>
              </a:extLst>
            </p:cNvPr>
            <p:cNvSpPr/>
            <p:nvPr/>
          </p:nvSpPr>
          <p:spPr>
            <a:xfrm>
              <a:off x="8149828" y="4715850"/>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bg1"/>
              </a:solid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E68923A6-A84A-4475-BD90-2CF5472DA60A}"/>
                </a:ext>
              </a:extLst>
            </p:cNvPr>
            <p:cNvSpPr/>
            <p:nvPr/>
          </p:nvSpPr>
          <p:spPr>
            <a:xfrm>
              <a:off x="8149828" y="4715850"/>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bg1"/>
              </a:solid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756BE39E-DCED-4A9E-8F8C-CE6F686124BD}"/>
                </a:ext>
              </a:extLst>
            </p:cNvPr>
            <p:cNvSpPr/>
            <p:nvPr/>
          </p:nvSpPr>
          <p:spPr>
            <a:xfrm>
              <a:off x="8149828" y="4715850"/>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bg1"/>
              </a:solid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310C7191-E51B-4F15-93A3-E193D1E9F1BC}"/>
                </a:ext>
              </a:extLst>
            </p:cNvPr>
            <p:cNvSpPr/>
            <p:nvPr/>
          </p:nvSpPr>
          <p:spPr>
            <a:xfrm>
              <a:off x="8149828" y="4715850"/>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bg1"/>
              </a:solid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F3959870-4B3F-4BE9-8B3B-4044858C9B28}"/>
                </a:ext>
              </a:extLst>
            </p:cNvPr>
            <p:cNvSpPr/>
            <p:nvPr/>
          </p:nvSpPr>
          <p:spPr>
            <a:xfrm>
              <a:off x="8149828" y="4715850"/>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bg1"/>
              </a:solid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1B78BEA1-4C3C-43F7-8FFC-A9A39A21CB92}"/>
                </a:ext>
              </a:extLst>
            </p:cNvPr>
            <p:cNvSpPr/>
            <p:nvPr/>
          </p:nvSpPr>
          <p:spPr>
            <a:xfrm>
              <a:off x="8149828" y="4715850"/>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bg1"/>
              </a:solidFill>
              <a:prstDash val="solid"/>
              <a:miter/>
            </a:ln>
          </p:spPr>
          <p:txBody>
            <a:bodyPr rtlCol="0" anchor="ctr"/>
            <a:lstStyle/>
            <a:p>
              <a:endParaRPr lang="sv-SE"/>
            </a:p>
          </p:txBody>
        </p:sp>
      </p:grpSp>
      <p:grpSp>
        <p:nvGrpSpPr>
          <p:cNvPr id="23" name="Bild 21">
            <a:extLst>
              <a:ext uri="{FF2B5EF4-FFF2-40B4-BE49-F238E27FC236}">
                <a16:creationId xmlns:a16="http://schemas.microsoft.com/office/drawing/2014/main" id="{C66ECA47-E88F-40F5-B75A-61A8C366EC0F}"/>
              </a:ext>
            </a:extLst>
          </p:cNvPr>
          <p:cNvGrpSpPr/>
          <p:nvPr/>
        </p:nvGrpSpPr>
        <p:grpSpPr>
          <a:xfrm>
            <a:off x="8622676" y="-2283490"/>
            <a:ext cx="4151645" cy="8303289"/>
            <a:chOff x="5014912" y="1266825"/>
            <a:chExt cx="2162175" cy="4324350"/>
          </a:xfrm>
        </p:grpSpPr>
        <p:sp>
          <p:nvSpPr>
            <p:cNvPr id="24" name="Frihandsfigur: Form 23">
              <a:extLst>
                <a:ext uri="{FF2B5EF4-FFF2-40B4-BE49-F238E27FC236}">
                  <a16:creationId xmlns:a16="http://schemas.microsoft.com/office/drawing/2014/main" id="{99FC589D-4553-4DE3-9E49-5FF06130C752}"/>
                </a:ext>
              </a:extLst>
            </p:cNvPr>
            <p:cNvSpPr/>
            <p:nvPr/>
          </p:nvSpPr>
          <p:spPr>
            <a:xfrm>
              <a:off x="5014198" y="4503658"/>
              <a:ext cx="2162175" cy="1085850"/>
            </a:xfrm>
            <a:custGeom>
              <a:avLst/>
              <a:gdLst>
                <a:gd name="connsiteX0" fmla="*/ 2162889 w 2162175"/>
                <a:gd name="connsiteY0" fmla="*/ 3572 h 1085850"/>
                <a:gd name="connsiteX1" fmla="*/ 1082754 w 2162175"/>
                <a:gd name="connsiteY1" fmla="*/ 1083707 h 1085850"/>
                <a:gd name="connsiteX2" fmla="*/ 3572 w 2162175"/>
                <a:gd name="connsiteY2" fmla="*/ 3572 h 1085850"/>
                <a:gd name="connsiteX3" fmla="*/ 2162889 w 2162175"/>
                <a:gd name="connsiteY3" fmla="*/ 3572 h 1085850"/>
              </a:gdLst>
              <a:ahLst/>
              <a:cxnLst>
                <a:cxn ang="0">
                  <a:pos x="connsiteX0" y="connsiteY0"/>
                </a:cxn>
                <a:cxn ang="0">
                  <a:pos x="connsiteX1" y="connsiteY1"/>
                </a:cxn>
                <a:cxn ang="0">
                  <a:pos x="connsiteX2" y="connsiteY2"/>
                </a:cxn>
                <a:cxn ang="0">
                  <a:pos x="connsiteX3" y="connsiteY3"/>
                </a:cxn>
              </a:cxnLst>
              <a:rect l="l" t="t" r="r" b="b"/>
              <a:pathLst>
                <a:path w="2162175" h="1085850">
                  <a:moveTo>
                    <a:pt x="2162889" y="3572"/>
                  </a:moveTo>
                  <a:cubicBezTo>
                    <a:pt x="2162889" y="599837"/>
                    <a:pt x="1679019" y="1083707"/>
                    <a:pt x="1082754" y="1083707"/>
                  </a:cubicBezTo>
                  <a:cubicBezTo>
                    <a:pt x="486489" y="1083707"/>
                    <a:pt x="3572" y="599837"/>
                    <a:pt x="3572" y="3572"/>
                  </a:cubicBezTo>
                  <a:lnTo>
                    <a:pt x="2162889" y="3572"/>
                  </a:lnTo>
                  <a:close/>
                </a:path>
              </a:pathLst>
            </a:custGeom>
            <a:noFill/>
            <a:ln w="12700" cap="flat">
              <a:solidFill>
                <a:schemeClr val="bg1"/>
              </a:solid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6F401FF8-6396-4229-B556-BB8B3F619512}"/>
                </a:ext>
              </a:extLst>
            </p:cNvPr>
            <p:cNvSpPr/>
            <p:nvPr/>
          </p:nvSpPr>
          <p:spPr>
            <a:xfrm>
              <a:off x="5014198"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chemeClr val="bg1"/>
              </a:solid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AF2890AA-7266-401A-9A57-C095DF237AD2}"/>
                </a:ext>
              </a:extLst>
            </p:cNvPr>
            <p:cNvSpPr/>
            <p:nvPr/>
          </p:nvSpPr>
          <p:spPr>
            <a:xfrm>
              <a:off x="7173515"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chemeClr val="bg1"/>
              </a:solidFill>
              <a:prstDash val="solid"/>
              <a:miter/>
            </a:ln>
          </p:spPr>
          <p:txBody>
            <a:bodyPr rtlCol="0" anchor="ctr"/>
            <a:lstStyle/>
            <a:p>
              <a:endParaRPr lang="sv-SE"/>
            </a:p>
          </p:txBody>
        </p:sp>
        <p:sp>
          <p:nvSpPr>
            <p:cNvPr id="27" name="Frihandsfigur: Form 26">
              <a:extLst>
                <a:ext uri="{FF2B5EF4-FFF2-40B4-BE49-F238E27FC236}">
                  <a16:creationId xmlns:a16="http://schemas.microsoft.com/office/drawing/2014/main" id="{A965BAAD-2BD9-4D93-AF0A-CE99C9B85115}"/>
                </a:ext>
              </a:extLst>
            </p:cNvPr>
            <p:cNvSpPr/>
            <p:nvPr/>
          </p:nvSpPr>
          <p:spPr>
            <a:xfrm>
              <a:off x="5014198" y="4465558"/>
              <a:ext cx="9525" cy="38100"/>
            </a:xfrm>
            <a:custGeom>
              <a:avLst/>
              <a:gdLst>
                <a:gd name="connsiteX0" fmla="*/ 3572 w 0"/>
                <a:gd name="connsiteY0" fmla="*/ 41672 h 38100"/>
                <a:gd name="connsiteX1" fmla="*/ 4524 w 0"/>
                <a:gd name="connsiteY1" fmla="*/ 3572 h 38100"/>
              </a:gdLst>
              <a:ahLst/>
              <a:cxnLst>
                <a:cxn ang="0">
                  <a:pos x="connsiteX0" y="connsiteY0"/>
                </a:cxn>
                <a:cxn ang="0">
                  <a:pos x="connsiteX1" y="connsiteY1"/>
                </a:cxn>
              </a:cxnLst>
              <a:rect l="l" t="t" r="r" b="b"/>
              <a:pathLst>
                <a:path h="38100">
                  <a:moveTo>
                    <a:pt x="3572" y="41672"/>
                  </a:moveTo>
                  <a:cubicBezTo>
                    <a:pt x="3572" y="29289"/>
                    <a:pt x="3572" y="15954"/>
                    <a:pt x="4524" y="3572"/>
                  </a:cubicBezTo>
                </a:path>
              </a:pathLst>
            </a:custGeom>
            <a:noFill/>
            <a:ln w="12700" cap="flat">
              <a:solidFill>
                <a:schemeClr val="bg1"/>
              </a:solid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AEC293E6-197D-4F07-9AA5-710D28C55178}"/>
                </a:ext>
              </a:extLst>
            </p:cNvPr>
            <p:cNvSpPr/>
            <p:nvPr/>
          </p:nvSpPr>
          <p:spPr>
            <a:xfrm>
              <a:off x="5019913" y="3423523"/>
              <a:ext cx="2152650" cy="1009650"/>
            </a:xfrm>
            <a:custGeom>
              <a:avLst/>
              <a:gdLst>
                <a:gd name="connsiteX0" fmla="*/ 3572 w 2152650"/>
                <a:gd name="connsiteY0" fmla="*/ 968454 h 1009650"/>
                <a:gd name="connsiteX1" fmla="*/ 1077039 w 2152650"/>
                <a:gd name="connsiteY1" fmla="*/ 3572 h 1009650"/>
                <a:gd name="connsiteX2" fmla="*/ 2154317 w 2152650"/>
                <a:gd name="connsiteY2" fmla="*/ 1006554 h 1009650"/>
              </a:gdLst>
              <a:ahLst/>
              <a:cxnLst>
                <a:cxn ang="0">
                  <a:pos x="connsiteX0" y="connsiteY0"/>
                </a:cxn>
                <a:cxn ang="0">
                  <a:pos x="connsiteX1" y="connsiteY1"/>
                </a:cxn>
                <a:cxn ang="0">
                  <a:pos x="connsiteX2" y="connsiteY2"/>
                </a:cxn>
              </a:cxnLst>
              <a:rect l="l" t="t" r="r" b="b"/>
              <a:pathLst>
                <a:path w="2152650" h="1009650">
                  <a:moveTo>
                    <a:pt x="3572" y="968454"/>
                  </a:moveTo>
                  <a:cubicBezTo>
                    <a:pt x="60722" y="426482"/>
                    <a:pt x="519827" y="3572"/>
                    <a:pt x="1077039" y="3572"/>
                  </a:cubicBezTo>
                  <a:cubicBezTo>
                    <a:pt x="1647587" y="3572"/>
                    <a:pt x="2115265" y="446484"/>
                    <a:pt x="2154317" y="1006554"/>
                  </a:cubicBezTo>
                </a:path>
              </a:pathLst>
            </a:custGeom>
            <a:noFill/>
            <a:ln w="12700" cap="flat">
              <a:solidFill>
                <a:schemeClr val="bg1"/>
              </a:solidFill>
              <a:custDash>
                <a:ds d="607373" sp="607373"/>
              </a:custDash>
              <a:miter/>
            </a:ln>
          </p:spPr>
          <p:txBody>
            <a:bodyPr rtlCol="0" anchor="ctr"/>
            <a:lstStyle/>
            <a:p>
              <a:endParaRPr lang="sv-SE"/>
            </a:p>
          </p:txBody>
        </p:sp>
        <p:sp>
          <p:nvSpPr>
            <p:cNvPr id="29" name="Frihandsfigur: Form 28">
              <a:extLst>
                <a:ext uri="{FF2B5EF4-FFF2-40B4-BE49-F238E27FC236}">
                  <a16:creationId xmlns:a16="http://schemas.microsoft.com/office/drawing/2014/main" id="{3C24FC52-6773-49B4-8246-543EE561AB82}"/>
                </a:ext>
              </a:extLst>
            </p:cNvPr>
            <p:cNvSpPr/>
            <p:nvPr/>
          </p:nvSpPr>
          <p:spPr>
            <a:xfrm>
              <a:off x="7173515" y="4465558"/>
              <a:ext cx="9525" cy="38100"/>
            </a:xfrm>
            <a:custGeom>
              <a:avLst/>
              <a:gdLst>
                <a:gd name="connsiteX0" fmla="*/ 3572 w 0"/>
                <a:gd name="connsiteY0" fmla="*/ 3572 h 38100"/>
                <a:gd name="connsiteX1" fmla="*/ 4524 w 0"/>
                <a:gd name="connsiteY1" fmla="*/ 41672 h 38100"/>
              </a:gdLst>
              <a:ahLst/>
              <a:cxnLst>
                <a:cxn ang="0">
                  <a:pos x="connsiteX0" y="connsiteY0"/>
                </a:cxn>
                <a:cxn ang="0">
                  <a:pos x="connsiteX1" y="connsiteY1"/>
                </a:cxn>
              </a:cxnLst>
              <a:rect l="l" t="t" r="r" b="b"/>
              <a:pathLst>
                <a:path h="38100">
                  <a:moveTo>
                    <a:pt x="3572" y="3572"/>
                  </a:moveTo>
                  <a:cubicBezTo>
                    <a:pt x="3572" y="15954"/>
                    <a:pt x="4524" y="29289"/>
                    <a:pt x="4524" y="41672"/>
                  </a:cubicBezTo>
                </a:path>
              </a:pathLst>
            </a:custGeom>
            <a:noFill/>
            <a:ln w="12700" cap="flat">
              <a:solidFill>
                <a:schemeClr val="bg1"/>
              </a:solidFill>
              <a:prstDash val="solid"/>
              <a:miter/>
            </a:ln>
          </p:spPr>
          <p:txBody>
            <a:bodyPr rtlCol="0" anchor="ctr"/>
            <a:lstStyle/>
            <a:p>
              <a:endParaRPr lang="sv-SE"/>
            </a:p>
          </p:txBody>
        </p:sp>
      </p:grpSp>
      <p:pic>
        <p:nvPicPr>
          <p:cNvPr id="22" name="Bildobjekt 21">
            <a:extLst>
              <a:ext uri="{FF2B5EF4-FFF2-40B4-BE49-F238E27FC236}">
                <a16:creationId xmlns:a16="http://schemas.microsoft.com/office/drawing/2014/main" id="{14FAD095-CB8E-45D7-A974-AF3C39DCA272}"/>
              </a:ext>
            </a:extLst>
          </p:cNvPr>
          <p:cNvPicPr>
            <a:picLocks noChangeAspect="1"/>
          </p:cNvPicPr>
          <p:nvPr userDrawn="1"/>
        </p:nvPicPr>
        <p:blipFill>
          <a:blip r:embed="rId2"/>
          <a:stretch>
            <a:fillRect/>
          </a:stretch>
        </p:blipFill>
        <p:spPr>
          <a:xfrm>
            <a:off x="713590" y="4538076"/>
            <a:ext cx="1701000" cy="1593222"/>
          </a:xfrm>
          <a:prstGeom prst="rect">
            <a:avLst/>
          </a:prstGeom>
        </p:spPr>
      </p:pic>
      <p:pic>
        <p:nvPicPr>
          <p:cNvPr id="30" name="Bildobjekt 29">
            <a:extLst>
              <a:ext uri="{FF2B5EF4-FFF2-40B4-BE49-F238E27FC236}">
                <a16:creationId xmlns:a16="http://schemas.microsoft.com/office/drawing/2014/main" id="{7B05E5C2-0821-4712-839C-A62112CFB4AD}"/>
              </a:ext>
            </a:extLst>
          </p:cNvPr>
          <p:cNvPicPr>
            <a:picLocks noChangeAspect="1"/>
          </p:cNvPicPr>
          <p:nvPr userDrawn="1"/>
        </p:nvPicPr>
        <p:blipFill>
          <a:blip r:embed="rId3"/>
          <a:stretch>
            <a:fillRect/>
          </a:stretch>
        </p:blipFill>
        <p:spPr>
          <a:xfrm>
            <a:off x="2684050" y="4538076"/>
            <a:ext cx="1701000" cy="1596148"/>
          </a:xfrm>
          <a:prstGeom prst="rect">
            <a:avLst/>
          </a:prstGeom>
        </p:spPr>
      </p:pic>
    </p:spTree>
    <p:extLst>
      <p:ext uri="{BB962C8B-B14F-4D97-AF65-F5344CB8AC3E}">
        <p14:creationId xmlns:p14="http://schemas.microsoft.com/office/powerpoint/2010/main" val="3807190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_grön">
    <p:bg>
      <p:bgPr>
        <a:solidFill>
          <a:schemeClr val="accent3"/>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728369" y="1016000"/>
            <a:ext cx="5367632" cy="1044575"/>
          </a:xfrm>
        </p:spPr>
        <p:txBody>
          <a:bodyPr anchor="b" anchorCtr="0"/>
          <a:lstStyle>
            <a:lvl1pPr>
              <a:defRPr>
                <a:solidFill>
                  <a:schemeClr val="bg1"/>
                </a:solidFill>
              </a:defRPr>
            </a:lvl1pPr>
          </a:lstStyle>
          <a:p>
            <a:r>
              <a:rPr lang="sv-SE"/>
              <a:t>Klicka här för att ändra format</a:t>
            </a:r>
          </a:p>
        </p:txBody>
      </p:sp>
      <p:sp>
        <p:nvSpPr>
          <p:cNvPr id="5" name="Platshållare för text 4">
            <a:extLst>
              <a:ext uri="{FF2B5EF4-FFF2-40B4-BE49-F238E27FC236}">
                <a16:creationId xmlns:a16="http://schemas.microsoft.com/office/drawing/2014/main" id="{ECAA6480-B03D-49A9-8911-CAB108677579}"/>
              </a:ext>
            </a:extLst>
          </p:cNvPr>
          <p:cNvSpPr>
            <a:spLocks noGrp="1"/>
          </p:cNvSpPr>
          <p:nvPr>
            <p:ph type="body" sz="quarter" idx="13"/>
          </p:nvPr>
        </p:nvSpPr>
        <p:spPr>
          <a:xfrm>
            <a:off x="725688" y="2420938"/>
            <a:ext cx="5367633" cy="3924300"/>
          </a:xfrm>
        </p:spPr>
        <p:txBody>
          <a:bodyPr/>
          <a:lstStyle>
            <a:lvl1pPr marL="0" indent="0">
              <a:buNone/>
              <a:defRPr sz="2000">
                <a:solidFill>
                  <a:schemeClr val="bg1"/>
                </a:solidFill>
              </a:defRPr>
            </a:lvl1pPr>
            <a:lvl2pPr marL="44767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3" name="Frihandsfigur: Form 12">
            <a:extLst>
              <a:ext uri="{FF2B5EF4-FFF2-40B4-BE49-F238E27FC236}">
                <a16:creationId xmlns:a16="http://schemas.microsoft.com/office/drawing/2014/main" id="{E224027E-F31E-419B-A956-6AE31D98E0A7}"/>
              </a:ext>
            </a:extLst>
          </p:cNvPr>
          <p:cNvSpPr/>
          <p:nvPr/>
        </p:nvSpPr>
        <p:spPr>
          <a:xfrm rot="10800000">
            <a:off x="5815471" y="4346212"/>
            <a:ext cx="2360231" cy="4722812"/>
          </a:xfrm>
          <a:custGeom>
            <a:avLst/>
            <a:gdLst>
              <a:gd name="connsiteX0" fmla="*/ 3572 w 1181100"/>
              <a:gd name="connsiteY0" fmla="*/ 2382917 h 2381250"/>
              <a:gd name="connsiteX1" fmla="*/ 1185624 w 1181100"/>
              <a:gd name="connsiteY1" fmla="*/ 3572 h 2381250"/>
            </a:gdLst>
            <a:ahLst/>
            <a:cxnLst>
              <a:cxn ang="0">
                <a:pos x="connsiteX0" y="connsiteY0"/>
              </a:cxn>
              <a:cxn ang="0">
                <a:pos x="connsiteX1" y="connsiteY1"/>
              </a:cxn>
            </a:cxnLst>
            <a:rect l="l" t="t" r="r" b="b"/>
            <a:pathLst>
              <a:path w="1181100" h="2381250">
                <a:moveTo>
                  <a:pt x="3572" y="2382917"/>
                </a:moveTo>
                <a:lnTo>
                  <a:pt x="1185624" y="3572"/>
                </a:lnTo>
              </a:path>
            </a:pathLst>
          </a:custGeom>
          <a:ln w="12700" cap="flat">
            <a:solidFill>
              <a:schemeClr val="bg1"/>
            </a:solid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BD8B1939-D009-4693-9E5F-66C38F60FCA1}"/>
              </a:ext>
            </a:extLst>
          </p:cNvPr>
          <p:cNvSpPr/>
          <p:nvPr/>
        </p:nvSpPr>
        <p:spPr>
          <a:xfrm rot="10800000">
            <a:off x="11032724" y="4344323"/>
            <a:ext cx="2379265" cy="4722812"/>
          </a:xfrm>
          <a:custGeom>
            <a:avLst/>
            <a:gdLst>
              <a:gd name="connsiteX0" fmla="*/ 3572 w 1190625"/>
              <a:gd name="connsiteY0" fmla="*/ 3572 h 2381250"/>
              <a:gd name="connsiteX1" fmla="*/ 1187529 w 1190625"/>
              <a:gd name="connsiteY1" fmla="*/ 2381964 h 2381250"/>
            </a:gdLst>
            <a:ahLst/>
            <a:cxnLst>
              <a:cxn ang="0">
                <a:pos x="connsiteX0" y="connsiteY0"/>
              </a:cxn>
              <a:cxn ang="0">
                <a:pos x="connsiteX1" y="connsiteY1"/>
              </a:cxn>
            </a:cxnLst>
            <a:rect l="l" t="t" r="r" b="b"/>
            <a:pathLst>
              <a:path w="1190625" h="2381250">
                <a:moveTo>
                  <a:pt x="3572" y="3572"/>
                </a:moveTo>
                <a:lnTo>
                  <a:pt x="1187529" y="2381964"/>
                </a:lnTo>
              </a:path>
            </a:pathLst>
          </a:custGeom>
          <a:ln w="12700" cap="flat">
            <a:solidFill>
              <a:schemeClr val="bg1"/>
            </a:solid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B5F45494-5972-4B5E-BD0C-EB8BD37DBE3E}"/>
              </a:ext>
            </a:extLst>
          </p:cNvPr>
          <p:cNvSpPr/>
          <p:nvPr/>
        </p:nvSpPr>
        <p:spPr>
          <a:xfrm rot="10800000">
            <a:off x="7450502" y="571499"/>
            <a:ext cx="4320745" cy="4313113"/>
          </a:xfrm>
          <a:custGeom>
            <a:avLst/>
            <a:gdLst>
              <a:gd name="connsiteX0" fmla="*/ 2163842 w 2162175"/>
              <a:gd name="connsiteY0" fmla="*/ 1083707 h 2162175"/>
              <a:gd name="connsiteX1" fmla="*/ 1083707 w 2162175"/>
              <a:gd name="connsiteY1" fmla="*/ 2163842 h 2162175"/>
              <a:gd name="connsiteX2" fmla="*/ 3572 w 2162175"/>
              <a:gd name="connsiteY2" fmla="*/ 1083707 h 2162175"/>
              <a:gd name="connsiteX3" fmla="*/ 1083707 w 2162175"/>
              <a:gd name="connsiteY3" fmla="*/ 3572 h 2162175"/>
              <a:gd name="connsiteX4" fmla="*/ 2163842 w 2162175"/>
              <a:gd name="connsiteY4" fmla="*/ 1083707 h 216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2162175">
                <a:moveTo>
                  <a:pt x="2163842" y="1083707"/>
                </a:moveTo>
                <a:cubicBezTo>
                  <a:pt x="2163842" y="1680249"/>
                  <a:pt x="1680249" y="2163842"/>
                  <a:pt x="1083707" y="2163842"/>
                </a:cubicBezTo>
                <a:cubicBezTo>
                  <a:pt x="487165" y="2163842"/>
                  <a:pt x="3572" y="1680249"/>
                  <a:pt x="3572" y="1083707"/>
                </a:cubicBezTo>
                <a:cubicBezTo>
                  <a:pt x="3572" y="487165"/>
                  <a:pt x="487165" y="3572"/>
                  <a:pt x="1083707" y="3572"/>
                </a:cubicBezTo>
                <a:cubicBezTo>
                  <a:pt x="1680249" y="3572"/>
                  <a:pt x="2163842" y="487165"/>
                  <a:pt x="2163842" y="1083707"/>
                </a:cubicBezTo>
                <a:close/>
              </a:path>
            </a:pathLst>
          </a:custGeom>
          <a:noFill/>
          <a:ln w="12700" cap="flat">
            <a:solidFill>
              <a:schemeClr val="bg1"/>
            </a:solid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C0EBDD0B-3CFD-44BD-B271-2F862D735303}"/>
              </a:ext>
            </a:extLst>
          </p:cNvPr>
          <p:cNvSpPr/>
          <p:nvPr/>
        </p:nvSpPr>
        <p:spPr>
          <a:xfrm rot="10800000">
            <a:off x="11771248" y="2723454"/>
            <a:ext cx="380682" cy="18891"/>
          </a:xfrm>
          <a:custGeom>
            <a:avLst/>
            <a:gdLst>
              <a:gd name="connsiteX0" fmla="*/ 193119 w 190500"/>
              <a:gd name="connsiteY0" fmla="*/ 3572 h 0"/>
              <a:gd name="connsiteX1" fmla="*/ 3572 w 190500"/>
              <a:gd name="connsiteY1" fmla="*/ 3572 h 0"/>
            </a:gdLst>
            <a:ahLst/>
            <a:cxnLst>
              <a:cxn ang="0">
                <a:pos x="connsiteX0" y="connsiteY0"/>
              </a:cxn>
              <a:cxn ang="0">
                <a:pos x="connsiteX1" y="connsiteY1"/>
              </a:cxn>
            </a:cxnLst>
            <a:rect l="l" t="t" r="r" b="b"/>
            <a:pathLst>
              <a:path w="190500">
                <a:moveTo>
                  <a:pt x="193119" y="3572"/>
                </a:moveTo>
                <a:lnTo>
                  <a:pt x="3572" y="3572"/>
                </a:lnTo>
              </a:path>
            </a:pathLst>
          </a:custGeom>
          <a:ln w="12700" cap="flat">
            <a:solidFill>
              <a:schemeClr val="bg1"/>
            </a:solid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9E96EF8E-165F-48B6-AAA1-8119F72BCC2F}"/>
              </a:ext>
            </a:extLst>
          </p:cNvPr>
          <p:cNvSpPr/>
          <p:nvPr userDrawn="1"/>
        </p:nvSpPr>
        <p:spPr>
          <a:xfrm rot="10800000">
            <a:off x="7073627" y="2687737"/>
            <a:ext cx="187398" cy="45719"/>
          </a:xfrm>
          <a:custGeom>
            <a:avLst/>
            <a:gdLst>
              <a:gd name="connsiteX0" fmla="*/ 192167 w 190500"/>
              <a:gd name="connsiteY0" fmla="*/ 3572 h 0"/>
              <a:gd name="connsiteX1" fmla="*/ 3572 w 190500"/>
              <a:gd name="connsiteY1" fmla="*/ 3572 h 0"/>
            </a:gdLst>
            <a:ahLst/>
            <a:cxnLst>
              <a:cxn ang="0">
                <a:pos x="connsiteX0" y="connsiteY0"/>
              </a:cxn>
              <a:cxn ang="0">
                <a:pos x="connsiteX1" y="connsiteY1"/>
              </a:cxn>
            </a:cxnLst>
            <a:rect l="l" t="t" r="r" b="b"/>
            <a:pathLst>
              <a:path w="190500">
                <a:moveTo>
                  <a:pt x="192167" y="3572"/>
                </a:moveTo>
                <a:lnTo>
                  <a:pt x="3572" y="3572"/>
                </a:lnTo>
              </a:path>
            </a:pathLst>
          </a:custGeom>
          <a:ln w="12700" cap="flat">
            <a:solidFill>
              <a:schemeClr val="bg1"/>
            </a:solid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17152C02-463D-4799-AEB7-8CC51F517AA4}"/>
              </a:ext>
            </a:extLst>
          </p:cNvPr>
          <p:cNvSpPr/>
          <p:nvPr/>
        </p:nvSpPr>
        <p:spPr>
          <a:xfrm rot="10800000">
            <a:off x="9481442" y="2611995"/>
            <a:ext cx="266478" cy="264477"/>
          </a:xfrm>
          <a:custGeom>
            <a:avLst/>
            <a:gdLst>
              <a:gd name="connsiteX0" fmla="*/ 138827 w 133350"/>
              <a:gd name="connsiteY0" fmla="*/ 71199 h 133350"/>
              <a:gd name="connsiteX1" fmla="*/ 71199 w 133350"/>
              <a:gd name="connsiteY1" fmla="*/ 138827 h 133350"/>
              <a:gd name="connsiteX2" fmla="*/ 3572 w 133350"/>
              <a:gd name="connsiteY2" fmla="*/ 71199 h 133350"/>
              <a:gd name="connsiteX3" fmla="*/ 71199 w 133350"/>
              <a:gd name="connsiteY3" fmla="*/ 3572 h 133350"/>
              <a:gd name="connsiteX4" fmla="*/ 138827 w 133350"/>
              <a:gd name="connsiteY4" fmla="*/ 7119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8827" y="71199"/>
                </a:moveTo>
                <a:cubicBezTo>
                  <a:pt x="138827" y="108549"/>
                  <a:pt x="108549" y="138827"/>
                  <a:pt x="71199" y="138827"/>
                </a:cubicBezTo>
                <a:cubicBezTo>
                  <a:pt x="33850" y="138827"/>
                  <a:pt x="3572" y="108549"/>
                  <a:pt x="3572" y="71199"/>
                </a:cubicBezTo>
                <a:cubicBezTo>
                  <a:pt x="3572" y="33850"/>
                  <a:pt x="33850" y="3572"/>
                  <a:pt x="71199" y="3572"/>
                </a:cubicBezTo>
                <a:cubicBezTo>
                  <a:pt x="108549" y="3572"/>
                  <a:pt x="138827" y="33850"/>
                  <a:pt x="138827" y="71199"/>
                </a:cubicBezTo>
                <a:close/>
              </a:path>
            </a:pathLst>
          </a:custGeom>
          <a:noFill/>
          <a:ln w="12700" cap="flat">
            <a:solidFill>
              <a:schemeClr val="bg1"/>
            </a:solid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A2C622ED-5990-46E9-A58C-C268888FD70D}"/>
              </a:ext>
            </a:extLst>
          </p:cNvPr>
          <p:cNvSpPr/>
          <p:nvPr/>
        </p:nvSpPr>
        <p:spPr>
          <a:xfrm rot="5400000">
            <a:off x="4760477" y="2833929"/>
            <a:ext cx="8543924" cy="3542826"/>
          </a:xfrm>
          <a:custGeom>
            <a:avLst/>
            <a:gdLst>
              <a:gd name="connsiteX0" fmla="*/ 3572 w 4352925"/>
              <a:gd name="connsiteY0" fmla="*/ 3572 h 1781175"/>
              <a:gd name="connsiteX1" fmla="*/ 4355545 w 4352925"/>
              <a:gd name="connsiteY1" fmla="*/ 3572 h 1781175"/>
              <a:gd name="connsiteX2" fmla="*/ 4355545 w 4352925"/>
              <a:gd name="connsiteY2" fmla="*/ 1785699 h 1781175"/>
              <a:gd name="connsiteX3" fmla="*/ 3572 w 4352925"/>
              <a:gd name="connsiteY3" fmla="*/ 1785699 h 1781175"/>
            </a:gdLst>
            <a:ahLst/>
            <a:cxnLst>
              <a:cxn ang="0">
                <a:pos x="connsiteX0" y="connsiteY0"/>
              </a:cxn>
              <a:cxn ang="0">
                <a:pos x="connsiteX1" y="connsiteY1"/>
              </a:cxn>
              <a:cxn ang="0">
                <a:pos x="connsiteX2" y="connsiteY2"/>
              </a:cxn>
              <a:cxn ang="0">
                <a:pos x="connsiteX3" y="connsiteY3"/>
              </a:cxn>
            </a:cxnLst>
            <a:rect l="l" t="t" r="r" b="b"/>
            <a:pathLst>
              <a:path w="4352925" h="1781175">
                <a:moveTo>
                  <a:pt x="3572" y="3572"/>
                </a:moveTo>
                <a:lnTo>
                  <a:pt x="4355545" y="3572"/>
                </a:lnTo>
                <a:lnTo>
                  <a:pt x="4355545" y="1785699"/>
                </a:lnTo>
                <a:lnTo>
                  <a:pt x="3572" y="1785699"/>
                </a:lnTo>
                <a:close/>
              </a:path>
            </a:pathLst>
          </a:custGeom>
          <a:noFill/>
          <a:ln w="12700" cap="flat">
            <a:solidFill>
              <a:schemeClr val="bg1"/>
            </a:solid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FE41A834-F608-420E-ADB9-78B4863B8C1C}"/>
              </a:ext>
            </a:extLst>
          </p:cNvPr>
          <p:cNvSpPr/>
          <p:nvPr/>
        </p:nvSpPr>
        <p:spPr>
          <a:xfrm rot="5400000">
            <a:off x="5929913" y="4046990"/>
            <a:ext cx="3802751" cy="1155682"/>
          </a:xfrm>
          <a:custGeom>
            <a:avLst/>
            <a:gdLst>
              <a:gd name="connsiteX0" fmla="*/ 3572 w 1924050"/>
              <a:gd name="connsiteY0" fmla="*/ 581739 h 581025"/>
              <a:gd name="connsiteX1" fmla="*/ 3572 w 1924050"/>
              <a:gd name="connsiteY1" fmla="*/ 3572 h 581025"/>
              <a:gd name="connsiteX2" fmla="*/ 1926670 w 1924050"/>
              <a:gd name="connsiteY2" fmla="*/ 3572 h 581025"/>
              <a:gd name="connsiteX3" fmla="*/ 1926670 w 1924050"/>
              <a:gd name="connsiteY3" fmla="*/ 581739 h 581025"/>
            </a:gdLst>
            <a:ahLst/>
            <a:cxnLst>
              <a:cxn ang="0">
                <a:pos x="connsiteX0" y="connsiteY0"/>
              </a:cxn>
              <a:cxn ang="0">
                <a:pos x="connsiteX1" y="connsiteY1"/>
              </a:cxn>
              <a:cxn ang="0">
                <a:pos x="connsiteX2" y="connsiteY2"/>
              </a:cxn>
              <a:cxn ang="0">
                <a:pos x="connsiteX3" y="connsiteY3"/>
              </a:cxn>
            </a:cxnLst>
            <a:rect l="l" t="t" r="r" b="b"/>
            <a:pathLst>
              <a:path w="1924050" h="581025">
                <a:moveTo>
                  <a:pt x="3572" y="581739"/>
                </a:moveTo>
                <a:lnTo>
                  <a:pt x="3572" y="3572"/>
                </a:lnTo>
                <a:lnTo>
                  <a:pt x="1926670" y="3572"/>
                </a:lnTo>
                <a:lnTo>
                  <a:pt x="1926670" y="581739"/>
                </a:lnTo>
              </a:path>
            </a:pathLst>
          </a:custGeom>
          <a:noFill/>
          <a:ln w="12700" cap="flat">
            <a:solidFill>
              <a:schemeClr val="bg1"/>
            </a:solidFill>
            <a:prstDash val="solid"/>
            <a:miter/>
          </a:ln>
        </p:spPr>
        <p:txBody>
          <a:bodyPr rtlCol="0" anchor="ctr"/>
          <a:lstStyle/>
          <a:p>
            <a:endParaRPr lang="sv-SE"/>
          </a:p>
        </p:txBody>
      </p:sp>
      <p:sp>
        <p:nvSpPr>
          <p:cNvPr id="23" name="Frihandsfigur: Form 22">
            <a:extLst>
              <a:ext uri="{FF2B5EF4-FFF2-40B4-BE49-F238E27FC236}">
                <a16:creationId xmlns:a16="http://schemas.microsoft.com/office/drawing/2014/main" id="{1217FD72-C3AE-456F-8FED-0720FE9C1F59}"/>
              </a:ext>
            </a:extLst>
          </p:cNvPr>
          <p:cNvSpPr/>
          <p:nvPr/>
        </p:nvSpPr>
        <p:spPr>
          <a:xfrm rot="5400000">
            <a:off x="9537515" y="4556315"/>
            <a:ext cx="168261" cy="170510"/>
          </a:xfrm>
          <a:custGeom>
            <a:avLst/>
            <a:gdLst>
              <a:gd name="connsiteX0" fmla="*/ 89297 w 85725"/>
              <a:gd name="connsiteY0" fmla="*/ 46434 h 85725"/>
              <a:gd name="connsiteX1" fmla="*/ 46434 w 85725"/>
              <a:gd name="connsiteY1" fmla="*/ 89297 h 85725"/>
              <a:gd name="connsiteX2" fmla="*/ 3572 w 85725"/>
              <a:gd name="connsiteY2" fmla="*/ 46434 h 85725"/>
              <a:gd name="connsiteX3" fmla="*/ 46434 w 85725"/>
              <a:gd name="connsiteY3" fmla="*/ 3572 h 85725"/>
              <a:gd name="connsiteX4" fmla="*/ 89297 w 85725"/>
              <a:gd name="connsiteY4" fmla="*/ 46434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9297" y="46434"/>
                </a:moveTo>
                <a:cubicBezTo>
                  <a:pt x="89297" y="70107"/>
                  <a:pt x="70107" y="89297"/>
                  <a:pt x="46434" y="89297"/>
                </a:cubicBezTo>
                <a:cubicBezTo>
                  <a:pt x="22762" y="89297"/>
                  <a:pt x="3572" y="70107"/>
                  <a:pt x="3572" y="46434"/>
                </a:cubicBezTo>
                <a:cubicBezTo>
                  <a:pt x="3572" y="22762"/>
                  <a:pt x="22762" y="3572"/>
                  <a:pt x="46434" y="3572"/>
                </a:cubicBezTo>
                <a:cubicBezTo>
                  <a:pt x="70107" y="3572"/>
                  <a:pt x="89297" y="22762"/>
                  <a:pt x="89297" y="46434"/>
                </a:cubicBezTo>
                <a:close/>
              </a:path>
            </a:pathLst>
          </a:custGeom>
          <a:solidFill>
            <a:schemeClr val="bg1"/>
          </a:solidFill>
          <a:ln w="12700" cap="flat">
            <a:solidFill>
              <a:schemeClr val="bg1"/>
            </a:solidFill>
            <a:prstDash val="solid"/>
            <a:miter/>
          </a:ln>
        </p:spPr>
        <p:txBody>
          <a:bodyPr rtlCol="0" anchor="ctr"/>
          <a:lstStyle/>
          <a:p>
            <a:endParaRPr lang="sv-SE"/>
          </a:p>
        </p:txBody>
      </p:sp>
      <p:sp>
        <p:nvSpPr>
          <p:cNvPr id="24" name="Frihandsfigur: Form 23">
            <a:extLst>
              <a:ext uri="{FF2B5EF4-FFF2-40B4-BE49-F238E27FC236}">
                <a16:creationId xmlns:a16="http://schemas.microsoft.com/office/drawing/2014/main" id="{C8C0BC28-0177-4DE1-B93A-786F0EEC70DD}"/>
              </a:ext>
            </a:extLst>
          </p:cNvPr>
          <p:cNvSpPr/>
          <p:nvPr/>
        </p:nvSpPr>
        <p:spPr>
          <a:xfrm rot="5400000">
            <a:off x="9733220" y="4277533"/>
            <a:ext cx="2804352" cy="663096"/>
          </a:xfrm>
          <a:custGeom>
            <a:avLst/>
            <a:gdLst>
              <a:gd name="connsiteX0" fmla="*/ 3572 w 1428750"/>
              <a:gd name="connsiteY0" fmla="*/ 336947 h 333375"/>
              <a:gd name="connsiteX1" fmla="*/ 716042 w 1428750"/>
              <a:gd name="connsiteY1" fmla="*/ 3572 h 333375"/>
              <a:gd name="connsiteX2" fmla="*/ 1428512 w 1428750"/>
              <a:gd name="connsiteY2" fmla="*/ 336947 h 333375"/>
            </a:gdLst>
            <a:ahLst/>
            <a:cxnLst>
              <a:cxn ang="0">
                <a:pos x="connsiteX0" y="connsiteY0"/>
              </a:cxn>
              <a:cxn ang="0">
                <a:pos x="connsiteX1" y="connsiteY1"/>
              </a:cxn>
              <a:cxn ang="0">
                <a:pos x="connsiteX2" y="connsiteY2"/>
              </a:cxn>
            </a:cxnLst>
            <a:rect l="l" t="t" r="r" b="b"/>
            <a:pathLst>
              <a:path w="1428750" h="333375">
                <a:moveTo>
                  <a:pt x="3572" y="336947"/>
                </a:moveTo>
                <a:cubicBezTo>
                  <a:pt x="174069" y="133112"/>
                  <a:pt x="429339" y="3572"/>
                  <a:pt x="716042" y="3572"/>
                </a:cubicBezTo>
                <a:cubicBezTo>
                  <a:pt x="1002744" y="3572"/>
                  <a:pt x="1258015" y="133112"/>
                  <a:pt x="1428512" y="336947"/>
                </a:cubicBezTo>
              </a:path>
            </a:pathLst>
          </a:custGeom>
          <a:noFill/>
          <a:ln w="12700" cap="flat">
            <a:solidFill>
              <a:schemeClr val="bg1"/>
            </a:solidFill>
            <a:prstDash val="solid"/>
            <a:miter/>
          </a:ln>
        </p:spPr>
        <p:txBody>
          <a:bodyPr rtlCol="0" anchor="ctr"/>
          <a:lstStyle/>
          <a:p>
            <a:endParaRPr lang="sv-SE"/>
          </a:p>
        </p:txBody>
      </p:sp>
      <p:pic>
        <p:nvPicPr>
          <p:cNvPr id="20" name="Bildobjekt 19">
            <a:extLst>
              <a:ext uri="{FF2B5EF4-FFF2-40B4-BE49-F238E27FC236}">
                <a16:creationId xmlns:a16="http://schemas.microsoft.com/office/drawing/2014/main" id="{C95DF78F-F93F-4EE9-AE8C-88CF469FD996}"/>
              </a:ext>
            </a:extLst>
          </p:cNvPr>
          <p:cNvPicPr>
            <a:picLocks noChangeAspect="1"/>
          </p:cNvPicPr>
          <p:nvPr userDrawn="1"/>
        </p:nvPicPr>
        <p:blipFill>
          <a:blip r:embed="rId2"/>
          <a:stretch>
            <a:fillRect/>
          </a:stretch>
        </p:blipFill>
        <p:spPr>
          <a:xfrm>
            <a:off x="11078825" y="169070"/>
            <a:ext cx="419483" cy="392904"/>
          </a:xfrm>
          <a:prstGeom prst="rect">
            <a:avLst/>
          </a:prstGeom>
        </p:spPr>
      </p:pic>
      <p:pic>
        <p:nvPicPr>
          <p:cNvPr id="25" name="Bildobjekt 24">
            <a:extLst>
              <a:ext uri="{FF2B5EF4-FFF2-40B4-BE49-F238E27FC236}">
                <a16:creationId xmlns:a16="http://schemas.microsoft.com/office/drawing/2014/main" id="{784D6F93-06EF-4119-9E02-922CFC0CB983}"/>
              </a:ext>
            </a:extLst>
          </p:cNvPr>
          <p:cNvPicPr>
            <a:picLocks noChangeAspect="1"/>
          </p:cNvPicPr>
          <p:nvPr userDrawn="1"/>
        </p:nvPicPr>
        <p:blipFill>
          <a:blip r:embed="rId3"/>
          <a:stretch>
            <a:fillRect/>
          </a:stretch>
        </p:blipFill>
        <p:spPr>
          <a:xfrm>
            <a:off x="11553212" y="169070"/>
            <a:ext cx="419483" cy="393626"/>
          </a:xfrm>
          <a:prstGeom prst="rect">
            <a:avLst/>
          </a:prstGeom>
        </p:spPr>
      </p:pic>
    </p:spTree>
    <p:extLst>
      <p:ext uri="{BB962C8B-B14F-4D97-AF65-F5344CB8AC3E}">
        <p14:creationId xmlns:p14="http://schemas.microsoft.com/office/powerpoint/2010/main" val="3305435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_röd">
    <p:bg>
      <p:bgPr>
        <a:solidFill>
          <a:schemeClr val="accent5"/>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728369" y="1029496"/>
            <a:ext cx="5367632" cy="1031080"/>
          </a:xfrm>
        </p:spPr>
        <p:txBody>
          <a:bodyPr anchor="b" anchorCtr="0"/>
          <a:lstStyle>
            <a:lvl1pPr>
              <a:defRPr>
                <a:solidFill>
                  <a:schemeClr val="bg1"/>
                </a:solidFill>
              </a:defRPr>
            </a:lvl1pPr>
          </a:lstStyle>
          <a:p>
            <a:r>
              <a:rPr lang="sv-SE"/>
              <a:t>Klicka här för att ändra format</a:t>
            </a:r>
          </a:p>
        </p:txBody>
      </p:sp>
      <p:sp>
        <p:nvSpPr>
          <p:cNvPr id="5" name="Platshållare för text 4">
            <a:extLst>
              <a:ext uri="{FF2B5EF4-FFF2-40B4-BE49-F238E27FC236}">
                <a16:creationId xmlns:a16="http://schemas.microsoft.com/office/drawing/2014/main" id="{ECAA6480-B03D-49A9-8911-CAB108677579}"/>
              </a:ext>
            </a:extLst>
          </p:cNvPr>
          <p:cNvSpPr>
            <a:spLocks noGrp="1"/>
          </p:cNvSpPr>
          <p:nvPr>
            <p:ph type="body" sz="quarter" idx="13"/>
          </p:nvPr>
        </p:nvSpPr>
        <p:spPr>
          <a:xfrm>
            <a:off x="725689" y="2420938"/>
            <a:ext cx="5384127" cy="3924300"/>
          </a:xfrm>
        </p:spPr>
        <p:txBody>
          <a:bodyPr/>
          <a:lstStyle>
            <a:lvl1pPr marL="0" indent="0">
              <a:buNone/>
              <a:defRPr>
                <a:solidFill>
                  <a:schemeClr val="bg1"/>
                </a:solidFill>
              </a:defRPr>
            </a:lvl1pPr>
            <a:lvl2pPr marL="44767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grpSp>
        <p:nvGrpSpPr>
          <p:cNvPr id="44" name="Bild 42">
            <a:extLst>
              <a:ext uri="{FF2B5EF4-FFF2-40B4-BE49-F238E27FC236}">
                <a16:creationId xmlns:a16="http://schemas.microsoft.com/office/drawing/2014/main" id="{6ACE637D-AFF5-401A-981F-95E12EA868E8}"/>
              </a:ext>
            </a:extLst>
          </p:cNvPr>
          <p:cNvGrpSpPr/>
          <p:nvPr/>
        </p:nvGrpSpPr>
        <p:grpSpPr>
          <a:xfrm rot="5400000">
            <a:off x="7254071" y="-95249"/>
            <a:ext cx="6975869" cy="6975869"/>
            <a:chOff x="5081587" y="2414587"/>
            <a:chExt cx="2028825" cy="2028825"/>
          </a:xfrm>
        </p:grpSpPr>
        <p:sp>
          <p:nvSpPr>
            <p:cNvPr id="45" name="Frihandsfigur: Form 44">
              <a:extLst>
                <a:ext uri="{FF2B5EF4-FFF2-40B4-BE49-F238E27FC236}">
                  <a16:creationId xmlns:a16="http://schemas.microsoft.com/office/drawing/2014/main" id="{19BA5273-21D4-47C1-99E1-12517DB3D732}"/>
                </a:ext>
              </a:extLst>
            </p:cNvPr>
            <p:cNvSpPr/>
            <p:nvPr/>
          </p:nvSpPr>
          <p:spPr>
            <a:xfrm>
              <a:off x="5078015" y="2411015"/>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bg1"/>
              </a:solidFill>
              <a:prstDash val="solid"/>
              <a:miter/>
            </a:ln>
          </p:spPr>
          <p:txBody>
            <a:bodyPr rtlCol="0" anchor="ctr"/>
            <a:lstStyle/>
            <a:p>
              <a:endParaRPr lang="sv-SE"/>
            </a:p>
          </p:txBody>
        </p:sp>
        <p:sp>
          <p:nvSpPr>
            <p:cNvPr id="46" name="Frihandsfigur: Form 45">
              <a:extLst>
                <a:ext uri="{FF2B5EF4-FFF2-40B4-BE49-F238E27FC236}">
                  <a16:creationId xmlns:a16="http://schemas.microsoft.com/office/drawing/2014/main" id="{960F8A23-01A8-4402-9C15-38B9525442AE}"/>
                </a:ext>
              </a:extLst>
            </p:cNvPr>
            <p:cNvSpPr/>
            <p:nvPr/>
          </p:nvSpPr>
          <p:spPr>
            <a:xfrm>
              <a:off x="5078015" y="2411015"/>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bg1"/>
              </a:solidFill>
              <a:prstDash val="solid"/>
              <a:miter/>
            </a:ln>
          </p:spPr>
          <p:txBody>
            <a:bodyPr rtlCol="0" anchor="ctr"/>
            <a:lstStyle/>
            <a:p>
              <a:endParaRPr lang="sv-SE"/>
            </a:p>
          </p:txBody>
        </p:sp>
        <p:sp>
          <p:nvSpPr>
            <p:cNvPr id="47" name="Frihandsfigur: Form 46">
              <a:extLst>
                <a:ext uri="{FF2B5EF4-FFF2-40B4-BE49-F238E27FC236}">
                  <a16:creationId xmlns:a16="http://schemas.microsoft.com/office/drawing/2014/main" id="{7AB467DA-A527-4D73-9207-EDBA1D470275}"/>
                </a:ext>
              </a:extLst>
            </p:cNvPr>
            <p:cNvSpPr/>
            <p:nvPr/>
          </p:nvSpPr>
          <p:spPr>
            <a:xfrm>
              <a:off x="5078015" y="2411015"/>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bg1"/>
              </a:solidFill>
              <a:prstDash val="solid"/>
              <a:miter/>
            </a:ln>
          </p:spPr>
          <p:txBody>
            <a:bodyPr rtlCol="0" anchor="ctr"/>
            <a:lstStyle/>
            <a:p>
              <a:endParaRPr lang="sv-SE"/>
            </a:p>
          </p:txBody>
        </p:sp>
        <p:sp>
          <p:nvSpPr>
            <p:cNvPr id="48" name="Frihandsfigur: Form 47">
              <a:extLst>
                <a:ext uri="{FF2B5EF4-FFF2-40B4-BE49-F238E27FC236}">
                  <a16:creationId xmlns:a16="http://schemas.microsoft.com/office/drawing/2014/main" id="{BDC43072-020B-4EE1-BA96-0101B202C02B}"/>
                </a:ext>
              </a:extLst>
            </p:cNvPr>
            <p:cNvSpPr/>
            <p:nvPr/>
          </p:nvSpPr>
          <p:spPr>
            <a:xfrm>
              <a:off x="5078015" y="2411015"/>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bg1"/>
              </a:solidFill>
              <a:prstDash val="solid"/>
              <a:miter/>
            </a:ln>
          </p:spPr>
          <p:txBody>
            <a:bodyPr rtlCol="0" anchor="ctr"/>
            <a:lstStyle/>
            <a:p>
              <a:endParaRPr lang="sv-SE"/>
            </a:p>
          </p:txBody>
        </p:sp>
        <p:sp>
          <p:nvSpPr>
            <p:cNvPr id="49" name="Frihandsfigur: Form 48">
              <a:extLst>
                <a:ext uri="{FF2B5EF4-FFF2-40B4-BE49-F238E27FC236}">
                  <a16:creationId xmlns:a16="http://schemas.microsoft.com/office/drawing/2014/main" id="{038C6A3C-B7F9-46D3-AF5A-03B691D5DD41}"/>
                </a:ext>
              </a:extLst>
            </p:cNvPr>
            <p:cNvSpPr/>
            <p:nvPr/>
          </p:nvSpPr>
          <p:spPr>
            <a:xfrm>
              <a:off x="5078015" y="2411015"/>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bg1"/>
              </a:solidFill>
              <a:prstDash val="solid"/>
              <a:miter/>
            </a:ln>
          </p:spPr>
          <p:txBody>
            <a:bodyPr rtlCol="0" anchor="ctr"/>
            <a:lstStyle/>
            <a:p>
              <a:endParaRPr lang="sv-SE"/>
            </a:p>
          </p:txBody>
        </p:sp>
        <p:sp>
          <p:nvSpPr>
            <p:cNvPr id="50" name="Frihandsfigur: Form 49">
              <a:extLst>
                <a:ext uri="{FF2B5EF4-FFF2-40B4-BE49-F238E27FC236}">
                  <a16:creationId xmlns:a16="http://schemas.microsoft.com/office/drawing/2014/main" id="{08DE4A73-31F1-4134-ACB6-83CBB2FF5DB2}"/>
                </a:ext>
              </a:extLst>
            </p:cNvPr>
            <p:cNvSpPr/>
            <p:nvPr/>
          </p:nvSpPr>
          <p:spPr>
            <a:xfrm>
              <a:off x="5078015" y="2411015"/>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bg1"/>
              </a:solidFill>
              <a:prstDash val="solid"/>
              <a:miter/>
            </a:ln>
          </p:spPr>
          <p:txBody>
            <a:bodyPr rtlCol="0" anchor="ctr"/>
            <a:lstStyle/>
            <a:p>
              <a:endParaRPr lang="sv-SE"/>
            </a:p>
          </p:txBody>
        </p:sp>
        <p:sp>
          <p:nvSpPr>
            <p:cNvPr id="51" name="Frihandsfigur: Form 50">
              <a:extLst>
                <a:ext uri="{FF2B5EF4-FFF2-40B4-BE49-F238E27FC236}">
                  <a16:creationId xmlns:a16="http://schemas.microsoft.com/office/drawing/2014/main" id="{5020F4F2-57EF-4B4D-A0D7-8EC05643CD6C}"/>
                </a:ext>
              </a:extLst>
            </p:cNvPr>
            <p:cNvSpPr/>
            <p:nvPr/>
          </p:nvSpPr>
          <p:spPr>
            <a:xfrm>
              <a:off x="5078015" y="2411015"/>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bg1"/>
              </a:solidFill>
              <a:prstDash val="solid"/>
              <a:miter/>
            </a:ln>
          </p:spPr>
          <p:txBody>
            <a:bodyPr rtlCol="0" anchor="ctr"/>
            <a:lstStyle/>
            <a:p>
              <a:endParaRPr lang="sv-SE"/>
            </a:p>
          </p:txBody>
        </p:sp>
      </p:grpSp>
      <p:grpSp>
        <p:nvGrpSpPr>
          <p:cNvPr id="53" name="Bild 51">
            <a:extLst>
              <a:ext uri="{FF2B5EF4-FFF2-40B4-BE49-F238E27FC236}">
                <a16:creationId xmlns:a16="http://schemas.microsoft.com/office/drawing/2014/main" id="{7EA2CC82-CE7E-4103-B011-55D8F6949A5B}"/>
              </a:ext>
            </a:extLst>
          </p:cNvPr>
          <p:cNvGrpSpPr/>
          <p:nvPr/>
        </p:nvGrpSpPr>
        <p:grpSpPr>
          <a:xfrm rot="5400000">
            <a:off x="3978411" y="2850069"/>
            <a:ext cx="13077937" cy="6818974"/>
            <a:chOff x="4205287" y="2443162"/>
            <a:chExt cx="3781425" cy="1971675"/>
          </a:xfrm>
        </p:grpSpPr>
        <p:sp>
          <p:nvSpPr>
            <p:cNvPr id="54" name="Frihandsfigur: Form 53">
              <a:extLst>
                <a:ext uri="{FF2B5EF4-FFF2-40B4-BE49-F238E27FC236}">
                  <a16:creationId xmlns:a16="http://schemas.microsoft.com/office/drawing/2014/main" id="{B0CCDD2A-A197-42F9-BBAD-207BE541C221}"/>
                </a:ext>
              </a:extLst>
            </p:cNvPr>
            <p:cNvSpPr/>
            <p:nvPr/>
          </p:nvSpPr>
          <p:spPr>
            <a:xfrm>
              <a:off x="4201715" y="4099798"/>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5" name="Frihandsfigur: Form 54">
              <a:extLst>
                <a:ext uri="{FF2B5EF4-FFF2-40B4-BE49-F238E27FC236}">
                  <a16:creationId xmlns:a16="http://schemas.microsoft.com/office/drawing/2014/main" id="{DACA401D-3681-41C6-9EA9-C9D779A9C604}"/>
                </a:ext>
              </a:extLst>
            </p:cNvPr>
            <p:cNvSpPr/>
            <p:nvPr/>
          </p:nvSpPr>
          <p:spPr>
            <a:xfrm>
              <a:off x="4201715" y="4370308"/>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6" name="Frihandsfigur: Form 55">
              <a:extLst>
                <a:ext uri="{FF2B5EF4-FFF2-40B4-BE49-F238E27FC236}">
                  <a16:creationId xmlns:a16="http://schemas.microsoft.com/office/drawing/2014/main" id="{F7C7D91B-500C-48D1-983D-BE41DF3F4959}"/>
                </a:ext>
              </a:extLst>
            </p:cNvPr>
            <p:cNvSpPr/>
            <p:nvPr/>
          </p:nvSpPr>
          <p:spPr>
            <a:xfrm>
              <a:off x="4201715" y="3830240"/>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7" name="Frihandsfigur: Form 56">
              <a:extLst>
                <a:ext uri="{FF2B5EF4-FFF2-40B4-BE49-F238E27FC236}">
                  <a16:creationId xmlns:a16="http://schemas.microsoft.com/office/drawing/2014/main" id="{87FEC089-ADC3-4E3B-B511-A2FA1F41FB65}"/>
                </a:ext>
              </a:extLst>
            </p:cNvPr>
            <p:cNvSpPr/>
            <p:nvPr/>
          </p:nvSpPr>
          <p:spPr>
            <a:xfrm>
              <a:off x="4201715" y="3559730"/>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8" name="Frihandsfigur: Form 57">
              <a:extLst>
                <a:ext uri="{FF2B5EF4-FFF2-40B4-BE49-F238E27FC236}">
                  <a16:creationId xmlns:a16="http://schemas.microsoft.com/office/drawing/2014/main" id="{A44C6446-4492-4CA9-A075-B5F1A14446CE}"/>
                </a:ext>
              </a:extLst>
            </p:cNvPr>
            <p:cNvSpPr/>
            <p:nvPr/>
          </p:nvSpPr>
          <p:spPr>
            <a:xfrm>
              <a:off x="4201715" y="3290173"/>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9" name="Frihandsfigur: Form 58">
              <a:extLst>
                <a:ext uri="{FF2B5EF4-FFF2-40B4-BE49-F238E27FC236}">
                  <a16:creationId xmlns:a16="http://schemas.microsoft.com/office/drawing/2014/main" id="{FA6A5D84-B2AB-4AED-B690-9937717BB071}"/>
                </a:ext>
              </a:extLst>
            </p:cNvPr>
            <p:cNvSpPr/>
            <p:nvPr/>
          </p:nvSpPr>
          <p:spPr>
            <a:xfrm>
              <a:off x="4201715" y="3019663"/>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60" name="Frihandsfigur: Form 59">
              <a:extLst>
                <a:ext uri="{FF2B5EF4-FFF2-40B4-BE49-F238E27FC236}">
                  <a16:creationId xmlns:a16="http://schemas.microsoft.com/office/drawing/2014/main" id="{D00C1C94-B051-48DA-87C8-754F88942D2B}"/>
                </a:ext>
              </a:extLst>
            </p:cNvPr>
            <p:cNvSpPr/>
            <p:nvPr/>
          </p:nvSpPr>
          <p:spPr>
            <a:xfrm>
              <a:off x="4201715" y="2750105"/>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61" name="Frihandsfigur: Form 60">
              <a:extLst>
                <a:ext uri="{FF2B5EF4-FFF2-40B4-BE49-F238E27FC236}">
                  <a16:creationId xmlns:a16="http://schemas.microsoft.com/office/drawing/2014/main" id="{8F5A80B5-7625-414C-9B2B-8EF3EF841835}"/>
                </a:ext>
              </a:extLst>
            </p:cNvPr>
            <p:cNvSpPr/>
            <p:nvPr/>
          </p:nvSpPr>
          <p:spPr>
            <a:xfrm>
              <a:off x="4201715" y="2480548"/>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62" name="Frihandsfigur: Form 61">
              <a:extLst>
                <a:ext uri="{FF2B5EF4-FFF2-40B4-BE49-F238E27FC236}">
                  <a16:creationId xmlns:a16="http://schemas.microsoft.com/office/drawing/2014/main" id="{926AFF88-22EB-4ABE-92ED-9D17305F051C}"/>
                </a:ext>
              </a:extLst>
            </p:cNvPr>
            <p:cNvSpPr/>
            <p:nvPr/>
          </p:nvSpPr>
          <p:spPr>
            <a:xfrm>
              <a:off x="7982188" y="2439590"/>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3" name="Frihandsfigur: Form 62">
              <a:extLst>
                <a:ext uri="{FF2B5EF4-FFF2-40B4-BE49-F238E27FC236}">
                  <a16:creationId xmlns:a16="http://schemas.microsoft.com/office/drawing/2014/main" id="{EEC445FC-F121-4CC5-86D2-13574CB6461B}"/>
                </a:ext>
              </a:extLst>
            </p:cNvPr>
            <p:cNvSpPr/>
            <p:nvPr/>
          </p:nvSpPr>
          <p:spPr>
            <a:xfrm>
              <a:off x="7982188" y="2709148"/>
              <a:ext cx="9525" cy="85725"/>
            </a:xfrm>
            <a:custGeom>
              <a:avLst/>
              <a:gdLst>
                <a:gd name="connsiteX0" fmla="*/ 3572 w 0"/>
                <a:gd name="connsiteY0" fmla="*/ 3572 h 85725"/>
                <a:gd name="connsiteX1" fmla="*/ 3572 w 0"/>
                <a:gd name="connsiteY1" fmla="*/ 85487 h 85725"/>
              </a:gdLst>
              <a:ahLst/>
              <a:cxnLst>
                <a:cxn ang="0">
                  <a:pos x="connsiteX0" y="connsiteY0"/>
                </a:cxn>
                <a:cxn ang="0">
                  <a:pos x="connsiteX1" y="connsiteY1"/>
                </a:cxn>
              </a:cxnLst>
              <a:rect l="l" t="t" r="r" b="b"/>
              <a:pathLst>
                <a:path h="85725">
                  <a:moveTo>
                    <a:pt x="3572" y="3572"/>
                  </a:moveTo>
                  <a:lnTo>
                    <a:pt x="3572" y="85487"/>
                  </a:lnTo>
                </a:path>
              </a:pathLst>
            </a:custGeom>
            <a:ln w="12700" cap="flat">
              <a:solidFill>
                <a:schemeClr val="bg1"/>
              </a:solidFill>
              <a:prstDash val="solid"/>
              <a:miter/>
            </a:ln>
          </p:spPr>
          <p:txBody>
            <a:bodyPr rtlCol="0" anchor="ctr"/>
            <a:lstStyle/>
            <a:p>
              <a:endParaRPr lang="sv-SE"/>
            </a:p>
          </p:txBody>
        </p:sp>
        <p:sp>
          <p:nvSpPr>
            <p:cNvPr id="64" name="Frihandsfigur: Form 63">
              <a:extLst>
                <a:ext uri="{FF2B5EF4-FFF2-40B4-BE49-F238E27FC236}">
                  <a16:creationId xmlns:a16="http://schemas.microsoft.com/office/drawing/2014/main" id="{D2B8CD37-4544-4600-8426-A573ABF0B580}"/>
                </a:ext>
              </a:extLst>
            </p:cNvPr>
            <p:cNvSpPr/>
            <p:nvPr/>
          </p:nvSpPr>
          <p:spPr>
            <a:xfrm>
              <a:off x="7982188" y="2979658"/>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5" name="Frihandsfigur: Form 64">
              <a:extLst>
                <a:ext uri="{FF2B5EF4-FFF2-40B4-BE49-F238E27FC236}">
                  <a16:creationId xmlns:a16="http://schemas.microsoft.com/office/drawing/2014/main" id="{55656783-99D7-4B08-8FC1-BCDFC7E8C365}"/>
                </a:ext>
              </a:extLst>
            </p:cNvPr>
            <p:cNvSpPr/>
            <p:nvPr/>
          </p:nvSpPr>
          <p:spPr>
            <a:xfrm>
              <a:off x="7982188" y="3249215"/>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6" name="Frihandsfigur: Form 65">
              <a:extLst>
                <a:ext uri="{FF2B5EF4-FFF2-40B4-BE49-F238E27FC236}">
                  <a16:creationId xmlns:a16="http://schemas.microsoft.com/office/drawing/2014/main" id="{5B3F650A-A420-4A36-BFCC-6A5DA0592338}"/>
                </a:ext>
              </a:extLst>
            </p:cNvPr>
            <p:cNvSpPr/>
            <p:nvPr/>
          </p:nvSpPr>
          <p:spPr>
            <a:xfrm>
              <a:off x="7982188" y="3519725"/>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7" name="Frihandsfigur: Form 66">
              <a:extLst>
                <a:ext uri="{FF2B5EF4-FFF2-40B4-BE49-F238E27FC236}">
                  <a16:creationId xmlns:a16="http://schemas.microsoft.com/office/drawing/2014/main" id="{49BE9846-30FA-4CEC-BEDF-44B91ED5F072}"/>
                </a:ext>
              </a:extLst>
            </p:cNvPr>
            <p:cNvSpPr/>
            <p:nvPr/>
          </p:nvSpPr>
          <p:spPr>
            <a:xfrm>
              <a:off x="7982188" y="3789283"/>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8" name="Frihandsfigur: Form 67">
              <a:extLst>
                <a:ext uri="{FF2B5EF4-FFF2-40B4-BE49-F238E27FC236}">
                  <a16:creationId xmlns:a16="http://schemas.microsoft.com/office/drawing/2014/main" id="{8918C0D7-3438-4421-8661-C3FC562F435B}"/>
                </a:ext>
              </a:extLst>
            </p:cNvPr>
            <p:cNvSpPr/>
            <p:nvPr/>
          </p:nvSpPr>
          <p:spPr>
            <a:xfrm>
              <a:off x="7982188" y="4059793"/>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9" name="Frihandsfigur: Form 68">
              <a:extLst>
                <a:ext uri="{FF2B5EF4-FFF2-40B4-BE49-F238E27FC236}">
                  <a16:creationId xmlns:a16="http://schemas.microsoft.com/office/drawing/2014/main" id="{676B9B2A-05B7-40E7-B197-A989D012E7E4}"/>
                </a:ext>
              </a:extLst>
            </p:cNvPr>
            <p:cNvSpPr/>
            <p:nvPr/>
          </p:nvSpPr>
          <p:spPr>
            <a:xfrm>
              <a:off x="7982188" y="4329350"/>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grpSp>
      <p:pic>
        <p:nvPicPr>
          <p:cNvPr id="30" name="Bildobjekt 29">
            <a:extLst>
              <a:ext uri="{FF2B5EF4-FFF2-40B4-BE49-F238E27FC236}">
                <a16:creationId xmlns:a16="http://schemas.microsoft.com/office/drawing/2014/main" id="{48940773-476C-4DA7-A5EC-54E044F9EF92}"/>
              </a:ext>
            </a:extLst>
          </p:cNvPr>
          <p:cNvPicPr>
            <a:picLocks noChangeAspect="1"/>
          </p:cNvPicPr>
          <p:nvPr userDrawn="1"/>
        </p:nvPicPr>
        <p:blipFill>
          <a:blip r:embed="rId2"/>
          <a:stretch>
            <a:fillRect/>
          </a:stretch>
        </p:blipFill>
        <p:spPr>
          <a:xfrm>
            <a:off x="11078825" y="169070"/>
            <a:ext cx="419483" cy="392904"/>
          </a:xfrm>
          <a:prstGeom prst="rect">
            <a:avLst/>
          </a:prstGeom>
        </p:spPr>
      </p:pic>
      <p:pic>
        <p:nvPicPr>
          <p:cNvPr id="32" name="Bildobjekt 31">
            <a:extLst>
              <a:ext uri="{FF2B5EF4-FFF2-40B4-BE49-F238E27FC236}">
                <a16:creationId xmlns:a16="http://schemas.microsoft.com/office/drawing/2014/main" id="{E885B5F5-8354-4DC9-8E15-69B49EDF3F0E}"/>
              </a:ext>
            </a:extLst>
          </p:cNvPr>
          <p:cNvPicPr>
            <a:picLocks noChangeAspect="1"/>
          </p:cNvPicPr>
          <p:nvPr userDrawn="1"/>
        </p:nvPicPr>
        <p:blipFill>
          <a:blip r:embed="rId3"/>
          <a:stretch>
            <a:fillRect/>
          </a:stretch>
        </p:blipFill>
        <p:spPr>
          <a:xfrm>
            <a:off x="11553212" y="169070"/>
            <a:ext cx="419483" cy="393626"/>
          </a:xfrm>
          <a:prstGeom prst="rect">
            <a:avLst/>
          </a:prstGeom>
        </p:spPr>
      </p:pic>
    </p:spTree>
    <p:extLst>
      <p:ext uri="{BB962C8B-B14F-4D97-AF65-F5344CB8AC3E}">
        <p14:creationId xmlns:p14="http://schemas.microsoft.com/office/powerpoint/2010/main" val="597237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och innehåll_vit">
    <p:spTree>
      <p:nvGrpSpPr>
        <p:cNvPr id="1" name=""/>
        <p:cNvGrpSpPr/>
        <p:nvPr/>
      </p:nvGrpSpPr>
      <p:grpSpPr>
        <a:xfrm>
          <a:off x="0" y="0"/>
          <a:ext cx="0" cy="0"/>
          <a:chOff x="0" y="0"/>
          <a:chExt cx="0" cy="0"/>
        </a:xfrm>
      </p:grpSpPr>
      <p:sp>
        <p:nvSpPr>
          <p:cNvPr id="2" name="Rubrik 1"/>
          <p:cNvSpPr>
            <a:spLocks noGrp="1"/>
          </p:cNvSpPr>
          <p:nvPr>
            <p:ph type="title"/>
          </p:nvPr>
        </p:nvSpPr>
        <p:spPr>
          <a:xfrm>
            <a:off x="731838" y="1016000"/>
            <a:ext cx="7731938" cy="1039377"/>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5688" y="2420938"/>
            <a:ext cx="5370312" cy="39243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grpSp>
        <p:nvGrpSpPr>
          <p:cNvPr id="28" name="Bild 12">
            <a:extLst>
              <a:ext uri="{FF2B5EF4-FFF2-40B4-BE49-F238E27FC236}">
                <a16:creationId xmlns:a16="http://schemas.microsoft.com/office/drawing/2014/main" id="{252D8DF5-3DB0-4A9E-AA5D-5F3F696E0B41}"/>
              </a:ext>
            </a:extLst>
          </p:cNvPr>
          <p:cNvGrpSpPr/>
          <p:nvPr userDrawn="1"/>
        </p:nvGrpSpPr>
        <p:grpSpPr>
          <a:xfrm rot="11721435">
            <a:off x="6865145" y="1080939"/>
            <a:ext cx="7162970" cy="7076968"/>
            <a:chOff x="8149828" y="4715850"/>
            <a:chExt cx="2028825" cy="2028825"/>
          </a:xfrm>
        </p:grpSpPr>
        <p:sp>
          <p:nvSpPr>
            <p:cNvPr id="29" name="Frihandsfigur: Form 28">
              <a:extLst>
                <a:ext uri="{FF2B5EF4-FFF2-40B4-BE49-F238E27FC236}">
                  <a16:creationId xmlns:a16="http://schemas.microsoft.com/office/drawing/2014/main" id="{EE9567F3-B293-4278-84F7-B0AF41D20575}"/>
                </a:ext>
              </a:extLst>
            </p:cNvPr>
            <p:cNvSpPr/>
            <p:nvPr/>
          </p:nvSpPr>
          <p:spPr>
            <a:xfrm>
              <a:off x="8149828" y="4715850"/>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tx1"/>
              </a:solidFill>
              <a:prstDash val="solid"/>
              <a:miter/>
            </a:ln>
          </p:spPr>
          <p:txBody>
            <a:bodyPr rtlCol="0" anchor="ctr"/>
            <a:lstStyle/>
            <a:p>
              <a:endParaRPr lang="sv-SE"/>
            </a:p>
          </p:txBody>
        </p:sp>
        <p:sp>
          <p:nvSpPr>
            <p:cNvPr id="30" name="Frihandsfigur: Form 29">
              <a:extLst>
                <a:ext uri="{FF2B5EF4-FFF2-40B4-BE49-F238E27FC236}">
                  <a16:creationId xmlns:a16="http://schemas.microsoft.com/office/drawing/2014/main" id="{8BC8637F-FFE7-40C6-95AA-6FD73CA05870}"/>
                </a:ext>
              </a:extLst>
            </p:cNvPr>
            <p:cNvSpPr/>
            <p:nvPr/>
          </p:nvSpPr>
          <p:spPr>
            <a:xfrm>
              <a:off x="8149828" y="4715850"/>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tx1"/>
              </a:solidFill>
              <a:prstDash val="solid"/>
              <a:miter/>
            </a:ln>
          </p:spPr>
          <p:txBody>
            <a:bodyPr rtlCol="0" anchor="ctr"/>
            <a:lstStyle/>
            <a:p>
              <a:endParaRPr lang="sv-SE"/>
            </a:p>
          </p:txBody>
        </p:sp>
        <p:sp>
          <p:nvSpPr>
            <p:cNvPr id="31" name="Frihandsfigur: Form 30">
              <a:extLst>
                <a:ext uri="{FF2B5EF4-FFF2-40B4-BE49-F238E27FC236}">
                  <a16:creationId xmlns:a16="http://schemas.microsoft.com/office/drawing/2014/main" id="{2E73A415-9D93-4F1D-9598-7089E6728A98}"/>
                </a:ext>
              </a:extLst>
            </p:cNvPr>
            <p:cNvSpPr/>
            <p:nvPr/>
          </p:nvSpPr>
          <p:spPr>
            <a:xfrm>
              <a:off x="8149828" y="4715850"/>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tx1"/>
              </a:solidFill>
              <a:prstDash val="solid"/>
              <a:miter/>
            </a:ln>
          </p:spPr>
          <p:txBody>
            <a:bodyPr rtlCol="0" anchor="ctr"/>
            <a:lstStyle/>
            <a:p>
              <a:endParaRPr lang="sv-SE"/>
            </a:p>
          </p:txBody>
        </p:sp>
        <p:sp>
          <p:nvSpPr>
            <p:cNvPr id="32" name="Frihandsfigur: Form 31">
              <a:extLst>
                <a:ext uri="{FF2B5EF4-FFF2-40B4-BE49-F238E27FC236}">
                  <a16:creationId xmlns:a16="http://schemas.microsoft.com/office/drawing/2014/main" id="{07B6DC64-939C-4420-A865-F2912D2EC8CF}"/>
                </a:ext>
              </a:extLst>
            </p:cNvPr>
            <p:cNvSpPr/>
            <p:nvPr/>
          </p:nvSpPr>
          <p:spPr>
            <a:xfrm>
              <a:off x="8149828" y="4715850"/>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tx1"/>
              </a:solidFill>
              <a:prstDash val="solid"/>
              <a:miter/>
            </a:ln>
          </p:spPr>
          <p:txBody>
            <a:bodyPr rtlCol="0" anchor="ctr"/>
            <a:lstStyle/>
            <a:p>
              <a:endParaRPr lang="sv-SE"/>
            </a:p>
          </p:txBody>
        </p:sp>
        <p:sp>
          <p:nvSpPr>
            <p:cNvPr id="33" name="Frihandsfigur: Form 32">
              <a:extLst>
                <a:ext uri="{FF2B5EF4-FFF2-40B4-BE49-F238E27FC236}">
                  <a16:creationId xmlns:a16="http://schemas.microsoft.com/office/drawing/2014/main" id="{F51F4248-BB39-42F0-ADB6-CFD52B719617}"/>
                </a:ext>
              </a:extLst>
            </p:cNvPr>
            <p:cNvSpPr/>
            <p:nvPr/>
          </p:nvSpPr>
          <p:spPr>
            <a:xfrm>
              <a:off x="8149828" y="4715850"/>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tx1"/>
              </a:solidFill>
              <a:prstDash val="solid"/>
              <a:miter/>
            </a:ln>
          </p:spPr>
          <p:txBody>
            <a:bodyPr rtlCol="0" anchor="ctr"/>
            <a:lstStyle/>
            <a:p>
              <a:endParaRPr lang="sv-SE"/>
            </a:p>
          </p:txBody>
        </p:sp>
        <p:sp>
          <p:nvSpPr>
            <p:cNvPr id="34" name="Frihandsfigur: Form 33">
              <a:extLst>
                <a:ext uri="{FF2B5EF4-FFF2-40B4-BE49-F238E27FC236}">
                  <a16:creationId xmlns:a16="http://schemas.microsoft.com/office/drawing/2014/main" id="{EB08580F-32E1-4C20-9382-2DB27B249ACA}"/>
                </a:ext>
              </a:extLst>
            </p:cNvPr>
            <p:cNvSpPr/>
            <p:nvPr/>
          </p:nvSpPr>
          <p:spPr>
            <a:xfrm>
              <a:off x="8149828" y="4715850"/>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tx1"/>
              </a:solidFill>
              <a:prstDash val="solid"/>
              <a:miter/>
            </a:ln>
          </p:spPr>
          <p:txBody>
            <a:bodyPr rtlCol="0" anchor="ctr"/>
            <a:lstStyle/>
            <a:p>
              <a:endParaRPr lang="sv-SE"/>
            </a:p>
          </p:txBody>
        </p:sp>
        <p:sp>
          <p:nvSpPr>
            <p:cNvPr id="35" name="Frihandsfigur: Form 34">
              <a:extLst>
                <a:ext uri="{FF2B5EF4-FFF2-40B4-BE49-F238E27FC236}">
                  <a16:creationId xmlns:a16="http://schemas.microsoft.com/office/drawing/2014/main" id="{48BB14A5-EFD8-4FC4-87B9-8557D967CE2C}"/>
                </a:ext>
              </a:extLst>
            </p:cNvPr>
            <p:cNvSpPr/>
            <p:nvPr/>
          </p:nvSpPr>
          <p:spPr>
            <a:xfrm>
              <a:off x="8149828" y="4715850"/>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tx1"/>
              </a:solidFill>
              <a:prstDash val="solid"/>
              <a:miter/>
            </a:ln>
          </p:spPr>
          <p:txBody>
            <a:bodyPr rtlCol="0" anchor="ctr"/>
            <a:lstStyle/>
            <a:p>
              <a:endParaRPr lang="sv-SE"/>
            </a:p>
          </p:txBody>
        </p:sp>
      </p:grpSp>
    </p:spTree>
    <p:extLst>
      <p:ext uri="{BB962C8B-B14F-4D97-AF65-F5344CB8AC3E}">
        <p14:creationId xmlns:p14="http://schemas.microsoft.com/office/powerpoint/2010/main" val="2947592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nehåll och bild höger">
    <p:spTree>
      <p:nvGrpSpPr>
        <p:cNvPr id="1" name=""/>
        <p:cNvGrpSpPr/>
        <p:nvPr/>
      </p:nvGrpSpPr>
      <p:grpSpPr>
        <a:xfrm>
          <a:off x="0" y="0"/>
          <a:ext cx="0" cy="0"/>
          <a:chOff x="0" y="0"/>
          <a:chExt cx="0" cy="0"/>
        </a:xfrm>
      </p:grpSpPr>
      <p:sp>
        <p:nvSpPr>
          <p:cNvPr id="2" name="Rubrik 1"/>
          <p:cNvSpPr>
            <a:spLocks noGrp="1"/>
          </p:cNvSpPr>
          <p:nvPr>
            <p:ph type="title"/>
          </p:nvPr>
        </p:nvSpPr>
        <p:spPr>
          <a:xfrm>
            <a:off x="731838" y="1016000"/>
            <a:ext cx="5188245" cy="1038253"/>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31838" y="2420938"/>
            <a:ext cx="5184776" cy="39243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6275387" y="1016001"/>
            <a:ext cx="5689601" cy="5329238"/>
          </a:xfrm>
        </p:spPr>
        <p:txBody>
          <a:bodyPr anchor="ctr" anchorCtr="0"/>
          <a:lstStyle>
            <a:lvl1pPr marL="0" indent="0" algn="ctr">
              <a:buNone/>
              <a:defRPr sz="1600"/>
            </a:lvl1pPr>
          </a:lstStyle>
          <a:p>
            <a:r>
              <a:rPr lang="sv-SE"/>
              <a:t>Klicka på ikonen för att lägga till en bild</a:t>
            </a:r>
          </a:p>
        </p:txBody>
      </p:sp>
    </p:spTree>
    <p:extLst>
      <p:ext uri="{BB962C8B-B14F-4D97-AF65-F5344CB8AC3E}">
        <p14:creationId xmlns:p14="http://schemas.microsoft.com/office/powerpoint/2010/main" val="2738483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633150E8-575F-0917-6A16-4FA07DDB8825}"/>
              </a:ext>
            </a:extLst>
          </p:cNvPr>
          <p:cNvSpPr>
            <a:spLocks noGrp="1"/>
          </p:cNvSpPr>
          <p:nvPr>
            <p:ph type="ctrTitle"/>
          </p:nvPr>
        </p:nvSpPr>
        <p:spPr>
          <a:xfrm>
            <a:off x="937260" y="2763203"/>
            <a:ext cx="10203180" cy="2387600"/>
          </a:xfrm>
          <a:prstGeom prst="rect">
            <a:avLst/>
          </a:prstGeom>
        </p:spPr>
        <p:txBody>
          <a:bodyPr anchor="b">
            <a:normAutofit/>
          </a:bodyPr>
          <a:lstStyle>
            <a:lvl1pPr algn="l">
              <a:defRPr sz="5400" b="1" i="0">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5" name="Underrubrik 2">
            <a:extLst>
              <a:ext uri="{FF2B5EF4-FFF2-40B4-BE49-F238E27FC236}">
                <a16:creationId xmlns:a16="http://schemas.microsoft.com/office/drawing/2014/main" id="{DBE651B2-FDD8-260B-C7CD-6AF47F8C3AE8}"/>
              </a:ext>
            </a:extLst>
          </p:cNvPr>
          <p:cNvSpPr>
            <a:spLocks noGrp="1"/>
          </p:cNvSpPr>
          <p:nvPr>
            <p:ph type="subTitle" idx="1"/>
          </p:nvPr>
        </p:nvSpPr>
        <p:spPr>
          <a:xfrm>
            <a:off x="937260" y="5380602"/>
            <a:ext cx="10210800" cy="1042776"/>
          </a:xfrm>
        </p:spPr>
        <p:txBody>
          <a:bodyPr/>
          <a:lstStyle>
            <a:lvl1pPr marL="0" indent="0" algn="l">
              <a:buNone/>
              <a:defRPr sz="2400" b="1" i="0">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dirty="0"/>
          </a:p>
        </p:txBody>
      </p:sp>
      <p:sp>
        <p:nvSpPr>
          <p:cNvPr id="10" name="Platshållare för datum 3">
            <a:extLst>
              <a:ext uri="{FF2B5EF4-FFF2-40B4-BE49-F238E27FC236}">
                <a16:creationId xmlns:a16="http://schemas.microsoft.com/office/drawing/2014/main" id="{665B354A-C403-672A-FCB5-BC74E209EF22}"/>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11" name="Platshållare för bildnummer 5">
            <a:extLst>
              <a:ext uri="{FF2B5EF4-FFF2-40B4-BE49-F238E27FC236}">
                <a16:creationId xmlns:a16="http://schemas.microsoft.com/office/drawing/2014/main" id="{BE0C9D18-BA60-FAA7-B858-7F3738ED1B01}"/>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12" name="Platshållare för sidfot 6">
            <a:extLst>
              <a:ext uri="{FF2B5EF4-FFF2-40B4-BE49-F238E27FC236}">
                <a16:creationId xmlns:a16="http://schemas.microsoft.com/office/drawing/2014/main" id="{82154A78-2F28-75BF-1F80-3732F02D3B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2429164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nehåll och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6275388" y="1010416"/>
            <a:ext cx="5188245" cy="1050159"/>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6275388" y="2420938"/>
            <a:ext cx="5689600" cy="39243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745908" y="1010417"/>
            <a:ext cx="5170705" cy="5334822"/>
          </a:xfrm>
        </p:spPr>
        <p:txBody>
          <a:bodyPr anchor="ctr" anchorCtr="0"/>
          <a:lstStyle>
            <a:lvl1pPr marL="0" indent="0" algn="ctr">
              <a:buNone/>
              <a:defRPr sz="1600"/>
            </a:lvl1pPr>
          </a:lstStyle>
          <a:p>
            <a:r>
              <a:rPr lang="sv-SE"/>
              <a:t>Klicka på ikonen för att lägga till en bild</a:t>
            </a:r>
          </a:p>
        </p:txBody>
      </p:sp>
    </p:spTree>
    <p:extLst>
      <p:ext uri="{BB962C8B-B14F-4D97-AF65-F5344CB8AC3E}">
        <p14:creationId xmlns:p14="http://schemas.microsoft.com/office/powerpoint/2010/main" val="23167719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vå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50243" y="1029494"/>
            <a:ext cx="7627219" cy="1031081"/>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5689" y="2420938"/>
            <a:ext cx="3690958" cy="390948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1" name="Platshållare för innehåll 2">
            <a:extLst>
              <a:ext uri="{FF2B5EF4-FFF2-40B4-BE49-F238E27FC236}">
                <a16:creationId xmlns:a16="http://schemas.microsoft.com/office/drawing/2014/main" id="{391E7B50-F211-4773-9434-6D9056770638}"/>
              </a:ext>
            </a:extLst>
          </p:cNvPr>
          <p:cNvSpPr>
            <a:spLocks noGrp="1"/>
          </p:cNvSpPr>
          <p:nvPr>
            <p:ph idx="13"/>
          </p:nvPr>
        </p:nvSpPr>
        <p:spPr>
          <a:xfrm>
            <a:off x="4686504" y="2420938"/>
            <a:ext cx="3690958" cy="390948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grpSp>
        <p:nvGrpSpPr>
          <p:cNvPr id="4" name="Bild 2">
            <a:extLst>
              <a:ext uri="{FF2B5EF4-FFF2-40B4-BE49-F238E27FC236}">
                <a16:creationId xmlns:a16="http://schemas.microsoft.com/office/drawing/2014/main" id="{B5B7B78E-801B-4906-8DD6-528326F931C7}"/>
              </a:ext>
            </a:extLst>
          </p:cNvPr>
          <p:cNvGrpSpPr/>
          <p:nvPr/>
        </p:nvGrpSpPr>
        <p:grpSpPr>
          <a:xfrm>
            <a:off x="8648700" y="-2324098"/>
            <a:ext cx="4178299" cy="8356598"/>
            <a:chOff x="5014912" y="1266825"/>
            <a:chExt cx="2162175" cy="4324350"/>
          </a:xfrm>
        </p:grpSpPr>
        <p:sp>
          <p:nvSpPr>
            <p:cNvPr id="5" name="Frihandsfigur: Form 4">
              <a:extLst>
                <a:ext uri="{FF2B5EF4-FFF2-40B4-BE49-F238E27FC236}">
                  <a16:creationId xmlns:a16="http://schemas.microsoft.com/office/drawing/2014/main" id="{84F6DAFE-A40C-4327-8B68-D998EC99B965}"/>
                </a:ext>
              </a:extLst>
            </p:cNvPr>
            <p:cNvSpPr/>
            <p:nvPr/>
          </p:nvSpPr>
          <p:spPr>
            <a:xfrm>
              <a:off x="5014198" y="4503658"/>
              <a:ext cx="2162175" cy="1085850"/>
            </a:xfrm>
            <a:custGeom>
              <a:avLst/>
              <a:gdLst>
                <a:gd name="connsiteX0" fmla="*/ 2162889 w 2162175"/>
                <a:gd name="connsiteY0" fmla="*/ 3572 h 1085850"/>
                <a:gd name="connsiteX1" fmla="*/ 1082754 w 2162175"/>
                <a:gd name="connsiteY1" fmla="*/ 1083707 h 1085850"/>
                <a:gd name="connsiteX2" fmla="*/ 3572 w 2162175"/>
                <a:gd name="connsiteY2" fmla="*/ 3572 h 1085850"/>
                <a:gd name="connsiteX3" fmla="*/ 2162889 w 2162175"/>
                <a:gd name="connsiteY3" fmla="*/ 3572 h 1085850"/>
              </a:gdLst>
              <a:ahLst/>
              <a:cxnLst>
                <a:cxn ang="0">
                  <a:pos x="connsiteX0" y="connsiteY0"/>
                </a:cxn>
                <a:cxn ang="0">
                  <a:pos x="connsiteX1" y="connsiteY1"/>
                </a:cxn>
                <a:cxn ang="0">
                  <a:pos x="connsiteX2" y="connsiteY2"/>
                </a:cxn>
                <a:cxn ang="0">
                  <a:pos x="connsiteX3" y="connsiteY3"/>
                </a:cxn>
              </a:cxnLst>
              <a:rect l="l" t="t" r="r" b="b"/>
              <a:pathLst>
                <a:path w="2162175" h="1085850">
                  <a:moveTo>
                    <a:pt x="2162889" y="3572"/>
                  </a:moveTo>
                  <a:cubicBezTo>
                    <a:pt x="2162889" y="599837"/>
                    <a:pt x="1679019" y="1083707"/>
                    <a:pt x="1082754" y="1083707"/>
                  </a:cubicBezTo>
                  <a:cubicBezTo>
                    <a:pt x="486489" y="1083707"/>
                    <a:pt x="3572" y="599837"/>
                    <a:pt x="3572" y="3572"/>
                  </a:cubicBezTo>
                  <a:lnTo>
                    <a:pt x="2162889" y="3572"/>
                  </a:lnTo>
                  <a:close/>
                </a:path>
              </a:pathLst>
            </a:custGeom>
            <a:noFill/>
            <a:ln w="12700" cap="flat">
              <a:solidFill>
                <a:srgbClr val="000000"/>
              </a:solidFill>
              <a:prstDash val="solid"/>
              <a:miter/>
            </a:ln>
          </p:spPr>
          <p:txBody>
            <a:bodyPr rtlCol="0" anchor="ctr"/>
            <a:lstStyle/>
            <a:p>
              <a:endParaRPr lang="sv-SE"/>
            </a:p>
          </p:txBody>
        </p:sp>
        <p:sp>
          <p:nvSpPr>
            <p:cNvPr id="6" name="Frihandsfigur: Form 5">
              <a:extLst>
                <a:ext uri="{FF2B5EF4-FFF2-40B4-BE49-F238E27FC236}">
                  <a16:creationId xmlns:a16="http://schemas.microsoft.com/office/drawing/2014/main" id="{C0697574-ED35-47E9-8C32-04DD60F42F25}"/>
                </a:ext>
              </a:extLst>
            </p:cNvPr>
            <p:cNvSpPr/>
            <p:nvPr/>
          </p:nvSpPr>
          <p:spPr>
            <a:xfrm>
              <a:off x="5014198"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rgbClr val="000000"/>
              </a:solidFill>
              <a:prstDash val="solid"/>
              <a:miter/>
            </a:ln>
          </p:spPr>
          <p:txBody>
            <a:bodyPr rtlCol="0" anchor="ctr"/>
            <a:lstStyle/>
            <a:p>
              <a:endParaRPr lang="sv-SE"/>
            </a:p>
          </p:txBody>
        </p:sp>
        <p:sp>
          <p:nvSpPr>
            <p:cNvPr id="7" name="Frihandsfigur: Form 6">
              <a:extLst>
                <a:ext uri="{FF2B5EF4-FFF2-40B4-BE49-F238E27FC236}">
                  <a16:creationId xmlns:a16="http://schemas.microsoft.com/office/drawing/2014/main" id="{B0692184-58AE-445D-8762-8E1006C07B77}"/>
                </a:ext>
              </a:extLst>
            </p:cNvPr>
            <p:cNvSpPr/>
            <p:nvPr/>
          </p:nvSpPr>
          <p:spPr>
            <a:xfrm>
              <a:off x="7173515"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rgbClr val="000000"/>
              </a:solidFill>
              <a:prstDash val="solid"/>
              <a:miter/>
            </a:ln>
          </p:spPr>
          <p:txBody>
            <a:bodyPr rtlCol="0" anchor="ctr"/>
            <a:lstStyle/>
            <a:p>
              <a:endParaRPr lang="sv-SE"/>
            </a:p>
          </p:txBody>
        </p:sp>
        <p:sp>
          <p:nvSpPr>
            <p:cNvPr id="9" name="Frihandsfigur: Form 8">
              <a:extLst>
                <a:ext uri="{FF2B5EF4-FFF2-40B4-BE49-F238E27FC236}">
                  <a16:creationId xmlns:a16="http://schemas.microsoft.com/office/drawing/2014/main" id="{603C74B2-0BD3-47EA-85AE-05589E8FA9C5}"/>
                </a:ext>
              </a:extLst>
            </p:cNvPr>
            <p:cNvSpPr/>
            <p:nvPr/>
          </p:nvSpPr>
          <p:spPr>
            <a:xfrm>
              <a:off x="5014198" y="4465558"/>
              <a:ext cx="9525" cy="38100"/>
            </a:xfrm>
            <a:custGeom>
              <a:avLst/>
              <a:gdLst>
                <a:gd name="connsiteX0" fmla="*/ 3572 w 0"/>
                <a:gd name="connsiteY0" fmla="*/ 41672 h 38100"/>
                <a:gd name="connsiteX1" fmla="*/ 4524 w 0"/>
                <a:gd name="connsiteY1" fmla="*/ 3572 h 38100"/>
              </a:gdLst>
              <a:ahLst/>
              <a:cxnLst>
                <a:cxn ang="0">
                  <a:pos x="connsiteX0" y="connsiteY0"/>
                </a:cxn>
                <a:cxn ang="0">
                  <a:pos x="connsiteX1" y="connsiteY1"/>
                </a:cxn>
              </a:cxnLst>
              <a:rect l="l" t="t" r="r" b="b"/>
              <a:pathLst>
                <a:path h="38100">
                  <a:moveTo>
                    <a:pt x="3572" y="41672"/>
                  </a:moveTo>
                  <a:cubicBezTo>
                    <a:pt x="3572" y="29289"/>
                    <a:pt x="3572" y="15954"/>
                    <a:pt x="4524" y="3572"/>
                  </a:cubicBezTo>
                </a:path>
              </a:pathLst>
            </a:custGeom>
            <a:noFill/>
            <a:ln w="12700" cap="flat">
              <a:solidFill>
                <a:srgbClr val="000000"/>
              </a:solid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1A8027DA-9ECF-4144-B54A-D1736E9DF891}"/>
                </a:ext>
              </a:extLst>
            </p:cNvPr>
            <p:cNvSpPr/>
            <p:nvPr/>
          </p:nvSpPr>
          <p:spPr>
            <a:xfrm>
              <a:off x="5019913" y="3423523"/>
              <a:ext cx="2152650" cy="1009650"/>
            </a:xfrm>
            <a:custGeom>
              <a:avLst/>
              <a:gdLst>
                <a:gd name="connsiteX0" fmla="*/ 3572 w 2152650"/>
                <a:gd name="connsiteY0" fmla="*/ 968454 h 1009650"/>
                <a:gd name="connsiteX1" fmla="*/ 1077039 w 2152650"/>
                <a:gd name="connsiteY1" fmla="*/ 3572 h 1009650"/>
                <a:gd name="connsiteX2" fmla="*/ 2154317 w 2152650"/>
                <a:gd name="connsiteY2" fmla="*/ 1006554 h 1009650"/>
              </a:gdLst>
              <a:ahLst/>
              <a:cxnLst>
                <a:cxn ang="0">
                  <a:pos x="connsiteX0" y="connsiteY0"/>
                </a:cxn>
                <a:cxn ang="0">
                  <a:pos x="connsiteX1" y="connsiteY1"/>
                </a:cxn>
                <a:cxn ang="0">
                  <a:pos x="connsiteX2" y="connsiteY2"/>
                </a:cxn>
              </a:cxnLst>
              <a:rect l="l" t="t" r="r" b="b"/>
              <a:pathLst>
                <a:path w="2152650" h="1009650">
                  <a:moveTo>
                    <a:pt x="3572" y="968454"/>
                  </a:moveTo>
                  <a:cubicBezTo>
                    <a:pt x="60722" y="426482"/>
                    <a:pt x="519827" y="3572"/>
                    <a:pt x="1077039" y="3572"/>
                  </a:cubicBezTo>
                  <a:cubicBezTo>
                    <a:pt x="1647587" y="3572"/>
                    <a:pt x="2115265" y="446484"/>
                    <a:pt x="2154317" y="1006554"/>
                  </a:cubicBezTo>
                </a:path>
              </a:pathLst>
            </a:custGeom>
            <a:noFill/>
            <a:ln w="12700" cap="flat">
              <a:solidFill>
                <a:srgbClr val="000000"/>
              </a:solidFill>
              <a:custDash>
                <a:ds d="607373" sp="607373"/>
              </a:custDash>
              <a:miter/>
            </a:ln>
          </p:spPr>
          <p:txBody>
            <a:bodyPr rtlCol="0" anchor="ctr"/>
            <a:lstStyle/>
            <a:p>
              <a:endParaRPr lang="sv-SE"/>
            </a:p>
          </p:txBody>
        </p:sp>
        <p:sp>
          <p:nvSpPr>
            <p:cNvPr id="13" name="Frihandsfigur: Form 12">
              <a:extLst>
                <a:ext uri="{FF2B5EF4-FFF2-40B4-BE49-F238E27FC236}">
                  <a16:creationId xmlns:a16="http://schemas.microsoft.com/office/drawing/2014/main" id="{476C6D31-E6B4-447C-89A4-73B072D55916}"/>
                </a:ext>
              </a:extLst>
            </p:cNvPr>
            <p:cNvSpPr/>
            <p:nvPr/>
          </p:nvSpPr>
          <p:spPr>
            <a:xfrm>
              <a:off x="7173515" y="4465558"/>
              <a:ext cx="9525" cy="38100"/>
            </a:xfrm>
            <a:custGeom>
              <a:avLst/>
              <a:gdLst>
                <a:gd name="connsiteX0" fmla="*/ 3572 w 0"/>
                <a:gd name="connsiteY0" fmla="*/ 3572 h 38100"/>
                <a:gd name="connsiteX1" fmla="*/ 4524 w 0"/>
                <a:gd name="connsiteY1" fmla="*/ 41672 h 38100"/>
              </a:gdLst>
              <a:ahLst/>
              <a:cxnLst>
                <a:cxn ang="0">
                  <a:pos x="connsiteX0" y="connsiteY0"/>
                </a:cxn>
                <a:cxn ang="0">
                  <a:pos x="connsiteX1" y="connsiteY1"/>
                </a:cxn>
              </a:cxnLst>
              <a:rect l="l" t="t" r="r" b="b"/>
              <a:pathLst>
                <a:path h="38100">
                  <a:moveTo>
                    <a:pt x="3572" y="3572"/>
                  </a:moveTo>
                  <a:cubicBezTo>
                    <a:pt x="3572" y="15954"/>
                    <a:pt x="4524" y="29289"/>
                    <a:pt x="4524" y="41672"/>
                  </a:cubicBezTo>
                </a:path>
              </a:pathLst>
            </a:custGeom>
            <a:noFill/>
            <a:ln w="12700" cap="flat">
              <a:solidFill>
                <a:srgbClr val="000000"/>
              </a:solidFill>
              <a:prstDash val="solid"/>
              <a:miter/>
            </a:ln>
          </p:spPr>
          <p:txBody>
            <a:bodyPr rtlCol="0" anchor="ctr"/>
            <a:lstStyle/>
            <a:p>
              <a:endParaRPr lang="sv-SE"/>
            </a:p>
          </p:txBody>
        </p:sp>
      </p:grpSp>
    </p:spTree>
    <p:extLst>
      <p:ext uri="{BB962C8B-B14F-4D97-AF65-F5344CB8AC3E}">
        <p14:creationId xmlns:p14="http://schemas.microsoft.com/office/powerpoint/2010/main" val="1710729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vå innehåll och bild">
    <p:spTree>
      <p:nvGrpSpPr>
        <p:cNvPr id="1" name=""/>
        <p:cNvGrpSpPr/>
        <p:nvPr/>
      </p:nvGrpSpPr>
      <p:grpSpPr>
        <a:xfrm>
          <a:off x="0" y="0"/>
          <a:ext cx="0" cy="0"/>
          <a:chOff x="0" y="0"/>
          <a:chExt cx="0" cy="0"/>
        </a:xfrm>
      </p:grpSpPr>
      <p:sp>
        <p:nvSpPr>
          <p:cNvPr id="2" name="Rubrik 1"/>
          <p:cNvSpPr>
            <a:spLocks noGrp="1"/>
          </p:cNvSpPr>
          <p:nvPr>
            <p:ph type="title"/>
          </p:nvPr>
        </p:nvSpPr>
        <p:spPr>
          <a:xfrm>
            <a:off x="728369" y="1029494"/>
            <a:ext cx="7756345" cy="1031081"/>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8369" y="2420938"/>
            <a:ext cx="3786481" cy="392429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1" name="Platshållare för innehåll 2">
            <a:extLst>
              <a:ext uri="{FF2B5EF4-FFF2-40B4-BE49-F238E27FC236}">
                <a16:creationId xmlns:a16="http://schemas.microsoft.com/office/drawing/2014/main" id="{391E7B50-F211-4773-9434-6D9056770638}"/>
              </a:ext>
            </a:extLst>
          </p:cNvPr>
          <p:cNvSpPr>
            <a:spLocks noGrp="1"/>
          </p:cNvSpPr>
          <p:nvPr>
            <p:ph idx="13"/>
          </p:nvPr>
        </p:nvSpPr>
        <p:spPr>
          <a:xfrm>
            <a:off x="4697514" y="2420938"/>
            <a:ext cx="3787200" cy="392430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0" name="Platshållare för bild 9">
            <a:extLst>
              <a:ext uri="{FF2B5EF4-FFF2-40B4-BE49-F238E27FC236}">
                <a16:creationId xmlns:a16="http://schemas.microsoft.com/office/drawing/2014/main" id="{B257B74F-6CE8-4E29-ABEF-A65364B7B2F7}"/>
              </a:ext>
            </a:extLst>
          </p:cNvPr>
          <p:cNvSpPr>
            <a:spLocks noGrp="1"/>
          </p:cNvSpPr>
          <p:nvPr>
            <p:ph type="pic" sz="quarter" idx="14" hasCustomPrompt="1"/>
          </p:nvPr>
        </p:nvSpPr>
        <p:spPr>
          <a:xfrm>
            <a:off x="8667378" y="2420938"/>
            <a:ext cx="3297610" cy="3924300"/>
          </a:xfrm>
        </p:spPr>
        <p:txBody>
          <a:bodyPr anchor="ctr" anchorCtr="0"/>
          <a:lstStyle>
            <a:lvl1pPr marL="0" indent="0">
              <a:buNone/>
              <a:defRPr sz="1400"/>
            </a:lvl1pPr>
          </a:lstStyle>
          <a:p>
            <a:r>
              <a:rPr lang="sv-SE"/>
              <a:t>   Klicka på ikonen för att lägga till en bild</a:t>
            </a:r>
          </a:p>
        </p:txBody>
      </p:sp>
    </p:spTree>
    <p:extLst>
      <p:ext uri="{BB962C8B-B14F-4D97-AF65-F5344CB8AC3E}">
        <p14:creationId xmlns:p14="http://schemas.microsoft.com/office/powerpoint/2010/main" val="4020335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e innehåll med rubriker">
    <p:spTree>
      <p:nvGrpSpPr>
        <p:cNvPr id="1" name=""/>
        <p:cNvGrpSpPr/>
        <p:nvPr/>
      </p:nvGrpSpPr>
      <p:grpSpPr>
        <a:xfrm>
          <a:off x="0" y="0"/>
          <a:ext cx="0" cy="0"/>
          <a:chOff x="0" y="0"/>
          <a:chExt cx="0" cy="0"/>
        </a:xfrm>
      </p:grpSpPr>
      <p:sp>
        <p:nvSpPr>
          <p:cNvPr id="2" name="Rubrik 1"/>
          <p:cNvSpPr>
            <a:spLocks noGrp="1"/>
          </p:cNvSpPr>
          <p:nvPr>
            <p:ph type="title"/>
          </p:nvPr>
        </p:nvSpPr>
        <p:spPr>
          <a:xfrm>
            <a:off x="728368" y="1029494"/>
            <a:ext cx="10623845" cy="670719"/>
          </a:xfrm>
        </p:spPr>
        <p:txBody>
          <a:bodyPr/>
          <a:lstStyle/>
          <a:p>
            <a:r>
              <a:rPr lang="sv-SE"/>
              <a:t>Klicka här för att ändra mall för rubrikformat</a:t>
            </a:r>
          </a:p>
        </p:txBody>
      </p:sp>
      <p:sp>
        <p:nvSpPr>
          <p:cNvPr id="4" name="Platshållare för text 3">
            <a:extLst>
              <a:ext uri="{FF2B5EF4-FFF2-40B4-BE49-F238E27FC236}">
                <a16:creationId xmlns:a16="http://schemas.microsoft.com/office/drawing/2014/main" id="{268FE90F-52DE-4037-82E7-B526C6A59762}"/>
              </a:ext>
            </a:extLst>
          </p:cNvPr>
          <p:cNvSpPr>
            <a:spLocks noGrp="1"/>
          </p:cNvSpPr>
          <p:nvPr>
            <p:ph type="body" sz="quarter" idx="15"/>
          </p:nvPr>
        </p:nvSpPr>
        <p:spPr>
          <a:xfrm>
            <a:off x="732044" y="2060575"/>
            <a:ext cx="3600000" cy="352425"/>
          </a:xfrm>
        </p:spPr>
        <p:txBody>
          <a:bodyPr/>
          <a:lstStyle>
            <a:lvl1pPr marL="0" indent="0">
              <a:buNone/>
              <a:defRPr b="1"/>
            </a:lvl1pPr>
          </a:lstStyle>
          <a:p>
            <a:pPr lvl="0"/>
            <a:r>
              <a:rPr lang="sv-SE"/>
              <a:t>Klicka här för att ändra format på bakgrundstexten</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8368" y="2628901"/>
            <a:ext cx="3600000" cy="37131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9" name="Platshållare för text 3">
            <a:extLst>
              <a:ext uri="{FF2B5EF4-FFF2-40B4-BE49-F238E27FC236}">
                <a16:creationId xmlns:a16="http://schemas.microsoft.com/office/drawing/2014/main" id="{0F11A86A-2F4B-4E92-A65E-1EC522D728E0}"/>
              </a:ext>
            </a:extLst>
          </p:cNvPr>
          <p:cNvSpPr>
            <a:spLocks noGrp="1"/>
          </p:cNvSpPr>
          <p:nvPr>
            <p:ph type="body" sz="quarter" idx="16"/>
          </p:nvPr>
        </p:nvSpPr>
        <p:spPr>
          <a:xfrm>
            <a:off x="4543873" y="2060575"/>
            <a:ext cx="3600000" cy="352425"/>
          </a:xfrm>
        </p:spPr>
        <p:txBody>
          <a:bodyPr/>
          <a:lstStyle>
            <a:lvl1pPr marL="0" indent="0">
              <a:buNone/>
              <a:defRPr b="1" i="0"/>
            </a:lvl1pPr>
          </a:lstStyle>
          <a:p>
            <a:pPr lvl="0"/>
            <a:r>
              <a:rPr lang="sv-SE"/>
              <a:t>Klicka här för att ändra format på bakgrundstexten</a:t>
            </a:r>
          </a:p>
        </p:txBody>
      </p:sp>
      <p:sp>
        <p:nvSpPr>
          <p:cNvPr id="13" name="Platshållare för innehåll 2">
            <a:extLst>
              <a:ext uri="{FF2B5EF4-FFF2-40B4-BE49-F238E27FC236}">
                <a16:creationId xmlns:a16="http://schemas.microsoft.com/office/drawing/2014/main" id="{62284F5D-7522-4D14-8E05-57FE2468AD93}"/>
              </a:ext>
            </a:extLst>
          </p:cNvPr>
          <p:cNvSpPr>
            <a:spLocks noGrp="1"/>
          </p:cNvSpPr>
          <p:nvPr>
            <p:ph idx="18"/>
          </p:nvPr>
        </p:nvSpPr>
        <p:spPr>
          <a:xfrm>
            <a:off x="4543874" y="2632076"/>
            <a:ext cx="3600000" cy="37099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2" name="Platshållare för text 3">
            <a:extLst>
              <a:ext uri="{FF2B5EF4-FFF2-40B4-BE49-F238E27FC236}">
                <a16:creationId xmlns:a16="http://schemas.microsoft.com/office/drawing/2014/main" id="{CABEECD5-8023-46AF-BF9A-FD354B7356C5}"/>
              </a:ext>
            </a:extLst>
          </p:cNvPr>
          <p:cNvSpPr>
            <a:spLocks noGrp="1"/>
          </p:cNvSpPr>
          <p:nvPr>
            <p:ph type="body" sz="quarter" idx="17"/>
          </p:nvPr>
        </p:nvSpPr>
        <p:spPr>
          <a:xfrm>
            <a:off x="8359380" y="2057400"/>
            <a:ext cx="3600000" cy="355600"/>
          </a:xfrm>
        </p:spPr>
        <p:txBody>
          <a:bodyPr/>
          <a:lstStyle>
            <a:lvl1pPr marL="0" indent="0">
              <a:buNone/>
              <a:defRPr b="1"/>
            </a:lvl1pPr>
          </a:lstStyle>
          <a:p>
            <a:pPr lvl="0"/>
            <a:r>
              <a:rPr lang="sv-SE"/>
              <a:t>Klicka här för att ändra format på bakgrundstexten</a:t>
            </a:r>
          </a:p>
        </p:txBody>
      </p:sp>
      <p:sp>
        <p:nvSpPr>
          <p:cNvPr id="14" name="Platshållare för innehåll 2">
            <a:extLst>
              <a:ext uri="{FF2B5EF4-FFF2-40B4-BE49-F238E27FC236}">
                <a16:creationId xmlns:a16="http://schemas.microsoft.com/office/drawing/2014/main" id="{1CB14B13-610E-4C28-A01E-34BE1B0B4B36}"/>
              </a:ext>
            </a:extLst>
          </p:cNvPr>
          <p:cNvSpPr>
            <a:spLocks noGrp="1"/>
          </p:cNvSpPr>
          <p:nvPr>
            <p:ph idx="19"/>
          </p:nvPr>
        </p:nvSpPr>
        <p:spPr>
          <a:xfrm>
            <a:off x="8359380" y="2632076"/>
            <a:ext cx="3600000" cy="37099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Tree>
    <p:extLst>
      <p:ext uri="{BB962C8B-B14F-4D97-AF65-F5344CB8AC3E}">
        <p14:creationId xmlns:p14="http://schemas.microsoft.com/office/powerpoint/2010/main" val="2371067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nehåll och flera små bilder">
    <p:spTree>
      <p:nvGrpSpPr>
        <p:cNvPr id="1" name=""/>
        <p:cNvGrpSpPr/>
        <p:nvPr/>
      </p:nvGrpSpPr>
      <p:grpSpPr>
        <a:xfrm>
          <a:off x="0" y="0"/>
          <a:ext cx="0" cy="0"/>
          <a:chOff x="0" y="0"/>
          <a:chExt cx="0" cy="0"/>
        </a:xfrm>
      </p:grpSpPr>
      <p:sp>
        <p:nvSpPr>
          <p:cNvPr id="2" name="Rubrik 1"/>
          <p:cNvSpPr>
            <a:spLocks noGrp="1"/>
          </p:cNvSpPr>
          <p:nvPr>
            <p:ph type="title"/>
          </p:nvPr>
        </p:nvSpPr>
        <p:spPr>
          <a:xfrm>
            <a:off x="728370" y="1029496"/>
            <a:ext cx="5188245" cy="1031079"/>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8370" y="2420938"/>
            <a:ext cx="5367630" cy="39243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6275388" y="650874"/>
            <a:ext cx="3554412" cy="2772000"/>
          </a:xfrm>
        </p:spPr>
        <p:txBody>
          <a:bodyPr anchor="ctr" anchorCtr="0"/>
          <a:lstStyle>
            <a:lvl1pPr marL="0" indent="0" algn="ctr">
              <a:buNone/>
              <a:defRPr sz="1200"/>
            </a:lvl1pPr>
          </a:lstStyle>
          <a:p>
            <a:r>
              <a:rPr lang="sv-SE"/>
              <a:t>Klicka på ikonen för att lägga till en bild</a:t>
            </a:r>
          </a:p>
        </p:txBody>
      </p:sp>
      <p:sp>
        <p:nvSpPr>
          <p:cNvPr id="7" name="Platshållare för bild 5">
            <a:extLst>
              <a:ext uri="{FF2B5EF4-FFF2-40B4-BE49-F238E27FC236}">
                <a16:creationId xmlns:a16="http://schemas.microsoft.com/office/drawing/2014/main" id="{275367A0-2F75-4267-B5AE-201A9081C881}"/>
              </a:ext>
            </a:extLst>
          </p:cNvPr>
          <p:cNvSpPr>
            <a:spLocks noGrp="1"/>
          </p:cNvSpPr>
          <p:nvPr>
            <p:ph type="pic" sz="quarter" idx="11"/>
          </p:nvPr>
        </p:nvSpPr>
        <p:spPr>
          <a:xfrm>
            <a:off x="6275388" y="3573238"/>
            <a:ext cx="3554412" cy="2772000"/>
          </a:xfrm>
        </p:spPr>
        <p:txBody>
          <a:bodyPr anchor="ctr" anchorCtr="0"/>
          <a:lstStyle>
            <a:lvl1pPr marL="0" indent="0" algn="ctr">
              <a:buNone/>
              <a:defRPr sz="1200"/>
            </a:lvl1pPr>
          </a:lstStyle>
          <a:p>
            <a:r>
              <a:rPr lang="sv-SE"/>
              <a:t>Klicka på ikonen för att lägga till en bild</a:t>
            </a:r>
          </a:p>
        </p:txBody>
      </p:sp>
      <p:sp>
        <p:nvSpPr>
          <p:cNvPr id="11" name="Platshållare för bild 5">
            <a:extLst>
              <a:ext uri="{FF2B5EF4-FFF2-40B4-BE49-F238E27FC236}">
                <a16:creationId xmlns:a16="http://schemas.microsoft.com/office/drawing/2014/main" id="{5EABC1A9-618E-4119-9BFF-6E56E7F3F6C9}"/>
              </a:ext>
            </a:extLst>
          </p:cNvPr>
          <p:cNvSpPr>
            <a:spLocks noGrp="1"/>
          </p:cNvSpPr>
          <p:nvPr>
            <p:ph type="pic" sz="quarter" idx="14"/>
          </p:nvPr>
        </p:nvSpPr>
        <p:spPr>
          <a:xfrm>
            <a:off x="10001048" y="650875"/>
            <a:ext cx="1962352" cy="1798105"/>
          </a:xfrm>
        </p:spPr>
        <p:txBody>
          <a:bodyPr/>
          <a:lstStyle>
            <a:lvl1pPr marL="0" indent="0" algn="ctr">
              <a:buNone/>
              <a:defRPr sz="800"/>
            </a:lvl1pPr>
          </a:lstStyle>
          <a:p>
            <a:r>
              <a:rPr lang="sv-SE"/>
              <a:t>Klicka på ikonen för att lägga till en bild</a:t>
            </a:r>
          </a:p>
        </p:txBody>
      </p:sp>
      <p:sp>
        <p:nvSpPr>
          <p:cNvPr id="10" name="Platshållare för bild 5">
            <a:extLst>
              <a:ext uri="{FF2B5EF4-FFF2-40B4-BE49-F238E27FC236}">
                <a16:creationId xmlns:a16="http://schemas.microsoft.com/office/drawing/2014/main" id="{F86A67E5-D0AD-4237-A491-19C517E8AC88}"/>
              </a:ext>
            </a:extLst>
          </p:cNvPr>
          <p:cNvSpPr>
            <a:spLocks noGrp="1"/>
          </p:cNvSpPr>
          <p:nvPr>
            <p:ph type="pic" sz="quarter" idx="13"/>
          </p:nvPr>
        </p:nvSpPr>
        <p:spPr>
          <a:xfrm>
            <a:off x="10001049" y="2598056"/>
            <a:ext cx="1962351" cy="1800000"/>
          </a:xfrm>
        </p:spPr>
        <p:txBody>
          <a:bodyPr/>
          <a:lstStyle>
            <a:lvl1pPr marL="0" indent="0" algn="ctr">
              <a:buNone/>
              <a:defRPr sz="800"/>
            </a:lvl1pPr>
          </a:lstStyle>
          <a:p>
            <a:r>
              <a:rPr lang="sv-SE"/>
              <a:t>Klicka på ikonen för att lägga till en bild</a:t>
            </a:r>
          </a:p>
        </p:txBody>
      </p:sp>
      <p:sp>
        <p:nvSpPr>
          <p:cNvPr id="9" name="Platshållare för bild 5">
            <a:extLst>
              <a:ext uri="{FF2B5EF4-FFF2-40B4-BE49-F238E27FC236}">
                <a16:creationId xmlns:a16="http://schemas.microsoft.com/office/drawing/2014/main" id="{9E67A942-8F3A-4502-B038-7D27C2D12BEC}"/>
              </a:ext>
            </a:extLst>
          </p:cNvPr>
          <p:cNvSpPr>
            <a:spLocks noGrp="1"/>
          </p:cNvSpPr>
          <p:nvPr>
            <p:ph type="pic" sz="quarter" idx="12"/>
          </p:nvPr>
        </p:nvSpPr>
        <p:spPr>
          <a:xfrm>
            <a:off x="10001048" y="4547132"/>
            <a:ext cx="1962351" cy="1798106"/>
          </a:xfrm>
        </p:spPr>
        <p:txBody>
          <a:bodyPr/>
          <a:lstStyle>
            <a:lvl1pPr marL="0" indent="0" algn="ctr">
              <a:buNone/>
              <a:defRPr sz="800"/>
            </a:lvl1pPr>
          </a:lstStyle>
          <a:p>
            <a:r>
              <a:rPr lang="sv-SE"/>
              <a:t>Klicka på ikonen för att lägga till en bild</a:t>
            </a:r>
          </a:p>
        </p:txBody>
      </p:sp>
    </p:spTree>
    <p:extLst>
      <p:ext uri="{BB962C8B-B14F-4D97-AF65-F5344CB8AC3E}">
        <p14:creationId xmlns:p14="http://schemas.microsoft.com/office/powerpoint/2010/main" val="38517520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Helsidebild">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0EB2D4CA-9F7C-4BBD-9098-F25482170574}"/>
              </a:ext>
            </a:extLst>
          </p:cNvPr>
          <p:cNvSpPr>
            <a:spLocks noGrp="1"/>
          </p:cNvSpPr>
          <p:nvPr>
            <p:ph type="pic" sz="quarter" idx="13"/>
          </p:nvPr>
        </p:nvSpPr>
        <p:spPr>
          <a:xfrm>
            <a:off x="-9524" y="0"/>
            <a:ext cx="12192000" cy="6858000"/>
          </a:xfrm>
        </p:spPr>
        <p:txBody>
          <a:bodyPr tIns="2952000" anchor="t" anchorCtr="0"/>
          <a:lstStyle>
            <a:lvl1pPr marL="0" indent="0" algn="ctr">
              <a:buNone/>
              <a:defRPr sz="1400"/>
            </a:lvl1pPr>
          </a:lstStyle>
          <a:p>
            <a:r>
              <a:rPr lang="sv-SE"/>
              <a:t>Klicka på ikonen för att lägga till en bild</a:t>
            </a:r>
          </a:p>
        </p:txBody>
      </p:sp>
      <p:sp>
        <p:nvSpPr>
          <p:cNvPr id="3" name="Platshållare för text 2">
            <a:extLst>
              <a:ext uri="{FF2B5EF4-FFF2-40B4-BE49-F238E27FC236}">
                <a16:creationId xmlns:a16="http://schemas.microsoft.com/office/drawing/2014/main" id="{A3FCEBF7-9AF5-4409-ACDC-911587DB822E}"/>
              </a:ext>
            </a:extLst>
          </p:cNvPr>
          <p:cNvSpPr>
            <a:spLocks noGrp="1"/>
          </p:cNvSpPr>
          <p:nvPr>
            <p:ph type="body" sz="quarter" idx="14" hasCustomPrompt="1"/>
          </p:nvPr>
        </p:nvSpPr>
        <p:spPr>
          <a:xfrm>
            <a:off x="-2025649" y="3513517"/>
            <a:ext cx="14208125" cy="4438198"/>
          </a:xfrm>
          <a:blipFill>
            <a:blip r:embed="rId2"/>
            <a:stretch>
              <a:fillRect/>
            </a:stretch>
          </a:blipFill>
        </p:spPr>
        <p:txBody>
          <a:bodyPr/>
          <a:lstStyle>
            <a:lvl1pPr marL="0" indent="0">
              <a:buNone/>
              <a:defRPr/>
            </a:lvl1pPr>
          </a:lstStyle>
          <a:p>
            <a:pPr lvl="0"/>
            <a:r>
              <a:rPr lang="sv-SE"/>
              <a:t> </a:t>
            </a:r>
          </a:p>
        </p:txBody>
      </p:sp>
      <p:sp>
        <p:nvSpPr>
          <p:cNvPr id="5" name="Platshållare för text 7">
            <a:extLst>
              <a:ext uri="{FF2B5EF4-FFF2-40B4-BE49-F238E27FC236}">
                <a16:creationId xmlns:a16="http://schemas.microsoft.com/office/drawing/2014/main" id="{3AB07920-F837-4E95-9460-172C3431B5FF}"/>
              </a:ext>
            </a:extLst>
          </p:cNvPr>
          <p:cNvSpPr>
            <a:spLocks noGrp="1"/>
          </p:cNvSpPr>
          <p:nvPr>
            <p:ph type="body" sz="quarter" idx="15" hasCustomPrompt="1"/>
          </p:nvPr>
        </p:nvSpPr>
        <p:spPr>
          <a:xfrm>
            <a:off x="11078825" y="169070"/>
            <a:ext cx="419483" cy="392904"/>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a:t> </a:t>
            </a:r>
          </a:p>
        </p:txBody>
      </p:sp>
      <p:sp>
        <p:nvSpPr>
          <p:cNvPr id="4" name="Platshållare för text 3">
            <a:extLst>
              <a:ext uri="{FF2B5EF4-FFF2-40B4-BE49-F238E27FC236}">
                <a16:creationId xmlns:a16="http://schemas.microsoft.com/office/drawing/2014/main" id="{C6A0FBD8-E1F9-4F06-8B13-4ED385AB04C5}"/>
              </a:ext>
            </a:extLst>
          </p:cNvPr>
          <p:cNvSpPr>
            <a:spLocks noGrp="1"/>
          </p:cNvSpPr>
          <p:nvPr>
            <p:ph type="body" sz="quarter" idx="16" hasCustomPrompt="1"/>
          </p:nvPr>
        </p:nvSpPr>
        <p:spPr>
          <a:xfrm>
            <a:off x="11553212" y="169070"/>
            <a:ext cx="419483" cy="393626"/>
          </a:xfrm>
          <a:blipFill dpi="0" rotWithShape="1">
            <a:blip r:embed="rId4">
              <a:extLst>
                <a:ext uri="{28A0092B-C50C-407E-A947-70E740481C1C}">
                  <a14:useLocalDpi xmlns:a14="http://schemas.microsoft.com/office/drawing/2010/main" val="0"/>
                </a:ext>
              </a:extLst>
            </a:blip>
            <a:srcRect/>
            <a:stretch>
              <a:fillRect/>
            </a:stretch>
          </a:blipFill>
        </p:spPr>
        <p:txBody>
          <a:bodyPr/>
          <a:lstStyle>
            <a:lvl1pPr marL="0" indent="0">
              <a:buNone/>
              <a:defRPr/>
            </a:lvl1pPr>
            <a:lvl2pPr marL="447675" indent="0">
              <a:buNone/>
              <a:defRPr/>
            </a:lvl2pPr>
            <a:lvl3pPr marL="898525" indent="0">
              <a:buNone/>
              <a:defRPr/>
            </a:lvl3pPr>
            <a:lvl4pPr marL="1346200" indent="0">
              <a:buNone/>
              <a:defRPr/>
            </a:lvl4pPr>
            <a:lvl5pPr marL="887400" indent="0">
              <a:buNone/>
              <a:defRPr/>
            </a:lvl5pPr>
          </a:lstStyle>
          <a:p>
            <a:pPr lvl="0"/>
            <a:r>
              <a:rPr lang="sv-SE"/>
              <a:t> </a:t>
            </a:r>
          </a:p>
        </p:txBody>
      </p:sp>
    </p:spTree>
    <p:extLst>
      <p:ext uri="{BB962C8B-B14F-4D97-AF65-F5344CB8AC3E}">
        <p14:creationId xmlns:p14="http://schemas.microsoft.com/office/powerpoint/2010/main" val="36543001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grpSp>
        <p:nvGrpSpPr>
          <p:cNvPr id="3" name="Bild 1">
            <a:extLst>
              <a:ext uri="{FF2B5EF4-FFF2-40B4-BE49-F238E27FC236}">
                <a16:creationId xmlns:a16="http://schemas.microsoft.com/office/drawing/2014/main" id="{9E1B81BA-B543-4DA0-8B84-B38FE6C84283}"/>
              </a:ext>
            </a:extLst>
          </p:cNvPr>
          <p:cNvGrpSpPr/>
          <p:nvPr userDrawn="1"/>
        </p:nvGrpSpPr>
        <p:grpSpPr>
          <a:xfrm>
            <a:off x="-479437" y="1371600"/>
            <a:ext cx="14494336" cy="4470400"/>
            <a:chOff x="2590800" y="2347912"/>
            <a:chExt cx="7010400" cy="2162175"/>
          </a:xfrm>
        </p:grpSpPr>
        <p:sp>
          <p:nvSpPr>
            <p:cNvPr id="4" name="Frihandsfigur: Form 3">
              <a:extLst>
                <a:ext uri="{FF2B5EF4-FFF2-40B4-BE49-F238E27FC236}">
                  <a16:creationId xmlns:a16="http://schemas.microsoft.com/office/drawing/2014/main" id="{0C5DCC36-516D-43DE-BDDF-B0B640C92A27}"/>
                </a:ext>
              </a:extLst>
            </p:cNvPr>
            <p:cNvSpPr/>
            <p:nvPr/>
          </p:nvSpPr>
          <p:spPr>
            <a:xfrm>
              <a:off x="7679293" y="3425428"/>
              <a:ext cx="1924050" cy="9525"/>
            </a:xfrm>
            <a:custGeom>
              <a:avLst/>
              <a:gdLst>
                <a:gd name="connsiteX0" fmla="*/ 3572 w 1924050"/>
                <a:gd name="connsiteY0" fmla="*/ 4524 h 0"/>
                <a:gd name="connsiteX1" fmla="*/ 1921907 w 1924050"/>
                <a:gd name="connsiteY1" fmla="*/ 3572 h 0"/>
              </a:gdLst>
              <a:ahLst/>
              <a:cxnLst>
                <a:cxn ang="0">
                  <a:pos x="connsiteX0" y="connsiteY0"/>
                </a:cxn>
                <a:cxn ang="0">
                  <a:pos x="connsiteX1" y="connsiteY1"/>
                </a:cxn>
              </a:cxnLst>
              <a:rect l="l" t="t" r="r" b="b"/>
              <a:pathLst>
                <a:path w="1924050">
                  <a:moveTo>
                    <a:pt x="3572" y="4524"/>
                  </a:moveTo>
                  <a:lnTo>
                    <a:pt x="1921907" y="3572"/>
                  </a:lnTo>
                </a:path>
              </a:pathLst>
            </a:custGeom>
            <a:ln w="12700" cap="flat">
              <a:solidFill>
                <a:schemeClr val="bg1"/>
              </a:solidFill>
              <a:prstDash val="solid"/>
              <a:miter/>
            </a:ln>
          </p:spPr>
          <p:txBody>
            <a:bodyPr rtlCol="0" anchor="ctr"/>
            <a:lstStyle/>
            <a:p>
              <a:endParaRPr lang="sv-SE"/>
            </a:p>
          </p:txBody>
        </p:sp>
        <p:sp>
          <p:nvSpPr>
            <p:cNvPr id="5" name="Frihandsfigur: Form 4">
              <a:extLst>
                <a:ext uri="{FF2B5EF4-FFF2-40B4-BE49-F238E27FC236}">
                  <a16:creationId xmlns:a16="http://schemas.microsoft.com/office/drawing/2014/main" id="{60B7B1C2-53A5-4C78-8779-05CFD9798B01}"/>
                </a:ext>
              </a:extLst>
            </p:cNvPr>
            <p:cNvSpPr/>
            <p:nvPr/>
          </p:nvSpPr>
          <p:spPr>
            <a:xfrm>
              <a:off x="2587228" y="3426380"/>
              <a:ext cx="4495800" cy="9525"/>
            </a:xfrm>
            <a:custGeom>
              <a:avLst/>
              <a:gdLst>
                <a:gd name="connsiteX0" fmla="*/ 3572 w 4495800"/>
                <a:gd name="connsiteY0" fmla="*/ 3572 h 0"/>
                <a:gd name="connsiteX1" fmla="*/ 4501277 w 4495800"/>
                <a:gd name="connsiteY1" fmla="*/ 3572 h 0"/>
              </a:gdLst>
              <a:ahLst/>
              <a:cxnLst>
                <a:cxn ang="0">
                  <a:pos x="connsiteX0" y="connsiteY0"/>
                </a:cxn>
                <a:cxn ang="0">
                  <a:pos x="connsiteX1" y="connsiteY1"/>
                </a:cxn>
              </a:cxnLst>
              <a:rect l="l" t="t" r="r" b="b"/>
              <a:pathLst>
                <a:path w="4495800">
                  <a:moveTo>
                    <a:pt x="3572" y="3572"/>
                  </a:moveTo>
                  <a:lnTo>
                    <a:pt x="4501277" y="3572"/>
                  </a:lnTo>
                </a:path>
              </a:pathLst>
            </a:custGeom>
            <a:ln w="12700" cap="flat">
              <a:solidFill>
                <a:schemeClr val="bg1"/>
              </a:solidFill>
              <a:prstDash val="solid"/>
              <a:miter/>
            </a:ln>
          </p:spPr>
          <p:txBody>
            <a:bodyPr rtlCol="0" anchor="ctr"/>
            <a:lstStyle/>
            <a:p>
              <a:endParaRPr lang="sv-SE"/>
            </a:p>
          </p:txBody>
        </p:sp>
        <p:sp>
          <p:nvSpPr>
            <p:cNvPr id="6" name="Frihandsfigur: Form 5">
              <a:extLst>
                <a:ext uri="{FF2B5EF4-FFF2-40B4-BE49-F238E27FC236}">
                  <a16:creationId xmlns:a16="http://schemas.microsoft.com/office/drawing/2014/main" id="{B3AC9744-D640-4B8C-9B79-C9C2A893ACE7}"/>
                </a:ext>
              </a:extLst>
            </p:cNvPr>
            <p:cNvSpPr/>
            <p:nvPr/>
          </p:nvSpPr>
          <p:spPr>
            <a:xfrm>
              <a:off x="6301978" y="2346245"/>
              <a:ext cx="2162175" cy="2162175"/>
            </a:xfrm>
            <a:custGeom>
              <a:avLst/>
              <a:gdLst>
                <a:gd name="connsiteX0" fmla="*/ 2163842 w 2162175"/>
                <a:gd name="connsiteY0" fmla="*/ 1083707 h 2162175"/>
                <a:gd name="connsiteX1" fmla="*/ 1083707 w 2162175"/>
                <a:gd name="connsiteY1" fmla="*/ 2163842 h 2162175"/>
                <a:gd name="connsiteX2" fmla="*/ 3572 w 2162175"/>
                <a:gd name="connsiteY2" fmla="*/ 1083707 h 2162175"/>
                <a:gd name="connsiteX3" fmla="*/ 1083707 w 2162175"/>
                <a:gd name="connsiteY3" fmla="*/ 3572 h 2162175"/>
                <a:gd name="connsiteX4" fmla="*/ 2163842 w 2162175"/>
                <a:gd name="connsiteY4" fmla="*/ 1083707 h 216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2162175">
                  <a:moveTo>
                    <a:pt x="2163842" y="1083707"/>
                  </a:moveTo>
                  <a:cubicBezTo>
                    <a:pt x="2163842" y="1680249"/>
                    <a:pt x="1680249" y="2163842"/>
                    <a:pt x="1083707" y="2163842"/>
                  </a:cubicBezTo>
                  <a:cubicBezTo>
                    <a:pt x="487165" y="2163842"/>
                    <a:pt x="3572" y="1680249"/>
                    <a:pt x="3572" y="1083707"/>
                  </a:cubicBezTo>
                  <a:cubicBezTo>
                    <a:pt x="3572" y="487165"/>
                    <a:pt x="487165" y="3572"/>
                    <a:pt x="1083707" y="3572"/>
                  </a:cubicBezTo>
                  <a:cubicBezTo>
                    <a:pt x="1680249" y="3572"/>
                    <a:pt x="2163842" y="487165"/>
                    <a:pt x="2163842" y="1083707"/>
                  </a:cubicBezTo>
                  <a:close/>
                </a:path>
              </a:pathLst>
            </a:custGeom>
            <a:noFill/>
            <a:ln w="12700" cap="flat">
              <a:solidFill>
                <a:schemeClr val="bg1"/>
              </a:solidFill>
              <a:prstDash val="solid"/>
              <a:miter/>
            </a:ln>
          </p:spPr>
          <p:txBody>
            <a:bodyPr rtlCol="0" anchor="ctr"/>
            <a:lstStyle/>
            <a:p>
              <a:endParaRPr lang="sv-SE"/>
            </a:p>
          </p:txBody>
        </p:sp>
        <p:sp>
          <p:nvSpPr>
            <p:cNvPr id="7" name="Frihandsfigur: Form 6">
              <a:extLst>
                <a:ext uri="{FF2B5EF4-FFF2-40B4-BE49-F238E27FC236}">
                  <a16:creationId xmlns:a16="http://schemas.microsoft.com/office/drawing/2014/main" id="{C274688F-2FFF-41F0-A446-0C330C50AA65}"/>
                </a:ext>
              </a:extLst>
            </p:cNvPr>
            <p:cNvSpPr/>
            <p:nvPr/>
          </p:nvSpPr>
          <p:spPr>
            <a:xfrm>
              <a:off x="7084933" y="3129200"/>
              <a:ext cx="600075" cy="600075"/>
            </a:xfrm>
            <a:custGeom>
              <a:avLst/>
              <a:gdLst>
                <a:gd name="connsiteX0" fmla="*/ 597932 w 600075"/>
                <a:gd name="connsiteY0" fmla="*/ 300752 h 600075"/>
                <a:gd name="connsiteX1" fmla="*/ 300752 w 600075"/>
                <a:gd name="connsiteY1" fmla="*/ 597932 h 600075"/>
                <a:gd name="connsiteX2" fmla="*/ 3571 w 600075"/>
                <a:gd name="connsiteY2" fmla="*/ 300752 h 600075"/>
                <a:gd name="connsiteX3" fmla="*/ 300752 w 600075"/>
                <a:gd name="connsiteY3" fmla="*/ 3572 h 600075"/>
                <a:gd name="connsiteX4" fmla="*/ 597932 w 600075"/>
                <a:gd name="connsiteY4" fmla="*/ 300752 h 600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600075">
                  <a:moveTo>
                    <a:pt x="597932" y="300752"/>
                  </a:moveTo>
                  <a:cubicBezTo>
                    <a:pt x="597932" y="464880"/>
                    <a:pt x="464880" y="597932"/>
                    <a:pt x="300752" y="597932"/>
                  </a:cubicBezTo>
                  <a:cubicBezTo>
                    <a:pt x="136623" y="597932"/>
                    <a:pt x="3571" y="464880"/>
                    <a:pt x="3571" y="300752"/>
                  </a:cubicBezTo>
                  <a:cubicBezTo>
                    <a:pt x="3571" y="136624"/>
                    <a:pt x="136623" y="3572"/>
                    <a:pt x="300752" y="3572"/>
                  </a:cubicBezTo>
                  <a:cubicBezTo>
                    <a:pt x="464879" y="3572"/>
                    <a:pt x="597932" y="136624"/>
                    <a:pt x="597932" y="300752"/>
                  </a:cubicBezTo>
                  <a:close/>
                </a:path>
              </a:pathLst>
            </a:custGeom>
            <a:noFill/>
            <a:ln w="12700" cap="flat">
              <a:solidFill>
                <a:schemeClr val="bg1"/>
              </a:solidFill>
              <a:prstDash val="solid"/>
              <a:miter/>
            </a:ln>
          </p:spPr>
          <p:txBody>
            <a:bodyPr rtlCol="0" anchor="ctr"/>
            <a:lstStyle/>
            <a:p>
              <a:endParaRPr lang="sv-SE"/>
            </a:p>
          </p:txBody>
        </p:sp>
        <p:sp>
          <p:nvSpPr>
            <p:cNvPr id="8" name="Frihandsfigur: Form 7">
              <a:extLst>
                <a:ext uri="{FF2B5EF4-FFF2-40B4-BE49-F238E27FC236}">
                  <a16:creationId xmlns:a16="http://schemas.microsoft.com/office/drawing/2014/main" id="{F3835143-A935-4BFD-9093-146FFDBB5046}"/>
                </a:ext>
              </a:extLst>
            </p:cNvPr>
            <p:cNvSpPr/>
            <p:nvPr/>
          </p:nvSpPr>
          <p:spPr>
            <a:xfrm>
              <a:off x="7287816" y="3332083"/>
              <a:ext cx="190500" cy="190500"/>
            </a:xfrm>
            <a:custGeom>
              <a:avLst/>
              <a:gdLst>
                <a:gd name="connsiteX0" fmla="*/ 192167 w 190500"/>
                <a:gd name="connsiteY0" fmla="*/ 97869 h 190500"/>
                <a:gd name="connsiteX1" fmla="*/ 97869 w 190500"/>
                <a:gd name="connsiteY1" fmla="*/ 192167 h 190500"/>
                <a:gd name="connsiteX2" fmla="*/ 3572 w 190500"/>
                <a:gd name="connsiteY2" fmla="*/ 97869 h 190500"/>
                <a:gd name="connsiteX3" fmla="*/ 97869 w 190500"/>
                <a:gd name="connsiteY3" fmla="*/ 3572 h 190500"/>
                <a:gd name="connsiteX4" fmla="*/ 192167 w 190500"/>
                <a:gd name="connsiteY4" fmla="*/ 97869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2167" y="97869"/>
                  </a:moveTo>
                  <a:cubicBezTo>
                    <a:pt x="192167" y="149948"/>
                    <a:pt x="149948" y="192167"/>
                    <a:pt x="97869" y="192167"/>
                  </a:cubicBezTo>
                  <a:cubicBezTo>
                    <a:pt x="45790" y="192167"/>
                    <a:pt x="3572" y="149948"/>
                    <a:pt x="3572" y="97869"/>
                  </a:cubicBezTo>
                  <a:cubicBezTo>
                    <a:pt x="3572" y="45790"/>
                    <a:pt x="45790" y="3572"/>
                    <a:pt x="97869" y="3572"/>
                  </a:cubicBezTo>
                  <a:cubicBezTo>
                    <a:pt x="149948" y="3572"/>
                    <a:pt x="192167" y="45790"/>
                    <a:pt x="192167" y="97869"/>
                  </a:cubicBezTo>
                  <a:close/>
                </a:path>
              </a:pathLst>
            </a:custGeom>
            <a:noFill/>
            <a:ln w="12700" cap="flat">
              <a:solidFill>
                <a:schemeClr val="bg1"/>
              </a:solidFill>
              <a:prstDash val="solid"/>
              <a:miter/>
            </a:ln>
          </p:spPr>
          <p:txBody>
            <a:bodyPr rtlCol="0" anchor="ctr"/>
            <a:lstStyle/>
            <a:p>
              <a:endParaRPr lang="sv-SE"/>
            </a:p>
          </p:txBody>
        </p:sp>
      </p:grpSp>
    </p:spTree>
    <p:extLst>
      <p:ext uri="{BB962C8B-B14F-4D97-AF65-F5344CB8AC3E}">
        <p14:creationId xmlns:p14="http://schemas.microsoft.com/office/powerpoint/2010/main" val="3472325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659D54-DFB9-8891-DD6D-A00DC9B0C00F}"/>
              </a:ext>
            </a:extLst>
          </p:cNvPr>
          <p:cNvSpPr>
            <a:spLocks noGrp="1"/>
          </p:cNvSpPr>
          <p:nvPr>
            <p:ph type="title"/>
          </p:nvPr>
        </p:nvSpPr>
        <p:spPr>
          <a:xfrm>
            <a:off x="838200" y="468492"/>
            <a:ext cx="10515600" cy="1325563"/>
          </a:xfrm>
          <a:prstGeom prst="rect">
            <a:avLst/>
          </a:prstGeom>
        </p:spPr>
        <p:txBody>
          <a:bodyPr/>
          <a:lstStyle>
            <a:lvl1pPr>
              <a:defRPr b="1" i="0">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3" name="Platshållare för innehåll 2">
            <a:extLst>
              <a:ext uri="{FF2B5EF4-FFF2-40B4-BE49-F238E27FC236}">
                <a16:creationId xmlns:a16="http://schemas.microsoft.com/office/drawing/2014/main" id="{A5D1CA97-C746-38D3-93AD-44AC73D0A4FE}"/>
              </a:ext>
            </a:extLst>
          </p:cNvPr>
          <p:cNvSpPr>
            <a:spLocks noGrp="1"/>
          </p:cNvSpPr>
          <p:nvPr>
            <p:ph idx="1"/>
          </p:nvPr>
        </p:nvSpPr>
        <p:spPr>
          <a:xfrm>
            <a:off x="838200" y="1878965"/>
            <a:ext cx="10515600" cy="4351338"/>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sz="1800" b="0" i="0">
                <a:latin typeface="Noto Sans" panose="020B0502040504020204" pitchFamily="34" charset="0"/>
                <a:ea typeface="Noto Sans" panose="020B0502040504020204" pitchFamily="34" charset="0"/>
                <a:cs typeface="Noto Sans" panose="020B0502040504020204" pitchFamily="34" charset="0"/>
              </a:defRPr>
            </a:lvl2pPr>
            <a:lvl3pPr>
              <a:defRPr sz="1800" b="0" i="0">
                <a:latin typeface="Noto Sans" panose="020B0502040504020204" pitchFamily="34" charset="0"/>
                <a:ea typeface="Noto Sans" panose="020B0502040504020204" pitchFamily="34" charset="0"/>
                <a:cs typeface="Noto Sans" panose="020B0502040504020204" pitchFamily="34" charset="0"/>
              </a:defRPr>
            </a:lvl3pPr>
            <a:lvl4pPr>
              <a:defRPr sz="1800" b="0" i="0">
                <a:latin typeface="Noto Sans" panose="020B0502040504020204" pitchFamily="34" charset="0"/>
                <a:ea typeface="Noto Sans" panose="020B0502040504020204" pitchFamily="34" charset="0"/>
                <a:cs typeface="Noto Sans" panose="020B0502040504020204" pitchFamily="34" charset="0"/>
              </a:defRPr>
            </a:lvl4pPr>
            <a:lvl5pPr>
              <a:defRPr sz="1800" b="0" i="0">
                <a:latin typeface="Noto Sans" panose="020B0502040504020204" pitchFamily="34" charset="0"/>
                <a:ea typeface="Noto Sans" panose="020B0502040504020204" pitchFamily="34" charset="0"/>
                <a:cs typeface="Noto Sans" panose="020B0502040504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10" name="Platshållare för datum 3">
            <a:extLst>
              <a:ext uri="{FF2B5EF4-FFF2-40B4-BE49-F238E27FC236}">
                <a16:creationId xmlns:a16="http://schemas.microsoft.com/office/drawing/2014/main" id="{C8624C80-4CC7-2A50-3493-74071043DBAB}"/>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11" name="Platshållare för bildnummer 5">
            <a:extLst>
              <a:ext uri="{FF2B5EF4-FFF2-40B4-BE49-F238E27FC236}">
                <a16:creationId xmlns:a16="http://schemas.microsoft.com/office/drawing/2014/main" id="{3412ABE7-04C2-D195-79A3-0B4482C37A0F}"/>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12" name="Platshållare för sidfot 6">
            <a:extLst>
              <a:ext uri="{FF2B5EF4-FFF2-40B4-BE49-F238E27FC236}">
                <a16:creationId xmlns:a16="http://schemas.microsoft.com/office/drawing/2014/main" id="{B90873CB-DBFB-F803-A5B6-135082B1A0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1434550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9FB03-784E-FA13-93D9-694E78091FBC}"/>
              </a:ext>
            </a:extLst>
          </p:cNvPr>
          <p:cNvSpPr>
            <a:spLocks noGrp="1"/>
          </p:cNvSpPr>
          <p:nvPr>
            <p:ph type="title"/>
          </p:nvPr>
        </p:nvSpPr>
        <p:spPr>
          <a:xfrm>
            <a:off x="838200" y="468492"/>
            <a:ext cx="10515600" cy="1325563"/>
          </a:xfrm>
          <a:prstGeom prst="rect">
            <a:avLst/>
          </a:prstGeom>
        </p:spPr>
        <p:txBody>
          <a:bodyPr/>
          <a:lstStyle>
            <a:lvl1pPr>
              <a:defRPr b="1" i="0">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3" name="Platshållare för innehåll 2">
            <a:extLst>
              <a:ext uri="{FF2B5EF4-FFF2-40B4-BE49-F238E27FC236}">
                <a16:creationId xmlns:a16="http://schemas.microsoft.com/office/drawing/2014/main" id="{80EFE4EF-34EE-39B3-6687-62ADBC79503E}"/>
              </a:ext>
            </a:extLst>
          </p:cNvPr>
          <p:cNvSpPr>
            <a:spLocks noGrp="1"/>
          </p:cNvSpPr>
          <p:nvPr>
            <p:ph sz="half" idx="1"/>
          </p:nvPr>
        </p:nvSpPr>
        <p:spPr>
          <a:xfrm>
            <a:off x="838200" y="1878965"/>
            <a:ext cx="4968240" cy="4351338"/>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sz="1800" b="0" i="0">
                <a:latin typeface="Noto Sans" panose="020B0502040504020204" pitchFamily="34" charset="0"/>
                <a:ea typeface="Noto Sans" panose="020B0502040504020204" pitchFamily="34" charset="0"/>
                <a:cs typeface="Noto Sans" panose="020B0502040504020204" pitchFamily="34" charset="0"/>
              </a:defRPr>
            </a:lvl2pPr>
            <a:lvl3pPr>
              <a:defRPr sz="1800" b="0" i="0">
                <a:latin typeface="Noto Sans" panose="020B0502040504020204" pitchFamily="34" charset="0"/>
                <a:ea typeface="Noto Sans" panose="020B0502040504020204" pitchFamily="34" charset="0"/>
                <a:cs typeface="Noto Sans" panose="020B0502040504020204" pitchFamily="34" charset="0"/>
              </a:defRPr>
            </a:lvl3pPr>
            <a:lvl4pPr>
              <a:defRPr sz="1800" b="0" i="0">
                <a:latin typeface="Noto Sans" panose="020B0502040504020204" pitchFamily="34" charset="0"/>
                <a:ea typeface="Noto Sans" panose="020B0502040504020204" pitchFamily="34" charset="0"/>
                <a:cs typeface="Noto Sans" panose="020B0502040504020204" pitchFamily="34" charset="0"/>
              </a:defRPr>
            </a:lvl4pPr>
            <a:lvl5pPr>
              <a:defRPr sz="1800" b="0" i="0">
                <a:latin typeface="Noto Sans" panose="020B0502040504020204" pitchFamily="34" charset="0"/>
                <a:ea typeface="Noto Sans" panose="020B0502040504020204" pitchFamily="34" charset="0"/>
                <a:cs typeface="Noto Sans" panose="020B0502040504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innehåll 3">
            <a:extLst>
              <a:ext uri="{FF2B5EF4-FFF2-40B4-BE49-F238E27FC236}">
                <a16:creationId xmlns:a16="http://schemas.microsoft.com/office/drawing/2014/main" id="{D857B43A-65CD-C053-0E04-A963720FA1E2}"/>
              </a:ext>
            </a:extLst>
          </p:cNvPr>
          <p:cNvSpPr>
            <a:spLocks noGrp="1"/>
          </p:cNvSpPr>
          <p:nvPr>
            <p:ph sz="half" idx="2"/>
          </p:nvPr>
        </p:nvSpPr>
        <p:spPr>
          <a:xfrm>
            <a:off x="6195060" y="1878965"/>
            <a:ext cx="5166360" cy="4351338"/>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sz="1800" b="0" i="0">
                <a:latin typeface="Noto Sans" panose="020B0502040504020204" pitchFamily="34" charset="0"/>
                <a:ea typeface="Noto Sans" panose="020B0502040504020204" pitchFamily="34" charset="0"/>
                <a:cs typeface="Noto Sans" panose="020B0502040504020204" pitchFamily="34" charset="0"/>
              </a:defRPr>
            </a:lvl2pPr>
            <a:lvl3pPr>
              <a:defRPr sz="1800" b="0" i="0">
                <a:latin typeface="Noto Sans" panose="020B0502040504020204" pitchFamily="34" charset="0"/>
                <a:ea typeface="Noto Sans" panose="020B0502040504020204" pitchFamily="34" charset="0"/>
                <a:cs typeface="Noto Sans" panose="020B0502040504020204" pitchFamily="34" charset="0"/>
              </a:defRPr>
            </a:lvl3pPr>
            <a:lvl4pPr>
              <a:defRPr sz="1800" b="0" i="0">
                <a:latin typeface="Noto Sans" panose="020B0502040504020204" pitchFamily="34" charset="0"/>
                <a:ea typeface="Noto Sans" panose="020B0502040504020204" pitchFamily="34" charset="0"/>
                <a:cs typeface="Noto Sans" panose="020B0502040504020204" pitchFamily="34" charset="0"/>
              </a:defRPr>
            </a:lvl4pPr>
            <a:lvl5pPr>
              <a:defRPr sz="1800" b="0" i="0">
                <a:latin typeface="Noto Sans" panose="020B0502040504020204" pitchFamily="34" charset="0"/>
                <a:ea typeface="Noto Sans" panose="020B0502040504020204" pitchFamily="34" charset="0"/>
                <a:cs typeface="Noto Sans" panose="020B0502040504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9" name="Platshållare för datum 3">
            <a:extLst>
              <a:ext uri="{FF2B5EF4-FFF2-40B4-BE49-F238E27FC236}">
                <a16:creationId xmlns:a16="http://schemas.microsoft.com/office/drawing/2014/main" id="{CA863465-C254-F3AF-B3DD-323015315F9C}"/>
              </a:ext>
            </a:extLst>
          </p:cNvPr>
          <p:cNvSpPr>
            <a:spLocks noGrp="1"/>
          </p:cNvSpPr>
          <p:nvPr>
            <p:ph type="dt" sz="half" idx="10"/>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10" name="Platshållare för bildnummer 5">
            <a:extLst>
              <a:ext uri="{FF2B5EF4-FFF2-40B4-BE49-F238E27FC236}">
                <a16:creationId xmlns:a16="http://schemas.microsoft.com/office/drawing/2014/main" id="{652FA6FE-6FD8-0649-9D02-D031668E0AB2}"/>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11" name="Platshållare för sidfot 6">
            <a:extLst>
              <a:ext uri="{FF2B5EF4-FFF2-40B4-BE49-F238E27FC236}">
                <a16:creationId xmlns:a16="http://schemas.microsoft.com/office/drawing/2014/main" id="{343B3ECA-9A4A-1914-C022-5BBD82E226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787638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49EC358-79F7-34B4-AE86-7F9A1F1619F7}"/>
              </a:ext>
            </a:extLst>
          </p:cNvPr>
          <p:cNvSpPr>
            <a:spLocks noGrp="1"/>
          </p:cNvSpPr>
          <p:nvPr>
            <p:ph type="body" idx="1" hasCustomPrompt="1"/>
          </p:nvPr>
        </p:nvSpPr>
        <p:spPr>
          <a:xfrm>
            <a:off x="839788" y="1879283"/>
            <a:ext cx="4976621" cy="527033"/>
          </a:xfrm>
        </p:spPr>
        <p:txBody>
          <a:bodyPr anchor="t">
            <a:normAutofit/>
          </a:bodyPr>
          <a:lstStyle>
            <a:lvl1pPr marL="0" indent="0">
              <a:buNone/>
              <a:defRPr sz="2000" b="1" i="0">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texten</a:t>
            </a:r>
          </a:p>
        </p:txBody>
      </p:sp>
      <p:sp>
        <p:nvSpPr>
          <p:cNvPr id="5" name="Platshållare för text 4">
            <a:extLst>
              <a:ext uri="{FF2B5EF4-FFF2-40B4-BE49-F238E27FC236}">
                <a16:creationId xmlns:a16="http://schemas.microsoft.com/office/drawing/2014/main" id="{9414007E-CCEE-18EE-EBC5-C2B2B6E98FCC}"/>
              </a:ext>
            </a:extLst>
          </p:cNvPr>
          <p:cNvSpPr>
            <a:spLocks noGrp="1"/>
          </p:cNvSpPr>
          <p:nvPr>
            <p:ph type="body" sz="quarter" idx="3" hasCustomPrompt="1"/>
          </p:nvPr>
        </p:nvSpPr>
        <p:spPr>
          <a:xfrm>
            <a:off x="6172200" y="1879283"/>
            <a:ext cx="5183188" cy="527033"/>
          </a:xfrm>
        </p:spPr>
        <p:txBody>
          <a:bodyPr anchor="t">
            <a:normAutofit/>
          </a:bodyPr>
          <a:lstStyle>
            <a:lvl1pPr marL="0" indent="0">
              <a:buNone/>
              <a:defRPr sz="2000" b="1" i="0">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texten</a:t>
            </a:r>
          </a:p>
        </p:txBody>
      </p:sp>
      <p:sp>
        <p:nvSpPr>
          <p:cNvPr id="10" name="Platshållare för innehåll 2">
            <a:extLst>
              <a:ext uri="{FF2B5EF4-FFF2-40B4-BE49-F238E27FC236}">
                <a16:creationId xmlns:a16="http://schemas.microsoft.com/office/drawing/2014/main" id="{2FCFD8CA-8273-C565-0092-9611EFAFFE74}"/>
              </a:ext>
            </a:extLst>
          </p:cNvPr>
          <p:cNvSpPr>
            <a:spLocks noGrp="1"/>
          </p:cNvSpPr>
          <p:nvPr>
            <p:ph sz="half" idx="13"/>
          </p:nvPr>
        </p:nvSpPr>
        <p:spPr>
          <a:xfrm>
            <a:off x="838200" y="2419985"/>
            <a:ext cx="4968240" cy="3698875"/>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sz="1800" b="0" i="0">
                <a:latin typeface="Noto Sans" panose="020B0502040504020204" pitchFamily="34" charset="0"/>
                <a:ea typeface="Noto Sans" panose="020B0502040504020204" pitchFamily="34" charset="0"/>
                <a:cs typeface="Noto Sans" panose="020B0502040504020204" pitchFamily="34" charset="0"/>
              </a:defRPr>
            </a:lvl2pPr>
            <a:lvl3pPr>
              <a:defRPr sz="1800" b="0" i="0">
                <a:latin typeface="Noto Sans" panose="020B0502040504020204" pitchFamily="34" charset="0"/>
                <a:ea typeface="Noto Sans" panose="020B0502040504020204" pitchFamily="34" charset="0"/>
                <a:cs typeface="Noto Sans" panose="020B0502040504020204" pitchFamily="34" charset="0"/>
              </a:defRPr>
            </a:lvl3pPr>
            <a:lvl4pPr>
              <a:defRPr sz="1800" b="0" i="0">
                <a:latin typeface="Noto Sans" panose="020B0502040504020204" pitchFamily="34" charset="0"/>
                <a:ea typeface="Noto Sans" panose="020B0502040504020204" pitchFamily="34" charset="0"/>
                <a:cs typeface="Noto Sans" panose="020B0502040504020204" pitchFamily="34" charset="0"/>
              </a:defRPr>
            </a:lvl4pPr>
            <a:lvl5pPr>
              <a:defRPr sz="1800" b="0" i="0">
                <a:latin typeface="Noto Sans" panose="020B0502040504020204" pitchFamily="34" charset="0"/>
                <a:ea typeface="Noto Sans" panose="020B0502040504020204" pitchFamily="34" charset="0"/>
                <a:cs typeface="Noto Sans" panose="020B0502040504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11" name="Platshållare för innehåll 3">
            <a:extLst>
              <a:ext uri="{FF2B5EF4-FFF2-40B4-BE49-F238E27FC236}">
                <a16:creationId xmlns:a16="http://schemas.microsoft.com/office/drawing/2014/main" id="{95A295CE-FF73-1171-5E6E-FBE7E20A6FE2}"/>
              </a:ext>
            </a:extLst>
          </p:cNvPr>
          <p:cNvSpPr>
            <a:spLocks noGrp="1"/>
          </p:cNvSpPr>
          <p:nvPr>
            <p:ph sz="half" idx="2"/>
          </p:nvPr>
        </p:nvSpPr>
        <p:spPr>
          <a:xfrm>
            <a:off x="6195060" y="2419985"/>
            <a:ext cx="5166360" cy="3698875"/>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sz="1800" b="0" i="0">
                <a:latin typeface="Noto Sans" panose="020B0502040504020204" pitchFamily="34" charset="0"/>
                <a:ea typeface="Noto Sans" panose="020B0502040504020204" pitchFamily="34" charset="0"/>
                <a:cs typeface="Noto Sans" panose="020B0502040504020204" pitchFamily="34" charset="0"/>
              </a:defRPr>
            </a:lvl2pPr>
            <a:lvl3pPr>
              <a:defRPr sz="1800" b="0" i="0">
                <a:latin typeface="Noto Sans" panose="020B0502040504020204" pitchFamily="34" charset="0"/>
                <a:ea typeface="Noto Sans" panose="020B0502040504020204" pitchFamily="34" charset="0"/>
                <a:cs typeface="Noto Sans" panose="020B0502040504020204" pitchFamily="34" charset="0"/>
              </a:defRPr>
            </a:lvl3pPr>
            <a:lvl4pPr>
              <a:defRPr sz="1800" b="0" i="0">
                <a:latin typeface="Noto Sans" panose="020B0502040504020204" pitchFamily="34" charset="0"/>
                <a:ea typeface="Noto Sans" panose="020B0502040504020204" pitchFamily="34" charset="0"/>
                <a:cs typeface="Noto Sans" panose="020B0502040504020204" pitchFamily="34" charset="0"/>
              </a:defRPr>
            </a:lvl4pPr>
            <a:lvl5pPr>
              <a:defRPr sz="1800" b="0" i="0">
                <a:latin typeface="Noto Sans" panose="020B0502040504020204" pitchFamily="34" charset="0"/>
                <a:ea typeface="Noto Sans" panose="020B0502040504020204" pitchFamily="34" charset="0"/>
                <a:cs typeface="Noto Sans" panose="020B0502040504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12" name="Rubrik 1">
            <a:extLst>
              <a:ext uri="{FF2B5EF4-FFF2-40B4-BE49-F238E27FC236}">
                <a16:creationId xmlns:a16="http://schemas.microsoft.com/office/drawing/2014/main" id="{ED97D48F-D923-46D9-A387-98DEB1C089C6}"/>
              </a:ext>
            </a:extLst>
          </p:cNvPr>
          <p:cNvSpPr>
            <a:spLocks noGrp="1"/>
          </p:cNvSpPr>
          <p:nvPr>
            <p:ph type="title"/>
          </p:nvPr>
        </p:nvSpPr>
        <p:spPr>
          <a:xfrm>
            <a:off x="838200" y="468492"/>
            <a:ext cx="10515600" cy="1325563"/>
          </a:xfrm>
          <a:prstGeom prst="rect">
            <a:avLst/>
          </a:prstGeom>
        </p:spPr>
        <p:txBody>
          <a:bodyPr/>
          <a:lstStyle>
            <a:lvl1pPr>
              <a:defRPr b="1" i="0">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13" name="Platshållare för datum 3">
            <a:extLst>
              <a:ext uri="{FF2B5EF4-FFF2-40B4-BE49-F238E27FC236}">
                <a16:creationId xmlns:a16="http://schemas.microsoft.com/office/drawing/2014/main" id="{B15ABBCD-CBB0-8BCF-49AB-EA6CB5B4C7D2}"/>
              </a:ext>
            </a:extLst>
          </p:cNvPr>
          <p:cNvSpPr>
            <a:spLocks noGrp="1"/>
          </p:cNvSpPr>
          <p:nvPr>
            <p:ph type="dt" sz="half" idx="14"/>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14" name="Platshållare för bildnummer 5">
            <a:extLst>
              <a:ext uri="{FF2B5EF4-FFF2-40B4-BE49-F238E27FC236}">
                <a16:creationId xmlns:a16="http://schemas.microsoft.com/office/drawing/2014/main" id="{FD027BAB-6D1E-CCF7-BD61-27942F272150}"/>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15" name="Platshållare för sidfot 6">
            <a:extLst>
              <a:ext uri="{FF2B5EF4-FFF2-40B4-BE49-F238E27FC236}">
                <a16:creationId xmlns:a16="http://schemas.microsoft.com/office/drawing/2014/main" id="{BF7AA2BD-F7A1-1925-679E-D9F0611D9D7E}"/>
              </a:ext>
            </a:extLst>
          </p:cNvPr>
          <p:cNvSpPr>
            <a:spLocks noGrp="1"/>
          </p:cNvSpPr>
          <p:nvPr>
            <p:ph type="ftr" sz="quarter" idx="15"/>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853455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94376743-86B8-641F-ECBE-9655558ECA59}"/>
              </a:ext>
            </a:extLst>
          </p:cNvPr>
          <p:cNvSpPr>
            <a:spLocks noGrp="1"/>
          </p:cNvSpPr>
          <p:nvPr>
            <p:ph sz="quarter" idx="10"/>
          </p:nvPr>
        </p:nvSpPr>
        <p:spPr>
          <a:xfrm>
            <a:off x="0" y="0"/>
            <a:ext cx="12192000" cy="6858000"/>
          </a:xfrm>
        </p:spPr>
        <p:txBody>
          <a:bodyPr anchor="b">
            <a:normAutofit/>
          </a:bodyPr>
          <a:lstStyle>
            <a:lvl1pPr marL="0" indent="0" algn="ctr">
              <a:buNone/>
              <a:defRPr sz="1400"/>
            </a:lvl1pPr>
          </a:lstStyle>
          <a:p>
            <a:pPr lvl="0"/>
            <a:r>
              <a:rPr lang="sv-SE"/>
              <a:t>Klicka här för att ändra format på bakgrundstexten</a:t>
            </a:r>
          </a:p>
        </p:txBody>
      </p:sp>
      <p:sp>
        <p:nvSpPr>
          <p:cNvPr id="2" name="Rubrik 1">
            <a:extLst>
              <a:ext uri="{FF2B5EF4-FFF2-40B4-BE49-F238E27FC236}">
                <a16:creationId xmlns:a16="http://schemas.microsoft.com/office/drawing/2014/main" id="{82659D54-DFB9-8891-DD6D-A00DC9B0C00F}"/>
              </a:ext>
            </a:extLst>
          </p:cNvPr>
          <p:cNvSpPr>
            <a:spLocks noGrp="1"/>
          </p:cNvSpPr>
          <p:nvPr>
            <p:ph type="title"/>
          </p:nvPr>
        </p:nvSpPr>
        <p:spPr>
          <a:xfrm>
            <a:off x="838200" y="468492"/>
            <a:ext cx="10515600" cy="1325563"/>
          </a:xfrm>
          <a:prstGeom prst="rect">
            <a:avLst/>
          </a:prstGeom>
        </p:spPr>
        <p:txBody>
          <a:bodyPr/>
          <a:lstStyle>
            <a:lvl1pPr>
              <a:defRPr b="1" i="0">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10" name="Platshållare för datum 3">
            <a:extLst>
              <a:ext uri="{FF2B5EF4-FFF2-40B4-BE49-F238E27FC236}">
                <a16:creationId xmlns:a16="http://schemas.microsoft.com/office/drawing/2014/main" id="{85B19A5B-A33A-802C-83B0-4DBFEE988BA9}"/>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11" name="Platshållare för bildnummer 5">
            <a:extLst>
              <a:ext uri="{FF2B5EF4-FFF2-40B4-BE49-F238E27FC236}">
                <a16:creationId xmlns:a16="http://schemas.microsoft.com/office/drawing/2014/main" id="{A053DD78-00F7-3248-5F85-479F1D889FD8}"/>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12" name="Platshållare för sidfot 6">
            <a:extLst>
              <a:ext uri="{FF2B5EF4-FFF2-40B4-BE49-F238E27FC236}">
                <a16:creationId xmlns:a16="http://schemas.microsoft.com/office/drawing/2014/main" id="{AE6FADAD-DB63-7989-5274-05A66FB90B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1500279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ild vänster - innehåll">
    <p:bg>
      <p:bgPr>
        <a:solidFill>
          <a:schemeClr val="accent2"/>
        </a:solidFill>
        <a:effectLst/>
      </p:bgPr>
    </p:bg>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16FD7D15-3E73-3E9E-7FB4-83D85D251DBE}"/>
              </a:ext>
            </a:extLst>
          </p:cNvPr>
          <p:cNvSpPr>
            <a:spLocks noGrp="1"/>
          </p:cNvSpPr>
          <p:nvPr>
            <p:ph type="pic" idx="1"/>
          </p:nvPr>
        </p:nvSpPr>
        <p:spPr>
          <a:xfrm>
            <a:off x="-1" y="0"/>
            <a:ext cx="4583289" cy="6857999"/>
          </a:xfrm>
          <a:solidFill>
            <a:schemeClr val="accent5">
              <a:lumMod val="20000"/>
              <a:lumOff val="80000"/>
            </a:schemeClr>
          </a:solidFill>
        </p:spPr>
        <p:txBody>
          <a:bodyPr>
            <a:normAutofit/>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GB" dirty="0"/>
          </a:p>
        </p:txBody>
      </p:sp>
      <p:sp>
        <p:nvSpPr>
          <p:cNvPr id="6" name="Rubrik 1">
            <a:extLst>
              <a:ext uri="{FF2B5EF4-FFF2-40B4-BE49-F238E27FC236}">
                <a16:creationId xmlns:a16="http://schemas.microsoft.com/office/drawing/2014/main" id="{38879B7B-B6E3-E80A-9E28-EE0C30ECE56A}"/>
              </a:ext>
            </a:extLst>
          </p:cNvPr>
          <p:cNvSpPr>
            <a:spLocks noGrp="1"/>
          </p:cNvSpPr>
          <p:nvPr>
            <p:ph type="title"/>
          </p:nvPr>
        </p:nvSpPr>
        <p:spPr>
          <a:xfrm>
            <a:off x="5355165" y="678180"/>
            <a:ext cx="6057901" cy="1379220"/>
          </a:xfrm>
          <a:prstGeom prst="rect">
            <a:avLst/>
          </a:prstGeom>
        </p:spPr>
        <p:txBody>
          <a:bodyPr anchor="ctr"/>
          <a:lstStyle>
            <a:lvl1pPr>
              <a:defRPr sz="3200" b="1" i="0">
                <a:solidFill>
                  <a:schemeClr val="accent5">
                    <a:lumMod val="20000"/>
                    <a:lumOff val="80000"/>
                  </a:schemeClr>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8" name="Platshållare för text 3">
            <a:extLst>
              <a:ext uri="{FF2B5EF4-FFF2-40B4-BE49-F238E27FC236}">
                <a16:creationId xmlns:a16="http://schemas.microsoft.com/office/drawing/2014/main" id="{F67909E3-5616-D576-0756-06F804EFEAAF}"/>
              </a:ext>
            </a:extLst>
          </p:cNvPr>
          <p:cNvSpPr>
            <a:spLocks noGrp="1"/>
          </p:cNvSpPr>
          <p:nvPr>
            <p:ph type="body" sz="half" idx="2"/>
          </p:nvPr>
        </p:nvSpPr>
        <p:spPr>
          <a:xfrm>
            <a:off x="5355165" y="2065020"/>
            <a:ext cx="6057901" cy="3811588"/>
          </a:xfrm>
        </p:spPr>
        <p:txBody>
          <a:bodyPr>
            <a:normAutofit/>
          </a:bodyPr>
          <a:lstStyle>
            <a:lvl1pPr marL="0" indent="0">
              <a:lnSpc>
                <a:spcPct val="100000"/>
              </a:lnSpc>
              <a:buNone/>
              <a:defRPr sz="2000" b="0" i="0">
                <a:solidFill>
                  <a:srgbClr val="FFFFFF"/>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 name="Platshållare för datum 3">
            <a:extLst>
              <a:ext uri="{FF2B5EF4-FFF2-40B4-BE49-F238E27FC236}">
                <a16:creationId xmlns:a16="http://schemas.microsoft.com/office/drawing/2014/main" id="{46CF8F1C-0CF5-3B0A-8AE4-A23396CC0163}"/>
              </a:ext>
            </a:extLst>
          </p:cNvPr>
          <p:cNvSpPr>
            <a:spLocks noGrp="1"/>
          </p:cNvSpPr>
          <p:nvPr>
            <p:ph type="dt" sz="half" idx="10"/>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4" name="Platshållare för bildnummer 5">
            <a:extLst>
              <a:ext uri="{FF2B5EF4-FFF2-40B4-BE49-F238E27FC236}">
                <a16:creationId xmlns:a16="http://schemas.microsoft.com/office/drawing/2014/main" id="{36FD2BF2-901F-1B06-99DF-CED5ED663E42}"/>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Tree>
    <p:extLst>
      <p:ext uri="{BB962C8B-B14F-4D97-AF65-F5344CB8AC3E}">
        <p14:creationId xmlns:p14="http://schemas.microsoft.com/office/powerpoint/2010/main" val="1661238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höger - innehåll">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7ED529-EDBE-2C10-643B-32FD678B084E}"/>
              </a:ext>
            </a:extLst>
          </p:cNvPr>
          <p:cNvSpPr>
            <a:spLocks noGrp="1"/>
          </p:cNvSpPr>
          <p:nvPr>
            <p:ph type="title"/>
          </p:nvPr>
        </p:nvSpPr>
        <p:spPr>
          <a:xfrm>
            <a:off x="839788" y="678180"/>
            <a:ext cx="5964872" cy="1379220"/>
          </a:xfrm>
          <a:prstGeom prst="rect">
            <a:avLst/>
          </a:prstGeom>
        </p:spPr>
        <p:txBody>
          <a:bodyPr anchor="ctr"/>
          <a:lstStyle>
            <a:lvl1pPr>
              <a:defRPr sz="3200" b="1" i="0">
                <a:solidFill>
                  <a:schemeClr val="accent6">
                    <a:lumMod val="20000"/>
                    <a:lumOff val="80000"/>
                  </a:schemeClr>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Klicka här för att ändra mall för rubrikformat</a:t>
            </a:r>
            <a:endParaRPr lang="en-GB" dirty="0"/>
          </a:p>
        </p:txBody>
      </p:sp>
      <p:sp>
        <p:nvSpPr>
          <p:cNvPr id="3" name="Platshållare för bild 2">
            <a:extLst>
              <a:ext uri="{FF2B5EF4-FFF2-40B4-BE49-F238E27FC236}">
                <a16:creationId xmlns:a16="http://schemas.microsoft.com/office/drawing/2014/main" id="{49E3F2B0-C0E3-99C7-ED5F-2A8C90FFE068}"/>
              </a:ext>
            </a:extLst>
          </p:cNvPr>
          <p:cNvSpPr>
            <a:spLocks noGrp="1"/>
          </p:cNvSpPr>
          <p:nvPr>
            <p:ph type="pic" idx="1"/>
          </p:nvPr>
        </p:nvSpPr>
        <p:spPr>
          <a:xfrm>
            <a:off x="7608888" y="0"/>
            <a:ext cx="4583112" cy="6857999"/>
          </a:xfrm>
          <a:solidFill>
            <a:schemeClr val="bg2"/>
          </a:solidFill>
        </p:spPr>
        <p:txBody>
          <a:bodyPr>
            <a:normAutofit/>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GB" dirty="0"/>
          </a:p>
        </p:txBody>
      </p:sp>
      <p:sp>
        <p:nvSpPr>
          <p:cNvPr id="4" name="Platshållare för text 3">
            <a:extLst>
              <a:ext uri="{FF2B5EF4-FFF2-40B4-BE49-F238E27FC236}">
                <a16:creationId xmlns:a16="http://schemas.microsoft.com/office/drawing/2014/main" id="{89D19917-42BB-14E9-0A20-4E55707C8BE8}"/>
              </a:ext>
            </a:extLst>
          </p:cNvPr>
          <p:cNvSpPr>
            <a:spLocks noGrp="1"/>
          </p:cNvSpPr>
          <p:nvPr>
            <p:ph type="body" sz="half" idx="2"/>
          </p:nvPr>
        </p:nvSpPr>
        <p:spPr>
          <a:xfrm>
            <a:off x="839788" y="2065020"/>
            <a:ext cx="5964872" cy="3811588"/>
          </a:xfrm>
        </p:spPr>
        <p:txBody>
          <a:bodyPr>
            <a:normAutofit/>
          </a:bodyPr>
          <a:lstStyle>
            <a:lvl1pPr marL="0" indent="0">
              <a:lnSpc>
                <a:spcPct val="100000"/>
              </a:lnSpc>
              <a:buNone/>
              <a:defRPr sz="2000" b="0" i="0">
                <a:solidFill>
                  <a:srgbClr val="FFFFFF"/>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89CE08A6-FABE-95CB-E487-B500FB054CC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15793" y="6039623"/>
            <a:ext cx="1037867" cy="326502"/>
          </a:xfrm>
          <a:prstGeom prst="rect">
            <a:avLst/>
          </a:prstGeom>
        </p:spPr>
      </p:pic>
      <p:sp>
        <p:nvSpPr>
          <p:cNvPr id="7" name="Platshållare för datum 3">
            <a:extLst>
              <a:ext uri="{FF2B5EF4-FFF2-40B4-BE49-F238E27FC236}">
                <a16:creationId xmlns:a16="http://schemas.microsoft.com/office/drawing/2014/main" id="{58B82672-3997-2DF8-4AC7-A132A8B46FCA}"/>
              </a:ext>
            </a:extLst>
          </p:cNvPr>
          <p:cNvSpPr>
            <a:spLocks noGrp="1"/>
          </p:cNvSpPr>
          <p:nvPr>
            <p:ph type="dt" sz="half" idx="10"/>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8" name="Platshållare för bildnummer 5">
            <a:extLst>
              <a:ext uri="{FF2B5EF4-FFF2-40B4-BE49-F238E27FC236}">
                <a16:creationId xmlns:a16="http://schemas.microsoft.com/office/drawing/2014/main" id="{349147D6-7AB2-3DC3-B6E2-D7F52346F632}"/>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Tree>
    <p:extLst>
      <p:ext uri="{BB962C8B-B14F-4D97-AF65-F5344CB8AC3E}">
        <p14:creationId xmlns:p14="http://schemas.microsoft.com/office/powerpoint/2010/main" val="2246964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4.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6.emf"/><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5.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6EB3B2D-50C0-852A-7B02-BFA5A05370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pic>
        <p:nvPicPr>
          <p:cNvPr id="10" name="Bildobjekt 9">
            <a:extLst>
              <a:ext uri="{FF2B5EF4-FFF2-40B4-BE49-F238E27FC236}">
                <a16:creationId xmlns:a16="http://schemas.microsoft.com/office/drawing/2014/main" id="{EB192D19-1654-1C42-6322-E29FCA4CFEED}"/>
              </a:ext>
              <a:ext uri="{C183D7F6-B498-43B3-948B-1728B52AA6E4}">
                <adec:decorative xmlns:adec="http://schemas.microsoft.com/office/drawing/2017/decorative" val="1"/>
              </a:ext>
            </a:extLst>
          </p:cNvPr>
          <p:cNvPicPr>
            <a:picLocks noChangeAspect="1"/>
          </p:cNvPicPr>
          <p:nvPr userDrawn="1"/>
        </p:nvPicPr>
        <p:blipFill>
          <a:blip r:embed="rId15"/>
          <a:stretch>
            <a:fillRect/>
          </a:stretch>
        </p:blipFill>
        <p:spPr>
          <a:xfrm>
            <a:off x="10615793" y="6039623"/>
            <a:ext cx="1037867" cy="326502"/>
          </a:xfrm>
          <a:prstGeom prst="rect">
            <a:avLst/>
          </a:prstGeom>
        </p:spPr>
      </p:pic>
      <p:sp>
        <p:nvSpPr>
          <p:cNvPr id="17" name="Platshållare för rubrik 16">
            <a:extLst>
              <a:ext uri="{FF2B5EF4-FFF2-40B4-BE49-F238E27FC236}">
                <a16:creationId xmlns:a16="http://schemas.microsoft.com/office/drawing/2014/main" id="{85FE0D4B-1D6E-4259-8D90-8D4C96ABDA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21" name="Platshållare för datum 3">
            <a:extLst>
              <a:ext uri="{FF2B5EF4-FFF2-40B4-BE49-F238E27FC236}">
                <a16:creationId xmlns:a16="http://schemas.microsoft.com/office/drawing/2014/main" id="{6C28000A-D238-8A23-789E-E562C9D4C8B0}"/>
              </a:ext>
            </a:extLst>
          </p:cNvPr>
          <p:cNvSpPr>
            <a:spLocks noGrp="1"/>
          </p:cNvSpPr>
          <p:nvPr>
            <p:ph type="dt" sz="half" idx="2"/>
          </p:nvPr>
        </p:nvSpPr>
        <p:spPr>
          <a:xfrm>
            <a:off x="835378" y="6356350"/>
            <a:ext cx="2746022" cy="365125"/>
          </a:xfrm>
          <a:prstGeom prst="rect">
            <a:avLst/>
          </a:prstGeom>
        </p:spPr>
        <p:txBody>
          <a:bodyPr vert="horz" lIns="91440" tIns="45720" rIns="91440" bIns="45720" rtlCol="0" anchor="ctr"/>
          <a:lstStyle>
            <a:lvl1pPr algn="l">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90912506-542B-5F4F-9C3D-4D2E447205D7}" type="datetimeFigureOut">
              <a:rPr lang="en-GB" smtClean="0"/>
              <a:pPr/>
              <a:t>13/05/2025</a:t>
            </a:fld>
            <a:endParaRPr lang="en-GB" dirty="0"/>
          </a:p>
        </p:txBody>
      </p:sp>
      <p:sp>
        <p:nvSpPr>
          <p:cNvPr id="22" name="Platshållare för bildnummer 5">
            <a:extLst>
              <a:ext uri="{FF2B5EF4-FFF2-40B4-BE49-F238E27FC236}">
                <a16:creationId xmlns:a16="http://schemas.microsoft.com/office/drawing/2014/main" id="{0F67B0BF-68ED-807E-899F-978FD2349ED5}"/>
              </a:ext>
            </a:extLst>
          </p:cNvPr>
          <p:cNvSpPr>
            <a:spLocks noGrp="1"/>
          </p:cNvSpPr>
          <p:nvPr>
            <p:ph type="sldNum" sz="quarter" idx="4"/>
          </p:nvPr>
        </p:nvSpPr>
        <p:spPr>
          <a:xfrm>
            <a:off x="0" y="6356350"/>
            <a:ext cx="767643" cy="365125"/>
          </a:xfrm>
          <a:prstGeom prst="rect">
            <a:avLst/>
          </a:prstGeom>
        </p:spPr>
        <p:txBody>
          <a:bodyPr vert="horz" lIns="91440" tIns="45720" rIns="91440" bIns="45720" rtlCol="0" anchor="ctr"/>
          <a:lstStyle>
            <a:lvl1pPr algn="r">
              <a:defRPr sz="1100" b="1" i="0">
                <a:solidFill>
                  <a:schemeClr val="tx1">
                    <a:tint val="75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fld id="{CDC5FD15-3978-D640-A1C3-C30015E51BAD}" type="slidenum">
              <a:rPr lang="en-GB" smtClean="0"/>
              <a:pPr/>
              <a:t>‹#›</a:t>
            </a:fld>
            <a:endParaRPr lang="en-GB" dirty="0"/>
          </a:p>
        </p:txBody>
      </p:sp>
      <p:sp>
        <p:nvSpPr>
          <p:cNvPr id="23" name="Platshållare för sidfot 6">
            <a:extLst>
              <a:ext uri="{FF2B5EF4-FFF2-40B4-BE49-F238E27FC236}">
                <a16:creationId xmlns:a16="http://schemas.microsoft.com/office/drawing/2014/main" id="{AD4697DB-96BD-EBE8-9D68-36433E0314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a:p>
        </p:txBody>
      </p:sp>
    </p:spTree>
    <p:extLst>
      <p:ext uri="{BB962C8B-B14F-4D97-AF65-F5344CB8AC3E}">
        <p14:creationId xmlns:p14="http://schemas.microsoft.com/office/powerpoint/2010/main" val="165033708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63" r:id="rId4"/>
    <p:sldLayoutId id="2147483652" r:id="rId5"/>
    <p:sldLayoutId id="2147483653" r:id="rId6"/>
    <p:sldLayoutId id="2147483659" r:id="rId7"/>
    <p:sldLayoutId id="2147483656" r:id="rId8"/>
    <p:sldLayoutId id="2147483657" r:id="rId9"/>
    <p:sldLayoutId id="2147483660" r:id="rId10"/>
    <p:sldLayoutId id="2147483658" r:id="rId11"/>
    <p:sldLayoutId id="2147483654" r:id="rId12"/>
    <p:sldLayoutId id="2147483655" r:id="rId13"/>
  </p:sldLayoutIdLst>
  <p:hf hdr="0"/>
  <p:txStyles>
    <p:titleStyle>
      <a:lvl1pPr algn="l" defTabSz="914400" rtl="0" eaLnBrk="1" latinLnBrk="0" hangingPunct="1">
        <a:lnSpc>
          <a:spcPct val="90000"/>
        </a:lnSpc>
        <a:spcBef>
          <a:spcPct val="0"/>
        </a:spcBef>
        <a:buNone/>
        <a:defRPr sz="3600" b="1"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4793" userDrawn="1">
          <p15:clr>
            <a:srgbClr val="F26B43"/>
          </p15:clr>
        </p15:guide>
        <p15:guide id="3"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0000"/>
          </a:schemeClr>
        </a:solidFill>
        <a:effectLst/>
      </p:bgPr>
    </p:bg>
    <p:spTree>
      <p:nvGrpSpPr>
        <p:cNvPr id="1" name=""/>
        <p:cNvGrpSpPr/>
        <p:nvPr/>
      </p:nvGrpSpPr>
      <p:grpSpPr>
        <a:xfrm>
          <a:off x="0" y="0"/>
          <a:ext cx="0" cy="0"/>
          <a:chOff x="0" y="0"/>
          <a:chExt cx="0" cy="0"/>
        </a:xfrm>
      </p:grpSpPr>
      <p:sp>
        <p:nvSpPr>
          <p:cNvPr id="7" name="Platshållare för rubrik 6">
            <a:extLst>
              <a:ext uri="{FF2B5EF4-FFF2-40B4-BE49-F238E27FC236}">
                <a16:creationId xmlns:a16="http://schemas.microsoft.com/office/drawing/2014/main" id="{2B7157E4-4BD7-1744-9102-D23122944678}"/>
              </a:ext>
            </a:extLst>
          </p:cNvPr>
          <p:cNvSpPr>
            <a:spLocks noGrp="1"/>
          </p:cNvSpPr>
          <p:nvPr>
            <p:ph type="title"/>
          </p:nvPr>
        </p:nvSpPr>
        <p:spPr>
          <a:xfrm>
            <a:off x="838200" y="908050"/>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8" name="Platshållare för text 7">
            <a:extLst>
              <a:ext uri="{FF2B5EF4-FFF2-40B4-BE49-F238E27FC236}">
                <a16:creationId xmlns:a16="http://schemas.microsoft.com/office/drawing/2014/main" id="{27A9FF85-5429-AE45-805F-9251980EBA96}"/>
              </a:ext>
            </a:extLst>
          </p:cNvPr>
          <p:cNvSpPr>
            <a:spLocks noGrp="1"/>
          </p:cNvSpPr>
          <p:nvPr>
            <p:ph type="body" idx="1"/>
          </p:nvPr>
        </p:nvSpPr>
        <p:spPr>
          <a:xfrm>
            <a:off x="838200" y="2368550"/>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p:txBody>
      </p:sp>
      <p:pic>
        <p:nvPicPr>
          <p:cNvPr id="4" name="Bildobjekt 3">
            <a:extLst>
              <a:ext uri="{FF2B5EF4-FFF2-40B4-BE49-F238E27FC236}">
                <a16:creationId xmlns:a16="http://schemas.microsoft.com/office/drawing/2014/main" id="{90F637DF-FC0A-1F41-B1BA-EF7FFBA8A6CA}"/>
              </a:ext>
            </a:extLst>
          </p:cNvPr>
          <p:cNvPicPr>
            <a:picLocks noChangeAspect="1"/>
          </p:cNvPicPr>
          <p:nvPr userDrawn="1"/>
        </p:nvPicPr>
        <p:blipFill>
          <a:blip r:embed="rId3"/>
          <a:stretch>
            <a:fillRect/>
          </a:stretch>
        </p:blipFill>
        <p:spPr>
          <a:xfrm>
            <a:off x="272497" y="274982"/>
            <a:ext cx="952500" cy="304800"/>
          </a:xfrm>
          <a:prstGeom prst="rect">
            <a:avLst/>
          </a:prstGeom>
        </p:spPr>
      </p:pic>
    </p:spTree>
    <p:extLst>
      <p:ext uri="{BB962C8B-B14F-4D97-AF65-F5344CB8AC3E}">
        <p14:creationId xmlns:p14="http://schemas.microsoft.com/office/powerpoint/2010/main" val="2380891951"/>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b="1" i="0" kern="1200" baseline="0">
          <a:solidFill>
            <a:schemeClr val="tx1"/>
          </a:solidFill>
          <a:latin typeface="Noto Sans" panose="020B050204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chemeClr val="tx1"/>
          </a:solidFill>
          <a:latin typeface="Noto Sans" panose="020B0502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baseline="0">
          <a:solidFill>
            <a:schemeClr val="tx1"/>
          </a:solidFill>
          <a:latin typeface="Noto Sans" panose="020B0502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Noto Sans" panose="020B0502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Noto Sans" panose="020B0502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Noto Sans" panose="020B0502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0000"/>
          </a:schemeClr>
        </a:solidFill>
        <a:effectLst/>
      </p:bgPr>
    </p:bg>
    <p:spTree>
      <p:nvGrpSpPr>
        <p:cNvPr id="1" name=""/>
        <p:cNvGrpSpPr/>
        <p:nvPr/>
      </p:nvGrpSpPr>
      <p:grpSpPr>
        <a:xfrm>
          <a:off x="0" y="0"/>
          <a:ext cx="0" cy="0"/>
          <a:chOff x="0" y="0"/>
          <a:chExt cx="0" cy="0"/>
        </a:xfrm>
      </p:grpSpPr>
      <p:sp>
        <p:nvSpPr>
          <p:cNvPr id="7" name="Platshållare för rubrik 6">
            <a:extLst>
              <a:ext uri="{FF2B5EF4-FFF2-40B4-BE49-F238E27FC236}">
                <a16:creationId xmlns:a16="http://schemas.microsoft.com/office/drawing/2014/main" id="{2B7157E4-4BD7-1744-9102-D23122944678}"/>
              </a:ext>
            </a:extLst>
          </p:cNvPr>
          <p:cNvSpPr>
            <a:spLocks noGrp="1"/>
          </p:cNvSpPr>
          <p:nvPr>
            <p:ph type="title"/>
          </p:nvPr>
        </p:nvSpPr>
        <p:spPr>
          <a:xfrm>
            <a:off x="838200" y="908050"/>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8" name="Platshållare för text 7">
            <a:extLst>
              <a:ext uri="{FF2B5EF4-FFF2-40B4-BE49-F238E27FC236}">
                <a16:creationId xmlns:a16="http://schemas.microsoft.com/office/drawing/2014/main" id="{27A9FF85-5429-AE45-805F-9251980EBA96}"/>
              </a:ext>
            </a:extLst>
          </p:cNvPr>
          <p:cNvSpPr>
            <a:spLocks noGrp="1"/>
          </p:cNvSpPr>
          <p:nvPr>
            <p:ph type="body" idx="1"/>
          </p:nvPr>
        </p:nvSpPr>
        <p:spPr>
          <a:xfrm>
            <a:off x="838200" y="2368550"/>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p:txBody>
      </p:sp>
      <p:pic>
        <p:nvPicPr>
          <p:cNvPr id="4" name="Bildobjekt 3">
            <a:extLst>
              <a:ext uri="{FF2B5EF4-FFF2-40B4-BE49-F238E27FC236}">
                <a16:creationId xmlns:a16="http://schemas.microsoft.com/office/drawing/2014/main" id="{90F637DF-FC0A-1F41-B1BA-EF7FFBA8A6CA}"/>
              </a:ext>
            </a:extLst>
          </p:cNvPr>
          <p:cNvPicPr>
            <a:picLocks noChangeAspect="1"/>
          </p:cNvPicPr>
          <p:nvPr userDrawn="1"/>
        </p:nvPicPr>
        <p:blipFill>
          <a:blip r:embed="rId12"/>
          <a:stretch>
            <a:fillRect/>
          </a:stretch>
        </p:blipFill>
        <p:spPr>
          <a:xfrm>
            <a:off x="272497" y="274982"/>
            <a:ext cx="952500" cy="304800"/>
          </a:xfrm>
          <a:prstGeom prst="rect">
            <a:avLst/>
          </a:prstGeom>
        </p:spPr>
      </p:pic>
    </p:spTree>
    <p:extLst>
      <p:ext uri="{BB962C8B-B14F-4D97-AF65-F5344CB8AC3E}">
        <p14:creationId xmlns:p14="http://schemas.microsoft.com/office/powerpoint/2010/main" val="160216604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txStyles>
    <p:titleStyle>
      <a:lvl1pPr algn="l" defTabSz="914400" rtl="0" eaLnBrk="1" latinLnBrk="0" hangingPunct="1">
        <a:lnSpc>
          <a:spcPct val="90000"/>
        </a:lnSpc>
        <a:spcBef>
          <a:spcPct val="0"/>
        </a:spcBef>
        <a:buNone/>
        <a:defRPr sz="4400" b="1" i="0" kern="1200" baseline="0">
          <a:solidFill>
            <a:schemeClr val="tx1"/>
          </a:solidFill>
          <a:latin typeface="Noto Sans" panose="020B050204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chemeClr val="tx1"/>
          </a:solidFill>
          <a:latin typeface="Noto Sans" panose="020B0502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baseline="0">
          <a:solidFill>
            <a:schemeClr val="tx1"/>
          </a:solidFill>
          <a:latin typeface="Noto Sans" panose="020B0502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Noto Sans" panose="020B0502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Noto Sans" panose="020B0502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Noto Sans" panose="020B0502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57195" y="1015999"/>
            <a:ext cx="9663443" cy="1044575"/>
          </a:xfrm>
          <a:prstGeom prst="rect">
            <a:avLst/>
          </a:prstGeom>
        </p:spPr>
        <p:txBody>
          <a:bodyPr vert="horz" lIns="0" tIns="0" rIns="0" bIns="0" rtlCol="0" anchor="b" anchorCtr="0">
            <a:noAutofit/>
          </a:bodyPr>
          <a:lstStyle/>
          <a:p>
            <a:r>
              <a:rPr lang="sv-SE"/>
              <a:t>Klicka här för att ändra format</a:t>
            </a:r>
          </a:p>
        </p:txBody>
      </p:sp>
      <p:sp>
        <p:nvSpPr>
          <p:cNvPr id="3" name="Platshållare för text 2"/>
          <p:cNvSpPr>
            <a:spLocks noGrp="1"/>
          </p:cNvSpPr>
          <p:nvPr>
            <p:ph type="body" idx="1"/>
          </p:nvPr>
        </p:nvSpPr>
        <p:spPr>
          <a:xfrm>
            <a:off x="739603" y="2420938"/>
            <a:ext cx="10612609" cy="3924300"/>
          </a:xfrm>
          <a:prstGeom prst="rect">
            <a:avLst/>
          </a:prstGeom>
        </p:spPr>
        <p:txBody>
          <a:bodyPr vert="horz" lIns="0" tIns="0" rIns="0" bIns="0" rtlCol="0">
            <a:noAutofit/>
          </a:bodyPr>
          <a:lstStyle/>
          <a:p>
            <a:pPr lvl="0"/>
            <a:r>
              <a:rPr lang="sv-SE"/>
              <a:t>Redigera format för bakgrundstext </a:t>
            </a:r>
          </a:p>
          <a:p>
            <a:pPr lvl="1"/>
            <a:r>
              <a:rPr lang="sv-SE"/>
              <a:t>Nivå två</a:t>
            </a:r>
          </a:p>
          <a:p>
            <a:pPr lvl="2"/>
            <a:r>
              <a:rPr lang="sv-SE"/>
              <a:t>Nivå tre</a:t>
            </a:r>
          </a:p>
          <a:p>
            <a:pPr lvl="3"/>
            <a:r>
              <a:rPr lang="sv-SE"/>
              <a:t>Nivå fyra</a:t>
            </a:r>
          </a:p>
        </p:txBody>
      </p:sp>
      <p:pic>
        <p:nvPicPr>
          <p:cNvPr id="5" name="Bildobjekt 4">
            <a:extLst>
              <a:ext uri="{FF2B5EF4-FFF2-40B4-BE49-F238E27FC236}">
                <a16:creationId xmlns:a16="http://schemas.microsoft.com/office/drawing/2014/main" id="{CF0C7B9D-A958-41EC-BE20-4A80A9A87327}"/>
              </a:ext>
            </a:extLst>
          </p:cNvPr>
          <p:cNvPicPr>
            <a:picLocks noChangeAspect="1"/>
          </p:cNvPicPr>
          <p:nvPr userDrawn="1"/>
        </p:nvPicPr>
        <p:blipFill>
          <a:blip r:embed="rId14"/>
          <a:stretch>
            <a:fillRect/>
          </a:stretch>
        </p:blipFill>
        <p:spPr>
          <a:xfrm>
            <a:off x="11078825" y="169070"/>
            <a:ext cx="419483" cy="392904"/>
          </a:xfrm>
          <a:prstGeom prst="rect">
            <a:avLst/>
          </a:prstGeom>
        </p:spPr>
      </p:pic>
      <p:pic>
        <p:nvPicPr>
          <p:cNvPr id="7" name="Bildobjekt 6">
            <a:extLst>
              <a:ext uri="{FF2B5EF4-FFF2-40B4-BE49-F238E27FC236}">
                <a16:creationId xmlns:a16="http://schemas.microsoft.com/office/drawing/2014/main" id="{308B9D30-6E2C-4179-9E82-51470CDAC440}"/>
              </a:ext>
            </a:extLst>
          </p:cNvPr>
          <p:cNvPicPr>
            <a:picLocks noChangeAspect="1"/>
          </p:cNvPicPr>
          <p:nvPr userDrawn="1"/>
        </p:nvPicPr>
        <p:blipFill>
          <a:blip r:embed="rId15"/>
          <a:stretch>
            <a:fillRect/>
          </a:stretch>
        </p:blipFill>
        <p:spPr>
          <a:xfrm>
            <a:off x="11553212" y="169070"/>
            <a:ext cx="419483" cy="393626"/>
          </a:xfrm>
          <a:prstGeom prst="rect">
            <a:avLst/>
          </a:prstGeom>
        </p:spPr>
      </p:pic>
    </p:spTree>
    <p:extLst>
      <p:ext uri="{BB962C8B-B14F-4D97-AF65-F5344CB8AC3E}">
        <p14:creationId xmlns:p14="http://schemas.microsoft.com/office/powerpoint/2010/main" val="16698653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lvl1pPr algn="l"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61">
          <p15:clr>
            <a:srgbClr val="F26B43"/>
          </p15:clr>
        </p15:guide>
        <p15:guide id="4" pos="7151">
          <p15:clr>
            <a:srgbClr val="F26B43"/>
          </p15:clr>
        </p15:guide>
        <p15:guide id="5" orient="horz" pos="3997">
          <p15:clr>
            <a:srgbClr val="F26B43"/>
          </p15:clr>
        </p15:guide>
        <p15:guide id="7" orient="horz" pos="1525">
          <p15:clr>
            <a:srgbClr val="F26B43"/>
          </p15:clr>
        </p15:guide>
        <p15:guide id="8" orient="horz" pos="1298">
          <p15:clr>
            <a:srgbClr val="F26B43"/>
          </p15:clr>
        </p15:guide>
        <p15:guide id="9" orient="horz" pos="640">
          <p15:clr>
            <a:srgbClr val="F26B43"/>
          </p15:clr>
        </p15:guide>
        <p15:guide id="10" orient="horz" pos="4247">
          <p15:clr>
            <a:srgbClr val="F26B43"/>
          </p15:clr>
        </p15:guide>
        <p15:guide id="11" pos="3727">
          <p15:clr>
            <a:srgbClr val="F26B43"/>
          </p15:clr>
        </p15:guide>
        <p15:guide id="12" pos="7537">
          <p15:clr>
            <a:srgbClr val="F26B43"/>
          </p15:clr>
        </p15:guide>
        <p15:guide id="13" pos="395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alpha val="17000"/>
          </a:srgbClr>
        </a:solidFill>
        <a:effectLst/>
      </p:bgPr>
    </p:bg>
    <p:spTree>
      <p:nvGrpSpPr>
        <p:cNvPr id="1" name="">
          <a:extLst>
            <a:ext uri="{FF2B5EF4-FFF2-40B4-BE49-F238E27FC236}">
              <a16:creationId xmlns:a16="http://schemas.microsoft.com/office/drawing/2014/main" id="{8B1F829F-D43C-8CB5-E8FA-137AB8B39652}"/>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7A15FF38-D3F7-3580-8862-AEE896E38CDF}"/>
              </a:ext>
            </a:extLst>
          </p:cNvPr>
          <p:cNvSpPr>
            <a:spLocks noGrp="1"/>
          </p:cNvSpPr>
          <p:nvPr>
            <p:ph type="ctrTitle"/>
          </p:nvPr>
        </p:nvSpPr>
        <p:spPr>
          <a:xfrm>
            <a:off x="937260" y="471559"/>
            <a:ext cx="9858446" cy="2387600"/>
          </a:xfrm>
        </p:spPr>
        <p:txBody>
          <a:bodyPr>
            <a:noAutofit/>
          </a:bodyPr>
          <a:lstStyle/>
          <a:p>
            <a:r>
              <a:rPr lang="sv-SE" sz="4000" dirty="0"/>
              <a:t>Förebygga och motverka </a:t>
            </a:r>
            <a:r>
              <a:rPr lang="sv-SE" sz="4000" dirty="0">
                <a:effectLst/>
              </a:rPr>
              <a:t> </a:t>
            </a:r>
            <a:br>
              <a:rPr lang="sv-SE" sz="4000" dirty="0">
                <a:effectLst/>
              </a:rPr>
            </a:br>
            <a:r>
              <a:rPr lang="sv-SE" sz="4000" dirty="0">
                <a:effectLst/>
              </a:rPr>
              <a:t>hedersrelaterat våld och förtryck inom idrottsrörelsen</a:t>
            </a:r>
          </a:p>
        </p:txBody>
      </p:sp>
      <p:sp>
        <p:nvSpPr>
          <p:cNvPr id="5" name="Underrubrik 4">
            <a:extLst>
              <a:ext uri="{FF2B5EF4-FFF2-40B4-BE49-F238E27FC236}">
                <a16:creationId xmlns:a16="http://schemas.microsoft.com/office/drawing/2014/main" id="{F1A683E0-7223-BD33-632C-EAD4FAC82A6F}"/>
              </a:ext>
            </a:extLst>
          </p:cNvPr>
          <p:cNvSpPr>
            <a:spLocks noGrp="1"/>
          </p:cNvSpPr>
          <p:nvPr>
            <p:ph type="subTitle" idx="1"/>
          </p:nvPr>
        </p:nvSpPr>
        <p:spPr/>
        <p:txBody>
          <a:bodyPr>
            <a:normAutofit/>
          </a:bodyPr>
          <a:lstStyle/>
          <a:p>
            <a:r>
              <a:rPr lang="sv-SE" sz="2000" dirty="0" err="1"/>
              <a:t>Lärgruppstillfälle</a:t>
            </a:r>
            <a:r>
              <a:rPr lang="sv-SE" sz="2000" dirty="0"/>
              <a:t> 2</a:t>
            </a:r>
          </a:p>
          <a:p>
            <a:endParaRPr lang="sv-SE" dirty="0"/>
          </a:p>
          <a:p>
            <a:pPr algn="r"/>
            <a:endParaRPr lang="sv-SE" sz="1600" dirty="0"/>
          </a:p>
          <a:p>
            <a:endParaRPr lang="sv-SE" sz="1600" dirty="0"/>
          </a:p>
          <a:p>
            <a:endParaRPr lang="sv-SE" dirty="0"/>
          </a:p>
        </p:txBody>
      </p:sp>
      <p:sp>
        <p:nvSpPr>
          <p:cNvPr id="9" name="Rektangel 8">
            <a:extLst>
              <a:ext uri="{FF2B5EF4-FFF2-40B4-BE49-F238E27FC236}">
                <a16:creationId xmlns:a16="http://schemas.microsoft.com/office/drawing/2014/main" id="{38CFBA65-98EF-942E-637C-F92953A51FB4}"/>
              </a:ext>
            </a:extLst>
          </p:cNvPr>
          <p:cNvSpPr/>
          <p:nvPr/>
        </p:nvSpPr>
        <p:spPr>
          <a:xfrm>
            <a:off x="9900532" y="418004"/>
            <a:ext cx="1512534" cy="1503113"/>
          </a:xfrm>
          <a:prstGeom prst="rect">
            <a:avLst/>
          </a:prstGeom>
          <a:solidFill>
            <a:schemeClr val="accent3">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936EB966-CD67-721A-82E0-24B7EDB05E26}"/>
              </a:ext>
            </a:extLst>
          </p:cNvPr>
          <p:cNvSpPr/>
          <p:nvPr/>
        </p:nvSpPr>
        <p:spPr>
          <a:xfrm>
            <a:off x="0" y="4921955"/>
            <a:ext cx="6096000" cy="15480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7FE830FC-49F8-1F8C-7F32-5E24A67AEB08}"/>
              </a:ext>
            </a:extLst>
          </p:cNvPr>
          <p:cNvSpPr/>
          <p:nvPr/>
        </p:nvSpPr>
        <p:spPr>
          <a:xfrm>
            <a:off x="6096001" y="4921955"/>
            <a:ext cx="1512888" cy="154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96BEB78A-171A-3900-7E9D-7F4F0287B7CB}"/>
              </a:ext>
            </a:extLst>
          </p:cNvPr>
          <p:cNvSpPr/>
          <p:nvPr/>
        </p:nvSpPr>
        <p:spPr>
          <a:xfrm>
            <a:off x="9098844" y="4921955"/>
            <a:ext cx="1531056" cy="154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69F5B7AB-F78A-B54A-D10E-03E8414FC0CE}"/>
              </a:ext>
            </a:extLst>
          </p:cNvPr>
          <p:cNvSpPr/>
          <p:nvPr/>
        </p:nvSpPr>
        <p:spPr>
          <a:xfrm>
            <a:off x="10623551" y="4921955"/>
            <a:ext cx="1568450" cy="154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8732A96A-70C0-E299-B9F6-6ACC8BB08DAB}"/>
              </a:ext>
            </a:extLst>
          </p:cNvPr>
          <p:cNvPicPr>
            <a:picLocks noChangeAspect="1"/>
          </p:cNvPicPr>
          <p:nvPr/>
        </p:nvPicPr>
        <p:blipFill>
          <a:blip r:embed="rId3"/>
          <a:srcRect t="27341" b="34599"/>
          <a:stretch/>
        </p:blipFill>
        <p:spPr>
          <a:xfrm>
            <a:off x="0" y="4921955"/>
            <a:ext cx="6096000" cy="1546578"/>
          </a:xfrm>
          <a:prstGeom prst="rect">
            <a:avLst/>
          </a:prstGeom>
        </p:spPr>
      </p:pic>
      <p:sp>
        <p:nvSpPr>
          <p:cNvPr id="16" name="Rektangel 15">
            <a:extLst>
              <a:ext uri="{FF2B5EF4-FFF2-40B4-BE49-F238E27FC236}">
                <a16:creationId xmlns:a16="http://schemas.microsoft.com/office/drawing/2014/main" id="{10224168-BCB0-09C1-2ABD-159E28BD3E29}"/>
              </a:ext>
            </a:extLst>
          </p:cNvPr>
          <p:cNvSpPr/>
          <p:nvPr/>
        </p:nvSpPr>
        <p:spPr>
          <a:xfrm>
            <a:off x="1" y="4921955"/>
            <a:ext cx="1569156" cy="1548000"/>
          </a:xfrm>
          <a:prstGeom prst="rect">
            <a:avLst/>
          </a:prstGeom>
          <a:solidFill>
            <a:schemeClr val="accent3">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a:extLst>
              <a:ext uri="{FF2B5EF4-FFF2-40B4-BE49-F238E27FC236}">
                <a16:creationId xmlns:a16="http://schemas.microsoft.com/office/drawing/2014/main" id="{DA2F5C8E-3866-25E5-D584-29B2F1BB4DF9}"/>
              </a:ext>
            </a:extLst>
          </p:cNvPr>
          <p:cNvSpPr/>
          <p:nvPr/>
        </p:nvSpPr>
        <p:spPr>
          <a:xfrm>
            <a:off x="7608000" y="4921955"/>
            <a:ext cx="1512888" cy="1548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954A6C7D-9E2C-8289-68A1-0B8B3F822970}"/>
              </a:ext>
            </a:extLst>
          </p:cNvPr>
          <p:cNvSpPr/>
          <p:nvPr/>
        </p:nvSpPr>
        <p:spPr>
          <a:xfrm>
            <a:off x="9540328" y="0"/>
            <a:ext cx="721272" cy="763673"/>
          </a:xfrm>
          <a:prstGeom prst="rect">
            <a:avLst/>
          </a:prstGeom>
          <a:solidFill>
            <a:schemeClr val="accent1">
              <a:lumMod val="60000"/>
              <a:lumOff val="4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a:extLst>
              <a:ext uri="{FF2B5EF4-FFF2-40B4-BE49-F238E27FC236}">
                <a16:creationId xmlns:a16="http://schemas.microsoft.com/office/drawing/2014/main" id="{8A4309B2-FC13-37CF-7126-44E96569D163}"/>
              </a:ext>
            </a:extLst>
          </p:cNvPr>
          <p:cNvSpPr/>
          <p:nvPr/>
        </p:nvSpPr>
        <p:spPr>
          <a:xfrm>
            <a:off x="9906385" y="406400"/>
            <a:ext cx="355215" cy="357273"/>
          </a:xfrm>
          <a:prstGeom prst="rect">
            <a:avLst/>
          </a:prstGeom>
          <a:solidFill>
            <a:schemeClr val="accent1">
              <a:lumMod val="20000"/>
              <a:lumOff val="80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a:extLst>
              <a:ext uri="{FF2B5EF4-FFF2-40B4-BE49-F238E27FC236}">
                <a16:creationId xmlns:a16="http://schemas.microsoft.com/office/drawing/2014/main" id="{F33021EC-946C-B1C8-A81C-0E6C002D3387}"/>
              </a:ext>
            </a:extLst>
          </p:cNvPr>
          <p:cNvPicPr>
            <a:picLocks noChangeAspect="1"/>
          </p:cNvPicPr>
          <p:nvPr/>
        </p:nvPicPr>
        <p:blipFill>
          <a:blip r:embed="rId4"/>
          <a:stretch>
            <a:fillRect/>
          </a:stretch>
        </p:blipFill>
        <p:spPr>
          <a:xfrm>
            <a:off x="10889697" y="5912561"/>
            <a:ext cx="1042506" cy="323116"/>
          </a:xfrm>
          <a:prstGeom prst="rect">
            <a:avLst/>
          </a:prstGeom>
        </p:spPr>
      </p:pic>
    </p:spTree>
    <p:extLst>
      <p:ext uri="{BB962C8B-B14F-4D97-AF65-F5344CB8AC3E}">
        <p14:creationId xmlns:p14="http://schemas.microsoft.com/office/powerpoint/2010/main" val="1783155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1D821C2-AF5F-C45A-501B-E0636D7992B8}"/>
            </a:ext>
          </a:extLst>
        </p:cNvPr>
        <p:cNvGrpSpPr/>
        <p:nvPr/>
      </p:nvGrpSpPr>
      <p:grpSpPr>
        <a:xfrm>
          <a:off x="0" y="0"/>
          <a:ext cx="0" cy="0"/>
          <a:chOff x="0" y="0"/>
          <a:chExt cx="0" cy="0"/>
        </a:xfrm>
      </p:grpSpPr>
      <p:sp>
        <p:nvSpPr>
          <p:cNvPr id="7" name="Rektangel 6">
            <a:extLst>
              <a:ext uri="{FF2B5EF4-FFF2-40B4-BE49-F238E27FC236}">
                <a16:creationId xmlns:a16="http://schemas.microsoft.com/office/drawing/2014/main" id="{BF228F71-BB48-EDE0-2E75-08FB574CF186}"/>
              </a:ext>
            </a:extLst>
          </p:cNvPr>
          <p:cNvSpPr/>
          <p:nvPr/>
        </p:nvSpPr>
        <p:spPr>
          <a:xfrm>
            <a:off x="-1" y="3446150"/>
            <a:ext cx="6303265" cy="3011094"/>
          </a:xfrm>
          <a:prstGeom prst="rect">
            <a:avLst/>
          </a:prstGeom>
          <a:solidFill>
            <a:schemeClr val="accent4">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BDE2E3"/>
              </a:solidFill>
              <a:effectLst/>
              <a:uLnTx/>
              <a:uFillTx/>
              <a:latin typeface="Times New Roman" panose="02020603050405020304"/>
              <a:ea typeface="+mn-ea"/>
              <a:cs typeface="+mn-cs"/>
            </a:endParaRPr>
          </a:p>
        </p:txBody>
      </p:sp>
      <p:sp>
        <p:nvSpPr>
          <p:cNvPr id="4" name="Rubrik 3">
            <a:extLst>
              <a:ext uri="{FF2B5EF4-FFF2-40B4-BE49-F238E27FC236}">
                <a16:creationId xmlns:a16="http://schemas.microsoft.com/office/drawing/2014/main" id="{CDB476DD-F765-8FAD-9124-99AEFEDEE160}"/>
              </a:ext>
            </a:extLst>
          </p:cNvPr>
          <p:cNvSpPr>
            <a:spLocks noGrp="1"/>
          </p:cNvSpPr>
          <p:nvPr>
            <p:ph type="ctrTitle"/>
          </p:nvPr>
        </p:nvSpPr>
        <p:spPr>
          <a:xfrm>
            <a:off x="215153" y="3354396"/>
            <a:ext cx="10925287" cy="2387600"/>
          </a:xfrm>
        </p:spPr>
        <p:txBody>
          <a:bodyPr>
            <a:normAutofit/>
          </a:bodyPr>
          <a:lstStyle/>
          <a:p>
            <a:br>
              <a:rPr lang="sv-SE" sz="3600" dirty="0">
                <a:solidFill>
                  <a:schemeClr val="accent1"/>
                </a:solidFill>
              </a:rPr>
            </a:br>
            <a:r>
              <a:rPr lang="sv-SE" sz="3200" dirty="0">
                <a:solidFill>
                  <a:schemeClr val="accent3">
                    <a:lumMod val="50000"/>
                  </a:schemeClr>
                </a:solidFill>
              </a:rPr>
              <a:t>Att förebygga och upptäcka</a:t>
            </a:r>
            <a:br>
              <a:rPr lang="sv-SE" sz="3200" dirty="0">
                <a:solidFill>
                  <a:schemeClr val="accent3">
                    <a:lumMod val="50000"/>
                  </a:schemeClr>
                </a:solidFill>
              </a:rPr>
            </a:br>
            <a:r>
              <a:rPr lang="sv-SE" sz="3200" dirty="0">
                <a:solidFill>
                  <a:schemeClr val="accent3">
                    <a:lumMod val="50000"/>
                  </a:schemeClr>
                </a:solidFill>
              </a:rPr>
              <a:t>hedersrelaterat våld och </a:t>
            </a:r>
            <a:br>
              <a:rPr lang="sv-SE" sz="3200" dirty="0">
                <a:solidFill>
                  <a:schemeClr val="accent3">
                    <a:lumMod val="50000"/>
                  </a:schemeClr>
                </a:solidFill>
              </a:rPr>
            </a:br>
            <a:r>
              <a:rPr lang="sv-SE" sz="3200" dirty="0">
                <a:solidFill>
                  <a:schemeClr val="accent3">
                    <a:lumMod val="50000"/>
                  </a:schemeClr>
                </a:solidFill>
              </a:rPr>
              <a:t>förtryck inom idrotten</a:t>
            </a:r>
          </a:p>
        </p:txBody>
      </p:sp>
      <p:sp>
        <p:nvSpPr>
          <p:cNvPr id="2" name="Rektangel 1">
            <a:extLst>
              <a:ext uri="{FF2B5EF4-FFF2-40B4-BE49-F238E27FC236}">
                <a16:creationId xmlns:a16="http://schemas.microsoft.com/office/drawing/2014/main" id="{7C1BCFBE-3342-C703-0E5E-9A7F5A711C31}"/>
              </a:ext>
            </a:extLst>
          </p:cNvPr>
          <p:cNvSpPr/>
          <p:nvPr/>
        </p:nvSpPr>
        <p:spPr>
          <a:xfrm>
            <a:off x="10293256" y="3450592"/>
            <a:ext cx="1506664" cy="1512824"/>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BDE2E3"/>
              </a:solidFill>
              <a:effectLst/>
              <a:uLnTx/>
              <a:uFillTx/>
              <a:latin typeface="Times New Roman" panose="02020603050405020304"/>
              <a:ea typeface="+mn-ea"/>
              <a:cs typeface="+mn-cs"/>
            </a:endParaRPr>
          </a:p>
        </p:txBody>
      </p:sp>
      <p:sp>
        <p:nvSpPr>
          <p:cNvPr id="3" name="Rektangel 2">
            <a:extLst>
              <a:ext uri="{FF2B5EF4-FFF2-40B4-BE49-F238E27FC236}">
                <a16:creationId xmlns:a16="http://schemas.microsoft.com/office/drawing/2014/main" id="{1F452095-F4DE-5948-115F-99FD556E645D}"/>
              </a:ext>
            </a:extLst>
          </p:cNvPr>
          <p:cNvSpPr/>
          <p:nvPr/>
        </p:nvSpPr>
        <p:spPr>
          <a:xfrm>
            <a:off x="11430952" y="4577692"/>
            <a:ext cx="761048" cy="75630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BDE2E3"/>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3253418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75000"/>
            <a:alpha val="20165"/>
          </a:schemeClr>
        </a:solidFill>
        <a:effectLst/>
      </p:bgPr>
    </p:bg>
    <p:spTree>
      <p:nvGrpSpPr>
        <p:cNvPr id="1" name="">
          <a:extLst>
            <a:ext uri="{FF2B5EF4-FFF2-40B4-BE49-F238E27FC236}">
              <a16:creationId xmlns:a16="http://schemas.microsoft.com/office/drawing/2014/main" id="{DC388D57-7835-4E59-1182-CEB0A47EDAB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DFD2D21-C324-3352-654D-E228942BC53E}"/>
              </a:ext>
            </a:extLst>
          </p:cNvPr>
          <p:cNvSpPr>
            <a:spLocks noGrp="1"/>
          </p:cNvSpPr>
          <p:nvPr>
            <p:ph type="title"/>
          </p:nvPr>
        </p:nvSpPr>
        <p:spPr>
          <a:xfrm>
            <a:off x="731837" y="777875"/>
            <a:ext cx="11460163" cy="945104"/>
          </a:xfrm>
        </p:spPr>
        <p:txBody>
          <a:bodyPr/>
          <a:lstStyle/>
          <a:p>
            <a:r>
              <a:rPr lang="sv-SE" sz="3200" b="1"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Vad kan du som idrottsledare göra för att </a:t>
            </a:r>
            <a:br>
              <a:rPr lang="sv-SE" sz="3200" b="1"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br>
            <a:r>
              <a:rPr lang="sv-SE" sz="3200" b="1"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förebygga och upptäcka hedersrelaterat </a:t>
            </a:r>
            <a:br>
              <a:rPr lang="sv-SE" sz="3200" b="1"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br>
            <a:r>
              <a:rPr lang="sv-SE" sz="3200" b="1"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våld och förtryck</a:t>
            </a:r>
          </a:p>
        </p:txBody>
      </p:sp>
      <p:sp>
        <p:nvSpPr>
          <p:cNvPr id="3" name="Platshållare för innehåll 2">
            <a:extLst>
              <a:ext uri="{FF2B5EF4-FFF2-40B4-BE49-F238E27FC236}">
                <a16:creationId xmlns:a16="http://schemas.microsoft.com/office/drawing/2014/main" id="{3F1E485C-E838-6600-6B71-77712DD53E22}"/>
              </a:ext>
            </a:extLst>
          </p:cNvPr>
          <p:cNvSpPr>
            <a:spLocks noGrp="1"/>
          </p:cNvSpPr>
          <p:nvPr>
            <p:ph idx="1"/>
          </p:nvPr>
        </p:nvSpPr>
        <p:spPr>
          <a:xfrm>
            <a:off x="808037" y="2155825"/>
            <a:ext cx="6321183" cy="3924300"/>
          </a:xfrm>
        </p:spPr>
        <p:txBody>
          <a:bodyPr/>
          <a:lstStyle/>
          <a:p>
            <a:r>
              <a:rPr lang="sv-SE"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Samtala med unga och utgå från idrottsrörelsens värdegrund om barn och ungas rättigheter</a:t>
            </a:r>
          </a:p>
          <a:p>
            <a:r>
              <a:rPr lang="sv-SE"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Ställ frågor till unga</a:t>
            </a:r>
          </a:p>
          <a:p>
            <a:r>
              <a:rPr lang="sv-SE"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Ta initiativ till enskilda samtal med unga vid oro</a:t>
            </a:r>
          </a:p>
          <a:p>
            <a:r>
              <a:rPr lang="sv-SE"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Samtala med andra idrottsledare om vad du har sett och hört</a:t>
            </a:r>
          </a:p>
          <a:p>
            <a:r>
              <a:rPr lang="sv-SE"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Se till att det finns rutiner och beredskap vid upptäckt av våld och förtryck</a:t>
            </a:r>
          </a:p>
          <a:p>
            <a:endParaRPr lang="sv-SE" sz="2400"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endParaRPr>
          </a:p>
        </p:txBody>
      </p:sp>
      <p:grpSp>
        <p:nvGrpSpPr>
          <p:cNvPr id="14" name="Grupp 13">
            <a:extLst>
              <a:ext uri="{FF2B5EF4-FFF2-40B4-BE49-F238E27FC236}">
                <a16:creationId xmlns:a16="http://schemas.microsoft.com/office/drawing/2014/main" id="{A6CA67CC-FF44-D395-4CC3-C9FEDC627693}"/>
              </a:ext>
            </a:extLst>
          </p:cNvPr>
          <p:cNvGrpSpPr/>
          <p:nvPr/>
        </p:nvGrpSpPr>
        <p:grpSpPr>
          <a:xfrm rot="10800000" flipH="1">
            <a:off x="8404438" y="3329033"/>
            <a:ext cx="3787562" cy="3128211"/>
            <a:chOff x="2928554" y="3000872"/>
            <a:chExt cx="4670116" cy="3857128"/>
          </a:xfrm>
        </p:grpSpPr>
        <p:sp>
          <p:nvSpPr>
            <p:cNvPr id="15" name="Rektangel 14">
              <a:extLst>
                <a:ext uri="{FF2B5EF4-FFF2-40B4-BE49-F238E27FC236}">
                  <a16:creationId xmlns:a16="http://schemas.microsoft.com/office/drawing/2014/main" id="{37B20577-CA72-1C72-EC01-9CBAFB6AF088}"/>
                </a:ext>
              </a:extLst>
            </p:cNvPr>
            <p:cNvSpPr/>
            <p:nvPr/>
          </p:nvSpPr>
          <p:spPr>
            <a:xfrm>
              <a:off x="4569087" y="3816031"/>
              <a:ext cx="3029583" cy="3041969"/>
            </a:xfrm>
            <a:prstGeom prst="rect">
              <a:avLst/>
            </a:prstGeom>
            <a:solidFill>
              <a:schemeClr val="accent3">
                <a:lumMod val="75000"/>
                <a:alpha val="8022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6" name="Rektangel 15">
              <a:extLst>
                <a:ext uri="{FF2B5EF4-FFF2-40B4-BE49-F238E27FC236}">
                  <a16:creationId xmlns:a16="http://schemas.microsoft.com/office/drawing/2014/main" id="{3A13FD7B-6EFE-938D-C288-A572E23651D7}"/>
                </a:ext>
              </a:extLst>
            </p:cNvPr>
            <p:cNvSpPr/>
            <p:nvPr/>
          </p:nvSpPr>
          <p:spPr>
            <a:xfrm>
              <a:off x="2928554" y="3000872"/>
              <a:ext cx="1640533" cy="1630319"/>
            </a:xfrm>
            <a:prstGeom prst="rect">
              <a:avLst/>
            </a:prstGeom>
            <a:solidFill>
              <a:schemeClr val="accent5">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
        <p:nvSpPr>
          <p:cNvPr id="17" name="Rektangel 16">
            <a:extLst>
              <a:ext uri="{FF2B5EF4-FFF2-40B4-BE49-F238E27FC236}">
                <a16:creationId xmlns:a16="http://schemas.microsoft.com/office/drawing/2014/main" id="{BFD2E02F-4D0F-9FF4-D67F-810EAC059A83}"/>
              </a:ext>
            </a:extLst>
          </p:cNvPr>
          <p:cNvSpPr/>
          <p:nvPr/>
        </p:nvSpPr>
        <p:spPr>
          <a:xfrm rot="10800000" flipH="1">
            <a:off x="9734947" y="-1"/>
            <a:ext cx="2457055" cy="24671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8" name="Rektangel 17">
            <a:extLst>
              <a:ext uri="{FF2B5EF4-FFF2-40B4-BE49-F238E27FC236}">
                <a16:creationId xmlns:a16="http://schemas.microsoft.com/office/drawing/2014/main" id="{A99E0709-4AAC-7C01-B8A9-40A417DFC369}"/>
              </a:ext>
            </a:extLst>
          </p:cNvPr>
          <p:cNvSpPr/>
          <p:nvPr/>
        </p:nvSpPr>
        <p:spPr>
          <a:xfrm rot="10800000" flipH="1">
            <a:off x="9734945" y="-1"/>
            <a:ext cx="2457055" cy="2467100"/>
          </a:xfrm>
          <a:prstGeom prst="rect">
            <a:avLst/>
          </a:prstGeom>
          <a:solidFill>
            <a:schemeClr val="accent3">
              <a:lumMod val="75000"/>
              <a:alpha val="197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5" name="Rektangel 24">
            <a:extLst>
              <a:ext uri="{FF2B5EF4-FFF2-40B4-BE49-F238E27FC236}">
                <a16:creationId xmlns:a16="http://schemas.microsoft.com/office/drawing/2014/main" id="{2C862951-22B7-C131-51E1-30465F435252}"/>
              </a:ext>
            </a:extLst>
          </p:cNvPr>
          <p:cNvSpPr/>
          <p:nvPr/>
        </p:nvSpPr>
        <p:spPr>
          <a:xfrm rot="10800000" flipH="1">
            <a:off x="8867612" y="2472483"/>
            <a:ext cx="867334" cy="861934"/>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528019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75000"/>
            <a:alpha val="20165"/>
          </a:schemeClr>
        </a:solidFill>
        <a:effectLst/>
      </p:bgPr>
    </p:bg>
    <p:spTree>
      <p:nvGrpSpPr>
        <p:cNvPr id="1" name="">
          <a:extLst>
            <a:ext uri="{FF2B5EF4-FFF2-40B4-BE49-F238E27FC236}">
              <a16:creationId xmlns:a16="http://schemas.microsoft.com/office/drawing/2014/main" id="{C4955805-BCA1-E801-5981-B8AAC56A658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2F39E0E0-ED7A-3436-BC15-D374F34AF147}"/>
              </a:ext>
            </a:extLst>
          </p:cNvPr>
          <p:cNvSpPr>
            <a:spLocks noGrp="1"/>
          </p:cNvSpPr>
          <p:nvPr>
            <p:ph type="title"/>
          </p:nvPr>
        </p:nvSpPr>
        <p:spPr>
          <a:xfrm>
            <a:off x="731837" y="777875"/>
            <a:ext cx="11460163" cy="945104"/>
          </a:xfrm>
        </p:spPr>
        <p:txBody>
          <a:bodyPr/>
          <a:lstStyle/>
          <a:p>
            <a:r>
              <a:rPr lang="sv-SE" sz="3200" b="1"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Samtal för att upptäcka hedersrelaterat </a:t>
            </a:r>
            <a:br>
              <a:rPr lang="sv-SE" sz="3200" b="1"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br>
            <a:r>
              <a:rPr lang="sv-SE" sz="3200" b="1"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våld och förtryck</a:t>
            </a:r>
          </a:p>
        </p:txBody>
      </p:sp>
      <p:sp>
        <p:nvSpPr>
          <p:cNvPr id="3" name="Platshållare för innehåll 2">
            <a:extLst>
              <a:ext uri="{FF2B5EF4-FFF2-40B4-BE49-F238E27FC236}">
                <a16:creationId xmlns:a16="http://schemas.microsoft.com/office/drawing/2014/main" id="{8A52098E-18EA-9903-0AB6-A540749C7A92}"/>
              </a:ext>
            </a:extLst>
          </p:cNvPr>
          <p:cNvSpPr>
            <a:spLocks noGrp="1"/>
          </p:cNvSpPr>
          <p:nvPr>
            <p:ph idx="1"/>
          </p:nvPr>
        </p:nvSpPr>
        <p:spPr>
          <a:xfrm>
            <a:off x="808037" y="2155825"/>
            <a:ext cx="6321183" cy="3924300"/>
          </a:xfrm>
        </p:spPr>
        <p:txBody>
          <a:bodyPr/>
          <a:lstStyle/>
          <a:p>
            <a:r>
              <a:rPr lang="sv-SE"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Unga som är eller har varit utsatta för våld eller kontroll brukar inte berätta om det självmant</a:t>
            </a:r>
          </a:p>
          <a:p>
            <a:r>
              <a:rPr lang="sv-SE"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I öppna verksamheter, som t.ex. idrottsplatser kan det ibland vara svårt att ha enskilda samtal</a:t>
            </a:r>
          </a:p>
          <a:p>
            <a:r>
              <a:rPr lang="sv-SE"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Det kan ofta vara känsligt för den unga att tala om sin utsatthet</a:t>
            </a:r>
          </a:p>
          <a:p>
            <a:r>
              <a:rPr lang="sv-SE"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Börja gärna med öppna och utforskande frågor när du samtalar med unga</a:t>
            </a:r>
          </a:p>
        </p:txBody>
      </p:sp>
      <p:grpSp>
        <p:nvGrpSpPr>
          <p:cNvPr id="14" name="Grupp 13">
            <a:extLst>
              <a:ext uri="{FF2B5EF4-FFF2-40B4-BE49-F238E27FC236}">
                <a16:creationId xmlns:a16="http://schemas.microsoft.com/office/drawing/2014/main" id="{6B9C6CF6-77CD-E552-6BDE-62DCF76AFB9A}"/>
              </a:ext>
            </a:extLst>
          </p:cNvPr>
          <p:cNvGrpSpPr/>
          <p:nvPr/>
        </p:nvGrpSpPr>
        <p:grpSpPr>
          <a:xfrm rot="10800000" flipH="1">
            <a:off x="8404438" y="3329033"/>
            <a:ext cx="3787562" cy="3128211"/>
            <a:chOff x="2928554" y="3000872"/>
            <a:chExt cx="4670116" cy="3857128"/>
          </a:xfrm>
        </p:grpSpPr>
        <p:sp>
          <p:nvSpPr>
            <p:cNvPr id="15" name="Rektangel 14">
              <a:extLst>
                <a:ext uri="{FF2B5EF4-FFF2-40B4-BE49-F238E27FC236}">
                  <a16:creationId xmlns:a16="http://schemas.microsoft.com/office/drawing/2014/main" id="{00CC4BF3-DFD5-C623-084D-F138AD462A47}"/>
                </a:ext>
              </a:extLst>
            </p:cNvPr>
            <p:cNvSpPr/>
            <p:nvPr/>
          </p:nvSpPr>
          <p:spPr>
            <a:xfrm>
              <a:off x="4569087" y="3816031"/>
              <a:ext cx="3029583" cy="3041969"/>
            </a:xfrm>
            <a:prstGeom prst="rect">
              <a:avLst/>
            </a:prstGeom>
            <a:solidFill>
              <a:schemeClr val="accent3">
                <a:lumMod val="75000"/>
                <a:alpha val="8022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6" name="Rektangel 15">
              <a:extLst>
                <a:ext uri="{FF2B5EF4-FFF2-40B4-BE49-F238E27FC236}">
                  <a16:creationId xmlns:a16="http://schemas.microsoft.com/office/drawing/2014/main" id="{EBB2D1A4-EC7F-F05D-6052-2DE1C001DB27}"/>
                </a:ext>
              </a:extLst>
            </p:cNvPr>
            <p:cNvSpPr/>
            <p:nvPr/>
          </p:nvSpPr>
          <p:spPr>
            <a:xfrm>
              <a:off x="2928554" y="3000872"/>
              <a:ext cx="1640533" cy="1630319"/>
            </a:xfrm>
            <a:prstGeom prst="rect">
              <a:avLst/>
            </a:prstGeom>
            <a:solidFill>
              <a:schemeClr val="accent5">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
        <p:nvSpPr>
          <p:cNvPr id="17" name="Rektangel 16">
            <a:extLst>
              <a:ext uri="{FF2B5EF4-FFF2-40B4-BE49-F238E27FC236}">
                <a16:creationId xmlns:a16="http://schemas.microsoft.com/office/drawing/2014/main" id="{5D2B93BF-E2F9-14CA-D574-C704A68F1AE9}"/>
              </a:ext>
            </a:extLst>
          </p:cNvPr>
          <p:cNvSpPr/>
          <p:nvPr/>
        </p:nvSpPr>
        <p:spPr>
          <a:xfrm rot="10800000" flipH="1">
            <a:off x="9734947" y="-1"/>
            <a:ext cx="2457055" cy="24671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8" name="Rektangel 17">
            <a:extLst>
              <a:ext uri="{FF2B5EF4-FFF2-40B4-BE49-F238E27FC236}">
                <a16:creationId xmlns:a16="http://schemas.microsoft.com/office/drawing/2014/main" id="{8D3FF5E4-C434-6C9A-CE1F-E2E6E3E735E8}"/>
              </a:ext>
            </a:extLst>
          </p:cNvPr>
          <p:cNvSpPr/>
          <p:nvPr/>
        </p:nvSpPr>
        <p:spPr>
          <a:xfrm rot="10800000" flipH="1">
            <a:off x="9734945" y="-1"/>
            <a:ext cx="2457055" cy="2467100"/>
          </a:xfrm>
          <a:prstGeom prst="rect">
            <a:avLst/>
          </a:prstGeom>
          <a:solidFill>
            <a:schemeClr val="accent3">
              <a:lumMod val="75000"/>
              <a:alpha val="197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5" name="Rektangel 24">
            <a:extLst>
              <a:ext uri="{FF2B5EF4-FFF2-40B4-BE49-F238E27FC236}">
                <a16:creationId xmlns:a16="http://schemas.microsoft.com/office/drawing/2014/main" id="{A87CE523-7FBD-0981-B439-A50607075DE9}"/>
              </a:ext>
            </a:extLst>
          </p:cNvPr>
          <p:cNvSpPr/>
          <p:nvPr/>
        </p:nvSpPr>
        <p:spPr>
          <a:xfrm rot="10800000" flipH="1">
            <a:off x="8867612" y="2472483"/>
            <a:ext cx="867334" cy="861934"/>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4" name="Bildobjekt 3">
            <a:extLst>
              <a:ext uri="{FF2B5EF4-FFF2-40B4-BE49-F238E27FC236}">
                <a16:creationId xmlns:a16="http://schemas.microsoft.com/office/drawing/2014/main" id="{5A76A55A-3FB3-6B94-E977-8C03FB44B6EB}"/>
              </a:ext>
            </a:extLst>
          </p:cNvPr>
          <p:cNvPicPr>
            <a:picLocks noChangeAspect="1"/>
          </p:cNvPicPr>
          <p:nvPr/>
        </p:nvPicPr>
        <p:blipFill>
          <a:blip r:embed="rId3"/>
          <a:stretch>
            <a:fillRect/>
          </a:stretch>
        </p:blipFill>
        <p:spPr>
          <a:xfrm>
            <a:off x="9734945" y="0"/>
            <a:ext cx="2457055" cy="3675675"/>
          </a:xfrm>
          <a:prstGeom prst="rect">
            <a:avLst/>
          </a:prstGeom>
        </p:spPr>
      </p:pic>
    </p:spTree>
    <p:extLst>
      <p:ext uri="{BB962C8B-B14F-4D97-AF65-F5344CB8AC3E}">
        <p14:creationId xmlns:p14="http://schemas.microsoft.com/office/powerpoint/2010/main" val="2650928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75000"/>
            <a:alpha val="20165"/>
          </a:schemeClr>
        </a:solidFill>
        <a:effectLst/>
      </p:bgPr>
    </p:bg>
    <p:spTree>
      <p:nvGrpSpPr>
        <p:cNvPr id="1" name="">
          <a:extLst>
            <a:ext uri="{FF2B5EF4-FFF2-40B4-BE49-F238E27FC236}">
              <a16:creationId xmlns:a16="http://schemas.microsoft.com/office/drawing/2014/main" id="{A27AC704-CF61-27FC-26BD-5E120DE3E78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794B978-C6FC-A526-1E81-255D6DEE979F}"/>
              </a:ext>
            </a:extLst>
          </p:cNvPr>
          <p:cNvSpPr>
            <a:spLocks noGrp="1"/>
          </p:cNvSpPr>
          <p:nvPr>
            <p:ph type="title"/>
          </p:nvPr>
        </p:nvSpPr>
        <p:spPr>
          <a:xfrm>
            <a:off x="731837" y="777875"/>
            <a:ext cx="11460163" cy="945104"/>
          </a:xfrm>
        </p:spPr>
        <p:txBody>
          <a:bodyPr/>
          <a:lstStyle/>
          <a:p>
            <a:r>
              <a:rPr lang="sv-SE" sz="3200" b="1"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Tips på frågor</a:t>
            </a:r>
          </a:p>
        </p:txBody>
      </p:sp>
      <p:grpSp>
        <p:nvGrpSpPr>
          <p:cNvPr id="14" name="Grupp 13">
            <a:extLst>
              <a:ext uri="{FF2B5EF4-FFF2-40B4-BE49-F238E27FC236}">
                <a16:creationId xmlns:a16="http://schemas.microsoft.com/office/drawing/2014/main" id="{AE0FF86D-C97E-3859-1CE8-1F3119210B86}"/>
              </a:ext>
            </a:extLst>
          </p:cNvPr>
          <p:cNvGrpSpPr/>
          <p:nvPr/>
        </p:nvGrpSpPr>
        <p:grpSpPr>
          <a:xfrm rot="10800000" flipH="1">
            <a:off x="8404438" y="3329033"/>
            <a:ext cx="3787562" cy="3128211"/>
            <a:chOff x="2928554" y="3000872"/>
            <a:chExt cx="4670116" cy="3857128"/>
          </a:xfrm>
        </p:grpSpPr>
        <p:sp>
          <p:nvSpPr>
            <p:cNvPr id="15" name="Rektangel 14">
              <a:extLst>
                <a:ext uri="{FF2B5EF4-FFF2-40B4-BE49-F238E27FC236}">
                  <a16:creationId xmlns:a16="http://schemas.microsoft.com/office/drawing/2014/main" id="{24D007DD-BBEC-5BE0-BBF5-E18E3E6654DA}"/>
                </a:ext>
              </a:extLst>
            </p:cNvPr>
            <p:cNvSpPr/>
            <p:nvPr/>
          </p:nvSpPr>
          <p:spPr>
            <a:xfrm>
              <a:off x="4569087" y="3816031"/>
              <a:ext cx="3029583" cy="3041969"/>
            </a:xfrm>
            <a:prstGeom prst="rect">
              <a:avLst/>
            </a:prstGeom>
            <a:solidFill>
              <a:schemeClr val="accent3">
                <a:lumMod val="75000"/>
                <a:alpha val="8022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6" name="Rektangel 15">
              <a:extLst>
                <a:ext uri="{FF2B5EF4-FFF2-40B4-BE49-F238E27FC236}">
                  <a16:creationId xmlns:a16="http://schemas.microsoft.com/office/drawing/2014/main" id="{D6C6904E-5F35-B8CD-BDE5-B6226B1D0E83}"/>
                </a:ext>
              </a:extLst>
            </p:cNvPr>
            <p:cNvSpPr/>
            <p:nvPr/>
          </p:nvSpPr>
          <p:spPr>
            <a:xfrm>
              <a:off x="2928554" y="3000872"/>
              <a:ext cx="1640533" cy="1630319"/>
            </a:xfrm>
            <a:prstGeom prst="rect">
              <a:avLst/>
            </a:prstGeom>
            <a:solidFill>
              <a:schemeClr val="accent5">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
        <p:nvSpPr>
          <p:cNvPr id="17" name="Rektangel 16">
            <a:extLst>
              <a:ext uri="{FF2B5EF4-FFF2-40B4-BE49-F238E27FC236}">
                <a16:creationId xmlns:a16="http://schemas.microsoft.com/office/drawing/2014/main" id="{AE7420DC-772E-CC28-D6D3-8CEB8791B730}"/>
              </a:ext>
            </a:extLst>
          </p:cNvPr>
          <p:cNvSpPr/>
          <p:nvPr/>
        </p:nvSpPr>
        <p:spPr>
          <a:xfrm rot="10800000" flipH="1">
            <a:off x="9734947" y="-1"/>
            <a:ext cx="2457055" cy="24671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8" name="Rektangel 17">
            <a:extLst>
              <a:ext uri="{FF2B5EF4-FFF2-40B4-BE49-F238E27FC236}">
                <a16:creationId xmlns:a16="http://schemas.microsoft.com/office/drawing/2014/main" id="{BCA646CC-5FB4-2E82-FC0F-D72739E3C378}"/>
              </a:ext>
            </a:extLst>
          </p:cNvPr>
          <p:cNvSpPr/>
          <p:nvPr/>
        </p:nvSpPr>
        <p:spPr>
          <a:xfrm rot="10800000" flipH="1">
            <a:off x="9734945" y="-1"/>
            <a:ext cx="2457055" cy="2467100"/>
          </a:xfrm>
          <a:prstGeom prst="rect">
            <a:avLst/>
          </a:prstGeom>
          <a:solidFill>
            <a:schemeClr val="accent3">
              <a:lumMod val="75000"/>
              <a:alpha val="197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600" i="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5" name="Rektangel 24">
            <a:extLst>
              <a:ext uri="{FF2B5EF4-FFF2-40B4-BE49-F238E27FC236}">
                <a16:creationId xmlns:a16="http://schemas.microsoft.com/office/drawing/2014/main" id="{1799076C-151D-1ABA-BB86-852A109DBB3A}"/>
              </a:ext>
            </a:extLst>
          </p:cNvPr>
          <p:cNvSpPr/>
          <p:nvPr/>
        </p:nvSpPr>
        <p:spPr>
          <a:xfrm rot="10800000" flipH="1">
            <a:off x="8867612" y="2472483"/>
            <a:ext cx="867334" cy="861934"/>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Platshållare för innehåll 8">
            <a:extLst>
              <a:ext uri="{FF2B5EF4-FFF2-40B4-BE49-F238E27FC236}">
                <a16:creationId xmlns:a16="http://schemas.microsoft.com/office/drawing/2014/main" id="{F2242C2D-1989-C43B-C37F-55E56BFCF6F7}"/>
              </a:ext>
            </a:extLst>
          </p:cNvPr>
          <p:cNvPicPr>
            <a:picLocks noGrp="1" noChangeAspect="1"/>
          </p:cNvPicPr>
          <p:nvPr>
            <p:ph idx="1"/>
          </p:nvPr>
        </p:nvPicPr>
        <p:blipFill>
          <a:blip r:embed="rId3"/>
          <a:stretch>
            <a:fillRect/>
          </a:stretch>
        </p:blipFill>
        <p:spPr>
          <a:xfrm>
            <a:off x="731837" y="2039276"/>
            <a:ext cx="4603833" cy="3924300"/>
          </a:xfrm>
        </p:spPr>
      </p:pic>
    </p:spTree>
    <p:extLst>
      <p:ext uri="{BB962C8B-B14F-4D97-AF65-F5344CB8AC3E}">
        <p14:creationId xmlns:p14="http://schemas.microsoft.com/office/powerpoint/2010/main" val="2488586638"/>
      </p:ext>
    </p:extLst>
  </p:cSld>
  <p:clrMapOvr>
    <a:masterClrMapping/>
  </p:clrMapOvr>
</p:sld>
</file>

<file path=ppt/theme/theme1.xml><?xml version="1.0" encoding="utf-8"?>
<a:theme xmlns:a="http://schemas.openxmlformats.org/drawingml/2006/main" name="Office-tema">
  <a:themeElements>
    <a:clrScheme name="MUCF">
      <a:dk1>
        <a:srgbClr val="004166"/>
      </a:dk1>
      <a:lt1>
        <a:srgbClr val="BDE2E3"/>
      </a:lt1>
      <a:dk2>
        <a:srgbClr val="005447"/>
      </a:dk2>
      <a:lt2>
        <a:srgbClr val="D0DEBD"/>
      </a:lt2>
      <a:accent1>
        <a:srgbClr val="C9491C"/>
      </a:accent1>
      <a:accent2>
        <a:srgbClr val="6E1338"/>
      </a:accent2>
      <a:accent3>
        <a:srgbClr val="1D8EA3"/>
      </a:accent3>
      <a:accent4>
        <a:srgbClr val="DFA379"/>
      </a:accent4>
      <a:accent5>
        <a:srgbClr val="C54E74"/>
      </a:accent5>
      <a:accent6>
        <a:srgbClr val="79AA69"/>
      </a:accent6>
      <a:hlink>
        <a:srgbClr val="1D8EA3"/>
      </a:hlink>
      <a:folHlink>
        <a:srgbClr val="004166"/>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UCF_mall_231221" id="{C8A85442-4A0C-1B4E-952D-199C3D2E02E0}" vid="{8EE7206C-8174-4F48-96B8-A0DCB36ECBAA}"/>
    </a:ext>
  </a:extLst>
</a:theme>
</file>

<file path=ppt/theme/theme2.xml><?xml version="1.0" encoding="utf-8"?>
<a:theme xmlns:a="http://schemas.openxmlformats.org/drawingml/2006/main" name="INNEHÅLL">
  <a:themeElements>
    <a:clrScheme name="Egen 2">
      <a:dk1>
        <a:srgbClr val="004166"/>
      </a:dk1>
      <a:lt1>
        <a:srgbClr val="BDE2E3"/>
      </a:lt1>
      <a:dk2>
        <a:srgbClr val="004166"/>
      </a:dk2>
      <a:lt2>
        <a:srgbClr val="BDE2E3"/>
      </a:lt2>
      <a:accent1>
        <a:srgbClr val="1D8EA4"/>
      </a:accent1>
      <a:accent2>
        <a:srgbClr val="79AA6A"/>
      </a:accent2>
      <a:accent3>
        <a:srgbClr val="C54E74"/>
      </a:accent3>
      <a:accent4>
        <a:srgbClr val="DFA479"/>
      </a:accent4>
      <a:accent5>
        <a:srgbClr val="F39200"/>
      </a:accent5>
      <a:accent6>
        <a:srgbClr val="009FE3"/>
      </a:accent6>
      <a:hlink>
        <a:srgbClr val="0000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UCF-PPT-v1.pptx" id="{19FCA2AD-7EB9-47D5-B3F8-2CEA988063D1}" vid="{308186F4-5DA5-47FA-AC98-165DF5488729}"/>
    </a:ext>
  </a:extLst>
</a:theme>
</file>

<file path=ppt/theme/theme3.xml><?xml version="1.0" encoding="utf-8"?>
<a:theme xmlns:a="http://schemas.openxmlformats.org/drawingml/2006/main" name="1_INNEHÅLL">
  <a:themeElements>
    <a:clrScheme name="Egen 2">
      <a:dk1>
        <a:srgbClr val="004166"/>
      </a:dk1>
      <a:lt1>
        <a:srgbClr val="BDE2E3"/>
      </a:lt1>
      <a:dk2>
        <a:srgbClr val="004166"/>
      </a:dk2>
      <a:lt2>
        <a:srgbClr val="BDE2E3"/>
      </a:lt2>
      <a:accent1>
        <a:srgbClr val="1D8EA4"/>
      </a:accent1>
      <a:accent2>
        <a:srgbClr val="79AA6A"/>
      </a:accent2>
      <a:accent3>
        <a:srgbClr val="C54E74"/>
      </a:accent3>
      <a:accent4>
        <a:srgbClr val="DFA479"/>
      </a:accent4>
      <a:accent5>
        <a:srgbClr val="F39200"/>
      </a:accent5>
      <a:accent6>
        <a:srgbClr val="009FE3"/>
      </a:accent6>
      <a:hlink>
        <a:srgbClr val="0000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UCF-PPT-v1.pptx" id="{19FCA2AD-7EB9-47D5-B3F8-2CEA988063D1}" vid="{308186F4-5DA5-47FA-AC98-165DF5488729}"/>
    </a:ext>
  </a:extLst>
</a:theme>
</file>

<file path=ppt/theme/theme4.xml><?xml version="1.0" encoding="utf-8"?>
<a:theme xmlns:a="http://schemas.openxmlformats.org/drawingml/2006/main" name="1_Riksidrottsförbundet_utan Sisu">
  <a:themeElements>
    <a:clrScheme name="Riksidrottsförbundet">
      <a:dk1>
        <a:sysClr val="windowText" lastClr="000000"/>
      </a:dk1>
      <a:lt1>
        <a:sysClr val="window" lastClr="FFFFFF"/>
      </a:lt1>
      <a:dk2>
        <a:srgbClr val="575756"/>
      </a:dk2>
      <a:lt2>
        <a:srgbClr val="B2B2B2"/>
      </a:lt2>
      <a:accent1>
        <a:srgbClr val="00A7E0"/>
      </a:accent1>
      <a:accent2>
        <a:srgbClr val="006BB1"/>
      </a:accent2>
      <a:accent3>
        <a:srgbClr val="1EAFA0"/>
      </a:accent3>
      <a:accent4>
        <a:srgbClr val="007B5E"/>
      </a:accent4>
      <a:accent5>
        <a:srgbClr val="E4352D"/>
      </a:accent5>
      <a:accent6>
        <a:srgbClr val="BE1219"/>
      </a:accent6>
      <a:hlink>
        <a:srgbClr val="006BB1"/>
      </a:hlink>
      <a:folHlink>
        <a:srgbClr val="00A7E0"/>
      </a:folHlink>
    </a:clrScheme>
    <a:fontScheme name="Riksidrottförbunde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B68E2E8-6CD9-466D-BF21-DDD917B27BAB}" vid="{24B1227D-0D1E-4908-BBA1-AFFA038C0CBE}"/>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000CDD893FE6E4AA26AEECFD7C3B744" ma:contentTypeVersion="19" ma:contentTypeDescription="Skapa ett nytt dokument." ma:contentTypeScope="" ma:versionID="7c2257e84fb4892d60076f17d9fc8b1d">
  <xsd:schema xmlns:xsd="http://www.w3.org/2001/XMLSchema" xmlns:xs="http://www.w3.org/2001/XMLSchema" xmlns:p="http://schemas.microsoft.com/office/2006/metadata/properties" xmlns:ns2="3f2f59d6-af6c-49ea-999e-f75f0ee57c3a" xmlns:ns3="26a60150-de19-4102-8dcb-d76cd5ec3ad9" targetNamespace="http://schemas.microsoft.com/office/2006/metadata/properties" ma:root="true" ma:fieldsID="cdaa697bcc9f20ece528b2e2b338a8fd" ns2:_="" ns3:_="">
    <xsd:import namespace="3f2f59d6-af6c-49ea-999e-f75f0ee57c3a"/>
    <xsd:import namespace="26a60150-de19-4102-8dcb-d76cd5ec3ad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2f59d6-af6c-49ea-999e-f75f0ee57c3a" elementFormDefault="qualified">
    <xsd:import namespace="http://schemas.microsoft.com/office/2006/documentManagement/types"/>
    <xsd:import namespace="http://schemas.microsoft.com/office/infopath/2007/PartnerControls"/>
    <xsd:element name="SharedWithUsers" ma:index="8"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description="" ma:internalName="SharedWithDetails" ma:readOnly="true">
      <xsd:simpleType>
        <xsd:restriction base="dms:Note">
          <xsd:maxLength value="255"/>
        </xsd:restriction>
      </xsd:simpleType>
    </xsd:element>
    <xsd:element name="TaxCatchAll" ma:index="23" nillable="true" ma:displayName="Taxonomy Catch All Column" ma:hidden="true" ma:list="{8388976d-16c6-41ea-945b-93cbf571486f}" ma:internalName="TaxCatchAll" ma:showField="CatchAllData" ma:web="3f2f59d6-af6c-49ea-999e-f75f0ee57c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6a60150-de19-4102-8dcb-d76cd5ec3ad9"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569f3a60-3ad3-4329-af7f-6cf4f85e1abb"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6a60150-de19-4102-8dcb-d76cd5ec3ad9">
      <Terms xmlns="http://schemas.microsoft.com/office/infopath/2007/PartnerControls"/>
    </lcf76f155ced4ddcb4097134ff3c332f>
    <TaxCatchAll xmlns="3f2f59d6-af6c-49ea-999e-f75f0ee57c3a" xsi:nil="true"/>
    <SharedWithUsers xmlns="3f2f59d6-af6c-49ea-999e-f75f0ee57c3a">
      <UserInfo>
        <DisplayName/>
        <AccountId xsi:nil="true"/>
        <AccountType/>
      </UserInfo>
    </SharedWithUsers>
  </documentManagement>
</p:properties>
</file>

<file path=customXml/itemProps1.xml><?xml version="1.0" encoding="utf-8"?>
<ds:datastoreItem xmlns:ds="http://schemas.openxmlformats.org/officeDocument/2006/customXml" ds:itemID="{3798BBE5-70DD-4DBA-B0BC-2046E2FF7D25}"/>
</file>

<file path=customXml/itemProps2.xml><?xml version="1.0" encoding="utf-8"?>
<ds:datastoreItem xmlns:ds="http://schemas.openxmlformats.org/officeDocument/2006/customXml" ds:itemID="{54986C45-B5EA-42BF-ACF8-9D2F82E8073E}"/>
</file>

<file path=customXml/itemProps3.xml><?xml version="1.0" encoding="utf-8"?>
<ds:datastoreItem xmlns:ds="http://schemas.openxmlformats.org/officeDocument/2006/customXml" ds:itemID="{FF67392B-90A6-4973-BE74-64D6F49E8F87}"/>
</file>

<file path=docMetadata/LabelInfo.xml><?xml version="1.0" encoding="utf-8"?>
<clbl:labelList xmlns:clbl="http://schemas.microsoft.com/office/2020/mipLabelMetadata">
  <clbl:label id="{eb5b2d6e-028e-454d-b878-0c055adbeb2a}" enabled="0" method="" siteId="{eb5b2d6e-028e-454d-b878-0c055adbeb2a}" removed="1"/>
</clbl:labelList>
</file>

<file path=docProps/app.xml><?xml version="1.0" encoding="utf-8"?>
<Properties xmlns="http://schemas.openxmlformats.org/officeDocument/2006/extended-properties" xmlns:vt="http://schemas.openxmlformats.org/officeDocument/2006/docPropsVTypes">
  <Template>MUCF_mall_exempelsidor_SE</Template>
  <TotalTime>0</TotalTime>
  <Words>592</Words>
  <Application>Microsoft Office PowerPoint</Application>
  <PresentationFormat>Bredbild</PresentationFormat>
  <Paragraphs>38</Paragraphs>
  <Slides>5</Slides>
  <Notes>5</Notes>
  <HiddenSlides>0</HiddenSlides>
  <MMClips>0</MMClips>
  <ScaleCrop>false</ScaleCrop>
  <HeadingPairs>
    <vt:vector size="6" baseType="variant">
      <vt:variant>
        <vt:lpstr>Använt teckensnitt</vt:lpstr>
      </vt:variant>
      <vt:variant>
        <vt:i4>8</vt:i4>
      </vt:variant>
      <vt:variant>
        <vt:lpstr>Tema</vt:lpstr>
      </vt:variant>
      <vt:variant>
        <vt:i4>4</vt:i4>
      </vt:variant>
      <vt:variant>
        <vt:lpstr>Bildrubriker</vt:lpstr>
      </vt:variant>
      <vt:variant>
        <vt:i4>5</vt:i4>
      </vt:variant>
    </vt:vector>
  </HeadingPairs>
  <TitlesOfParts>
    <vt:vector size="17" baseType="lpstr">
      <vt:lpstr>-apple-system</vt:lpstr>
      <vt:lpstr>Arial</vt:lpstr>
      <vt:lpstr>Arial Black</vt:lpstr>
      <vt:lpstr>Calibri</vt:lpstr>
      <vt:lpstr>Noto Sans</vt:lpstr>
      <vt:lpstr>Noto Sans Medium</vt:lpstr>
      <vt:lpstr>Noto Sans SemiBold</vt:lpstr>
      <vt:lpstr>Times New Roman</vt:lpstr>
      <vt:lpstr>Office-tema</vt:lpstr>
      <vt:lpstr>INNEHÅLL</vt:lpstr>
      <vt:lpstr>1_INNEHÅLL</vt:lpstr>
      <vt:lpstr>1_Riksidrottsförbundet_utan Sisu</vt:lpstr>
      <vt:lpstr>Förebygga och motverka   hedersrelaterat våld och förtryck inom idrottsrörelsen</vt:lpstr>
      <vt:lpstr> Att förebygga och upptäcka hedersrelaterat våld och  förtryck inom idrotten</vt:lpstr>
      <vt:lpstr>Vad kan du som idrottsledare göra för att  förebygga och upptäcka hedersrelaterat  våld och förtryck</vt:lpstr>
      <vt:lpstr>Samtal för att upptäcka hedersrelaterat  våld och förtryck</vt:lpstr>
      <vt:lpstr>Tips på frågor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på presentationen</dc:title>
  <dc:creator>Edona Gustafsson</dc:creator>
  <cp:lastModifiedBy>Fredrik Carlson (RF och SISU)</cp:lastModifiedBy>
  <cp:revision>219</cp:revision>
  <cp:lastPrinted>2024-10-31T14:30:45Z</cp:lastPrinted>
  <dcterms:created xsi:type="dcterms:W3CDTF">2024-01-09T09:04:24Z</dcterms:created>
  <dcterms:modified xsi:type="dcterms:W3CDTF">2025-05-13T07:15:41Z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0x010100D000CDD893FE6E4AA26AEECFD7C3B744</vt:lpwstr>
  </property>
  <property fmtid="{D5CDD505-2E9C-101B-9397-08002B2CF9AE}" pid="3" name="Order">
    <vt:lpwstr>132900.000000000</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y fmtid="{D5CDD505-2E9C-101B-9397-08002B2CF9AE}" pid="9" name="ComplianceAssetId">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