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6.xml" ContentType="application/vnd.openxmlformats-officedocument.theme+xml"/>
  <Override PartName="/ppt/theme/theme5.xml" ContentType="application/vnd.openxmlformats-officedocument.theme+xml"/>
  <Override PartName="/ppt/theme/theme4.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openxmlformats.org/officeDocument/2006/relationships/custom-properties" Target="docProps/custom.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1"/>
    <p:sldMasterId id="2147483648" r:id="rId2"/>
    <p:sldMasterId id="2147483664" r:id="rId3"/>
    <p:sldMasterId id="2147483689" r:id="rId4"/>
  </p:sldMasterIdLst>
  <p:notesMasterIdLst>
    <p:notesMasterId r:id="rId11"/>
  </p:notesMasterIdLst>
  <p:handoutMasterIdLst>
    <p:handoutMasterId r:id="rId12"/>
  </p:handoutMasterIdLst>
  <p:sldIdLst>
    <p:sldId id="3596" r:id="rId5"/>
    <p:sldId id="3557" r:id="rId6"/>
    <p:sldId id="3590" r:id="rId7"/>
    <p:sldId id="3591" r:id="rId8"/>
    <p:sldId id="3592" r:id="rId9"/>
    <p:sldId id="3593" r:id="rId10"/>
  </p:sldIdLst>
  <p:sldSz cx="12192000" cy="6858000"/>
  <p:notesSz cx="6797675" cy="9928225"/>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F5AB1C69-6EDB-4FF4-983F-18BD219EF322}">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llanmörkt format 2 - Dekorfär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2DE63D5-997A-4646-A377-4702673A728D}" styleName="Ljust format 2 - Dekorfärg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FECB4D8-DB02-4DC6-A0A2-4F2EBAE1DC90}" styleName="Mellanmörkt format 1 - Dekorfärg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2D5ABB26-0587-4C30-8999-92F81FD0307C}" styleName="Inget format, inget rutnät">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Ljust format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just format 2 - Dekorfärg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just format 2 - Dekorfärg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12C8C85-51F0-491E-9774-3900AFEF0FD7}" styleName="Ljust format 2 - Dekorfärg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Ljust format 2 - Dekorfärg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7292A2E-F333-43FB-9621-5CBBE7FDCDCB}" styleName="Ljust format 2 - Dekorfärg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9DCAF9ED-07DC-4A11-8D7F-57B35C25682E}" styleName="Mellanmörkt format 1 - Dekorfärg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E171933-4619-4E11-9A3F-F7608DF75F80}" styleName="Mellanmörkt format 1 - Dekorfärg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Mellanmörkt format 1 - Dekorfärg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llanmörkt format 1 - Dekorfärg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202B0CA-FC54-4496-8BCA-5EF66A818D29}" styleName="Mörkt forma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E8034E78-7F5D-4C2E-B375-FC64B27BC917}" styleName="Mörkt forma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505E3EF-67EA-436B-97B2-0124C06EBD24}" styleName="Mellanmörkt format 4 - Dekorfärg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EB344D84-9AFB-497E-A393-DC336BA19D2E}" styleName="Mellanmörkt format 3 - Dekorfärg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0A15C55-8517-42AA-B614-E9B94910E393}" styleName="Mellanmörkt format 2 - Dekorfärg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272" autoAdjust="0"/>
    <p:restoredTop sz="89950" autoAdjust="0"/>
  </p:normalViewPr>
  <p:slideViewPr>
    <p:cSldViewPr snapToGrid="0">
      <p:cViewPr varScale="1">
        <p:scale>
          <a:sx n="62" d="100"/>
          <a:sy n="62" d="100"/>
        </p:scale>
        <p:origin x="72" y="684"/>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107" d="100"/>
          <a:sy n="107" d="100"/>
        </p:scale>
        <p:origin x="7974"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18" Type="http://schemas.openxmlformats.org/officeDocument/2006/relationships/customXml" Target="../customXml/item2.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handoutMaster" Target="handoutMasters/handoutMaster1.xml"/><Relationship Id="rId17" Type="http://schemas.openxmlformats.org/officeDocument/2006/relationships/customXml" Target="../customXml/item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customXml" Target="../customXml/item3.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A59668E3-D88F-60AE-6C80-0D1DF028A8F4}"/>
              </a:ext>
            </a:extLst>
          </p:cNvPr>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sv-SE"/>
          </a:p>
        </p:txBody>
      </p:sp>
      <p:sp>
        <p:nvSpPr>
          <p:cNvPr id="3" name="Platshållare för datum 2">
            <a:extLst>
              <a:ext uri="{FF2B5EF4-FFF2-40B4-BE49-F238E27FC236}">
                <a16:creationId xmlns:a16="http://schemas.microsoft.com/office/drawing/2014/main" id="{99CED891-98B2-AC71-3915-AFD1E17C971F}"/>
              </a:ext>
            </a:extLst>
          </p:cNvPr>
          <p:cNvSpPr>
            <a:spLocks noGrp="1"/>
          </p:cNvSpPr>
          <p:nvPr>
            <p:ph type="dt" sz="quarter" idx="1"/>
          </p:nvPr>
        </p:nvSpPr>
        <p:spPr>
          <a:xfrm>
            <a:off x="3850443" y="0"/>
            <a:ext cx="2945659" cy="498135"/>
          </a:xfrm>
          <a:prstGeom prst="rect">
            <a:avLst/>
          </a:prstGeom>
        </p:spPr>
        <p:txBody>
          <a:bodyPr vert="horz" lIns="91440" tIns="45720" rIns="91440" bIns="45720" rtlCol="0"/>
          <a:lstStyle>
            <a:lvl1pPr algn="r">
              <a:defRPr sz="1200"/>
            </a:lvl1pPr>
          </a:lstStyle>
          <a:p>
            <a:fld id="{3CE53E6A-DAE2-014E-AD87-D5C78CF4C67E}" type="datetime1">
              <a:rPr lang="sv-SE" smtClean="0"/>
              <a:t>2025-05-13</a:t>
            </a:fld>
            <a:endParaRPr lang="sv-SE"/>
          </a:p>
        </p:txBody>
      </p:sp>
      <p:sp>
        <p:nvSpPr>
          <p:cNvPr id="4" name="Platshållare för sidfot 3">
            <a:extLst>
              <a:ext uri="{FF2B5EF4-FFF2-40B4-BE49-F238E27FC236}">
                <a16:creationId xmlns:a16="http://schemas.microsoft.com/office/drawing/2014/main" id="{E02CA6BD-7B1F-F450-478D-CD66049B6C76}"/>
              </a:ext>
            </a:extLst>
          </p:cNvPr>
          <p:cNvSpPr>
            <a:spLocks noGrp="1"/>
          </p:cNvSpPr>
          <p:nvPr>
            <p:ph type="ftr" sz="quarter" idx="2"/>
          </p:nvPr>
        </p:nvSpPr>
        <p:spPr>
          <a:xfrm>
            <a:off x="0" y="9430091"/>
            <a:ext cx="2945659" cy="498134"/>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a:extLst>
              <a:ext uri="{FF2B5EF4-FFF2-40B4-BE49-F238E27FC236}">
                <a16:creationId xmlns:a16="http://schemas.microsoft.com/office/drawing/2014/main" id="{9E44F0C9-867B-81DF-69EB-C55682A215F1}"/>
              </a:ext>
            </a:extLst>
          </p:cNvPr>
          <p:cNvSpPr>
            <a:spLocks noGrp="1"/>
          </p:cNvSpPr>
          <p:nvPr>
            <p:ph type="sldNum" sz="quarter" idx="3"/>
          </p:nvPr>
        </p:nvSpPr>
        <p:spPr>
          <a:xfrm>
            <a:off x="3850443" y="9430091"/>
            <a:ext cx="2945659" cy="498134"/>
          </a:xfrm>
          <a:prstGeom prst="rect">
            <a:avLst/>
          </a:prstGeom>
        </p:spPr>
        <p:txBody>
          <a:bodyPr vert="horz" lIns="91440" tIns="45720" rIns="91440" bIns="45720" rtlCol="0" anchor="b"/>
          <a:lstStyle>
            <a:lvl1pPr algn="r">
              <a:defRPr sz="1200"/>
            </a:lvl1pPr>
          </a:lstStyle>
          <a:p>
            <a:fld id="{0ADBBAE0-AD78-A94A-B3D0-9C0BE4497C25}" type="slidenum">
              <a:rPr lang="sv-SE" smtClean="0"/>
              <a:t>‹#›</a:t>
            </a:fld>
            <a:endParaRPr lang="sv-SE"/>
          </a:p>
        </p:txBody>
      </p:sp>
    </p:spTree>
    <p:extLst>
      <p:ext uri="{BB962C8B-B14F-4D97-AF65-F5344CB8AC3E}">
        <p14:creationId xmlns:p14="http://schemas.microsoft.com/office/powerpoint/2010/main" val="2306963023"/>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3E2E8DDC-814D-2C45-AA8F-8A8737C49220}" type="datetime1">
              <a:rPr lang="sv-SE" smtClean="0"/>
              <a:t>2025-05-13</a:t>
            </a:fld>
            <a:endParaRPr lang="sv-SE"/>
          </a:p>
        </p:txBody>
      </p:sp>
      <p:sp>
        <p:nvSpPr>
          <p:cNvPr id="4" name="Platshållare för bildobjekt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2EA146D8-DF0C-BC46-A4E6-491D095E62E0}" type="slidenum">
              <a:rPr lang="sv-SE" smtClean="0"/>
              <a:t>‹#›</a:t>
            </a:fld>
            <a:endParaRPr lang="sv-SE"/>
          </a:p>
        </p:txBody>
      </p:sp>
    </p:spTree>
    <p:extLst>
      <p:ext uri="{BB962C8B-B14F-4D97-AF65-F5344CB8AC3E}">
        <p14:creationId xmlns:p14="http://schemas.microsoft.com/office/powerpoint/2010/main" val="3877577304"/>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D3B14-48A4-EB1B-8520-7720B4E31BF4}"/>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F062E8BA-3411-036E-3F1F-9C236FEE4B2E}"/>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751749AC-9E67-EAF6-C1DE-498C73E8E4D9}"/>
              </a:ext>
            </a:extLst>
          </p:cNvPr>
          <p:cNvSpPr>
            <a:spLocks noGrp="1"/>
          </p:cNvSpPr>
          <p:nvPr>
            <p:ph type="body" idx="1"/>
          </p:nvPr>
        </p:nvSpPr>
        <p:spPr/>
        <p:txBody>
          <a:bodyPr/>
          <a:lstStyle/>
          <a:p>
            <a:endParaRPr lang="sv-SE" b="0" i="0" dirty="0">
              <a:solidFill>
                <a:srgbClr val="111111"/>
              </a:solidFill>
              <a:effectLst/>
              <a:latin typeface="-apple-system"/>
            </a:endParaRPr>
          </a:p>
        </p:txBody>
      </p:sp>
      <p:sp>
        <p:nvSpPr>
          <p:cNvPr id="4" name="Platshållare för datum 3">
            <a:extLst>
              <a:ext uri="{FF2B5EF4-FFF2-40B4-BE49-F238E27FC236}">
                <a16:creationId xmlns:a16="http://schemas.microsoft.com/office/drawing/2014/main" id="{0308B530-46BA-8B4B-DBB9-48A64E1C9006}"/>
              </a:ext>
            </a:extLst>
          </p:cNvPr>
          <p:cNvSpPr>
            <a:spLocks noGrp="1"/>
          </p:cNvSpPr>
          <p:nvPr>
            <p:ph type="dt" idx="1"/>
          </p:nvPr>
        </p:nvSpPr>
        <p:spPr/>
        <p:txBody>
          <a:bodyPr/>
          <a:lstStyle/>
          <a:p>
            <a:fld id="{3E2E8DDC-814D-2C45-AA8F-8A8737C49220}" type="datetime1">
              <a:rPr lang="sv-SE" smtClean="0"/>
              <a:t>2025-05-13</a:t>
            </a:fld>
            <a:endParaRPr lang="sv-SE"/>
          </a:p>
        </p:txBody>
      </p:sp>
      <p:sp>
        <p:nvSpPr>
          <p:cNvPr id="5" name="Platshållare för bildnummer 4">
            <a:extLst>
              <a:ext uri="{FF2B5EF4-FFF2-40B4-BE49-F238E27FC236}">
                <a16:creationId xmlns:a16="http://schemas.microsoft.com/office/drawing/2014/main" id="{EC410196-422F-0604-CB76-A0BA4D6DFA1C}"/>
              </a:ext>
            </a:extLst>
          </p:cNvPr>
          <p:cNvSpPr>
            <a:spLocks noGrp="1"/>
          </p:cNvSpPr>
          <p:nvPr>
            <p:ph type="sldNum" sz="quarter" idx="5"/>
          </p:nvPr>
        </p:nvSpPr>
        <p:spPr/>
        <p:txBody>
          <a:bodyPr/>
          <a:lstStyle/>
          <a:p>
            <a:fld id="{2EA146D8-DF0C-BC46-A4E6-491D095E62E0}" type="slidenum">
              <a:rPr lang="sv-SE" smtClean="0"/>
              <a:t>1</a:t>
            </a:fld>
            <a:endParaRPr lang="sv-SE"/>
          </a:p>
        </p:txBody>
      </p:sp>
    </p:spTree>
    <p:extLst>
      <p:ext uri="{BB962C8B-B14F-4D97-AF65-F5344CB8AC3E}">
        <p14:creationId xmlns:p14="http://schemas.microsoft.com/office/powerpoint/2010/main" val="1603375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6852E7-FAB1-8CA5-55A2-FBB2B74ACAB0}"/>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FAFC922E-089B-9CF9-7217-A8E9446B6AC9}"/>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02BA19F9-5D9B-EC4D-05BB-16AA6A70BB64}"/>
              </a:ext>
            </a:extLst>
          </p:cNvPr>
          <p:cNvSpPr>
            <a:spLocks noGrp="1"/>
          </p:cNvSpPr>
          <p:nvPr>
            <p:ph type="body" idx="1"/>
          </p:nvPr>
        </p:nvSpPr>
        <p:spPr/>
        <p:txBody>
          <a:bodyPr/>
          <a:lstStyle/>
          <a:p>
            <a:endParaRPr lang="sv-SE" dirty="0"/>
          </a:p>
        </p:txBody>
      </p:sp>
      <p:sp>
        <p:nvSpPr>
          <p:cNvPr id="4" name="Platshållare för datum 3">
            <a:extLst>
              <a:ext uri="{FF2B5EF4-FFF2-40B4-BE49-F238E27FC236}">
                <a16:creationId xmlns:a16="http://schemas.microsoft.com/office/drawing/2014/main" id="{E645863E-D0DB-3EFD-CD3D-FF76E9568726}"/>
              </a:ext>
            </a:extLst>
          </p:cNvPr>
          <p:cNvSpPr>
            <a:spLocks noGrp="1"/>
          </p:cNvSpPr>
          <p:nvPr>
            <p:ph type="dt" idx="1"/>
          </p:nvPr>
        </p:nvSpPr>
        <p:spPr/>
        <p:txBody>
          <a:bodyPr/>
          <a:lstStyle/>
          <a:p>
            <a:fld id="{3E2E8DDC-814D-2C45-AA8F-8A8737C49220}" type="datetime1">
              <a:rPr lang="sv-SE" smtClean="0"/>
              <a:t>2025-05-13</a:t>
            </a:fld>
            <a:endParaRPr lang="sv-SE"/>
          </a:p>
        </p:txBody>
      </p:sp>
      <p:sp>
        <p:nvSpPr>
          <p:cNvPr id="5" name="Platshållare för bildnummer 4">
            <a:extLst>
              <a:ext uri="{FF2B5EF4-FFF2-40B4-BE49-F238E27FC236}">
                <a16:creationId xmlns:a16="http://schemas.microsoft.com/office/drawing/2014/main" id="{7C19D45B-E91F-0124-153C-CF6798E92245}"/>
              </a:ext>
            </a:extLst>
          </p:cNvPr>
          <p:cNvSpPr>
            <a:spLocks noGrp="1"/>
          </p:cNvSpPr>
          <p:nvPr>
            <p:ph type="sldNum" sz="quarter" idx="5"/>
          </p:nvPr>
        </p:nvSpPr>
        <p:spPr/>
        <p:txBody>
          <a:bodyPr/>
          <a:lstStyle/>
          <a:p>
            <a:fld id="{2EA146D8-DF0C-BC46-A4E6-491D095E62E0}" type="slidenum">
              <a:rPr lang="sv-SE" smtClean="0"/>
              <a:t>2</a:t>
            </a:fld>
            <a:endParaRPr lang="sv-SE"/>
          </a:p>
        </p:txBody>
      </p:sp>
    </p:spTree>
    <p:extLst>
      <p:ext uri="{BB962C8B-B14F-4D97-AF65-F5344CB8AC3E}">
        <p14:creationId xmlns:p14="http://schemas.microsoft.com/office/powerpoint/2010/main" val="11786880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2BFB7B-21F3-68DC-F8CC-0F34663063F6}"/>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E3B930B4-AEEB-0A87-D321-D371549EBE45}"/>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4E3CDBA9-A1DD-19F5-2D08-B19F3FAE22B7}"/>
              </a:ext>
            </a:extLst>
          </p:cNvPr>
          <p:cNvSpPr>
            <a:spLocks noGrp="1"/>
          </p:cNvSpPr>
          <p:nvPr>
            <p:ph type="body" idx="1"/>
          </p:nvPr>
        </p:nvSpPr>
        <p:spPr/>
        <p:txBody>
          <a:bodyPr/>
          <a:lstStyle/>
          <a:p>
            <a:pPr marL="171450" indent="-171450">
              <a:buFont typeface="Arial" panose="020B0604020202020204" pitchFamily="34" charset="0"/>
              <a:buChar char="•"/>
            </a:pPr>
            <a:r>
              <a:rPr lang="sv-SE" dirty="0"/>
              <a:t>Punkt 1: Detta bör du göra om du misstänker att någon under 18 år riskerar att fara illa. </a:t>
            </a:r>
          </a:p>
          <a:p>
            <a:pPr marL="0" indent="0">
              <a:buFont typeface="Arial" panose="020B0604020202020204" pitchFamily="34" charset="0"/>
              <a:buNone/>
            </a:pPr>
            <a:endParaRPr lang="sv-SE" dirty="0"/>
          </a:p>
          <a:p>
            <a:pPr marL="171450" indent="-171450">
              <a:buFont typeface="Arial" panose="020B0604020202020204" pitchFamily="34" charset="0"/>
              <a:buChar char="•"/>
            </a:pPr>
            <a:r>
              <a:rPr lang="sv-SE" dirty="0"/>
              <a:t>Punkt 2: Du behöver inte ha några bevis för att göra en orosanmälan till socialtjänsten.</a:t>
            </a:r>
          </a:p>
          <a:p>
            <a:pPr marL="171450" indent="-171450">
              <a:buFont typeface="Arial" panose="020B0604020202020204" pitchFamily="34" charset="0"/>
              <a:buChar char="•"/>
            </a:pPr>
            <a:endParaRPr lang="sv-SE" dirty="0"/>
          </a:p>
          <a:p>
            <a:pPr marL="171450" indent="-171450">
              <a:buFont typeface="Arial" panose="020B0604020202020204" pitchFamily="34" charset="0"/>
              <a:buChar char="•"/>
            </a:pPr>
            <a:r>
              <a:rPr lang="sv-SE" dirty="0"/>
              <a:t>Punkt 3: Att den unga får veta vad som händer och varför ökar både den ungas känsla av trygghet och förtroende. Det är dock inte den unga som ska göra en bedömning om en anmälan ska göras eller inte. </a:t>
            </a:r>
          </a:p>
          <a:p>
            <a:pPr marL="0" indent="0">
              <a:buFont typeface="Arial" panose="020B0604020202020204" pitchFamily="34" charset="0"/>
              <a:buNone/>
            </a:pPr>
            <a:endParaRPr lang="sv-SE" dirty="0"/>
          </a:p>
          <a:p>
            <a:pPr marL="171450" indent="-171450">
              <a:buFont typeface="Arial" panose="020B0604020202020204" pitchFamily="34" charset="0"/>
              <a:buChar char="•"/>
            </a:pPr>
            <a:r>
              <a:rPr lang="sv-SE" dirty="0"/>
              <a:t>Punkt 4: Du behöver inte kunna allt själv men du behöver veta vilket ansvar du har gentemot den unga. I det ingår att veta när det är dags att lämna över till annan vuxen som har mer kunskap. Det kan t.ex. handla om att den unga behöver prata med en expert på området eller komma till ett akut skyddat boende.</a:t>
            </a:r>
          </a:p>
        </p:txBody>
      </p:sp>
      <p:sp>
        <p:nvSpPr>
          <p:cNvPr id="4" name="Platshållare för bildnummer 3">
            <a:extLst>
              <a:ext uri="{FF2B5EF4-FFF2-40B4-BE49-F238E27FC236}">
                <a16:creationId xmlns:a16="http://schemas.microsoft.com/office/drawing/2014/main" id="{40BB2FD9-33AA-C018-4645-B3751DF3332B}"/>
              </a:ext>
            </a:extLst>
          </p:cNvPr>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E060D78-0732-444B-B0D5-1543BC9666EF}"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33575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365F99-3CFA-5703-210E-8A4EA0D1099C}"/>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B8EBE0B9-8C23-3258-9601-B7903105DD56}"/>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27B6D711-D91C-3DEB-ECA2-D2FBD46533FA}"/>
              </a:ext>
            </a:extLst>
          </p:cNvPr>
          <p:cNvSpPr>
            <a:spLocks noGrp="1"/>
          </p:cNvSpPr>
          <p:nvPr>
            <p:ph type="body" idx="1"/>
          </p:nvPr>
        </p:nvSpPr>
        <p:spPr/>
        <p:txBody>
          <a:bodyPr/>
          <a:lstStyle/>
          <a:p>
            <a:pPr marL="0" indent="0">
              <a:buFont typeface="Arial" panose="020B0604020202020204" pitchFamily="34" charset="0"/>
              <a:buNone/>
            </a:pPr>
            <a:r>
              <a:rPr lang="sv-SE" dirty="0"/>
              <a:t>Här är ett exempel på en rutin som man skulle kunna ha i föreningen om man misstänker eller upptäcker att en ungdom är utsatt för hedersrelaterat våld och förtryck.</a:t>
            </a:r>
          </a:p>
        </p:txBody>
      </p:sp>
      <p:sp>
        <p:nvSpPr>
          <p:cNvPr id="4" name="Platshållare för bildnummer 3">
            <a:extLst>
              <a:ext uri="{FF2B5EF4-FFF2-40B4-BE49-F238E27FC236}">
                <a16:creationId xmlns:a16="http://schemas.microsoft.com/office/drawing/2014/main" id="{CC383791-E3C7-B5D9-D2D1-F3BE9407D74B}"/>
              </a:ext>
            </a:extLst>
          </p:cNvPr>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E060D78-0732-444B-B0D5-1543BC9666EF}"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504305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CB1105-7757-E2C9-FB3C-9A364302277D}"/>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B7CA4B50-F7E9-E02B-3F0C-A84BA8A01C1B}"/>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800EDBB4-98A7-BDA6-4990-81C5989F4249}"/>
              </a:ext>
            </a:extLst>
          </p:cNvPr>
          <p:cNvSpPr>
            <a:spLocks noGrp="1"/>
          </p:cNvSpPr>
          <p:nvPr>
            <p:ph type="body" idx="1"/>
          </p:nvPr>
        </p:nvSpPr>
        <p:spPr/>
        <p:txBody>
          <a:bodyPr/>
          <a:lstStyle/>
          <a:p>
            <a:pPr marL="0" indent="0">
              <a:buFont typeface="Arial" panose="020B0604020202020204" pitchFamily="34" charset="0"/>
              <a:buNone/>
            </a:pPr>
            <a:r>
              <a:rPr lang="sv-SE" dirty="0"/>
              <a:t>Det är att föredra att en idrottsförening har en handlingsplan där det finns rutiner. Exempel på vad som bör finnas med är följande:………….(läs punkterna på bilden)</a:t>
            </a:r>
          </a:p>
        </p:txBody>
      </p:sp>
      <p:sp>
        <p:nvSpPr>
          <p:cNvPr id="4" name="Platshållare för bildnummer 3">
            <a:extLst>
              <a:ext uri="{FF2B5EF4-FFF2-40B4-BE49-F238E27FC236}">
                <a16:creationId xmlns:a16="http://schemas.microsoft.com/office/drawing/2014/main" id="{C79D4710-06EC-6D39-2175-78893A4653A0}"/>
              </a:ext>
            </a:extLst>
          </p:cNvPr>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E060D78-0732-444B-B0D5-1543BC9666EF}"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627433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456BE5-D170-1F21-9647-F143E784499F}"/>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A1031061-E8AB-E6B2-40D1-EE2D40118739}"/>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93DC7D52-3ECA-1111-441F-94E431D32283}"/>
              </a:ext>
            </a:extLst>
          </p:cNvPr>
          <p:cNvSpPr>
            <a:spLocks noGrp="1"/>
          </p:cNvSpPr>
          <p:nvPr>
            <p:ph type="body" idx="1"/>
          </p:nvPr>
        </p:nvSpPr>
        <p:spPr/>
        <p:txBody>
          <a:bodyPr/>
          <a:lstStyle/>
          <a:p>
            <a:pPr marL="171450" indent="-171450">
              <a:buFont typeface="Arial" panose="020B0604020202020204" pitchFamily="34" charset="0"/>
              <a:buChar char="•"/>
            </a:pPr>
            <a:r>
              <a:rPr lang="sv-SE" dirty="0"/>
              <a:t>Punkt 1: Socialtjänsten i din kommun. I vissa län finns regionala resurscentra mot hedersrelaterat våld och förtryck.</a:t>
            </a:r>
          </a:p>
          <a:p>
            <a:pPr marL="0" indent="0">
              <a:buFont typeface="Arial" panose="020B0604020202020204" pitchFamily="34" charset="0"/>
              <a:buNone/>
            </a:pPr>
            <a:endParaRPr lang="sv-SE" dirty="0"/>
          </a:p>
          <a:p>
            <a:pPr marL="171450" indent="-171450">
              <a:buFont typeface="Arial" panose="020B0604020202020204" pitchFamily="34" charset="0"/>
              <a:buChar char="•"/>
            </a:pPr>
            <a:r>
              <a:rPr lang="sv-SE" dirty="0"/>
              <a:t>Punkt 2: NCH har en stödtelefon dit du kan ringa om du har frågor/funderingar som rör hedersrelaterat våld och förtryck eller om du behöver vägledning. De kan bland annat svara på frågor om bemötande eller att upptäcka utsatthet.</a:t>
            </a:r>
          </a:p>
          <a:p>
            <a:pPr marL="171450" indent="-171450">
              <a:buFont typeface="Arial" panose="020B0604020202020204" pitchFamily="34" charset="0"/>
              <a:buChar char="•"/>
            </a:pPr>
            <a:endParaRPr lang="sv-SE" dirty="0"/>
          </a:p>
          <a:p>
            <a:pPr marL="171450" indent="-171450">
              <a:buFont typeface="Arial" panose="020B0604020202020204" pitchFamily="34" charset="0"/>
              <a:buChar char="•"/>
            </a:pPr>
            <a:r>
              <a:rPr lang="sv-SE" dirty="0"/>
              <a:t>Punkt 3: Hos Idrottsombudsmannen kan du få vägledning och information i värdegrundsfrågor inom idrottsrörelsen. Hit kan du också vända dig om du känner dig otrygg i din idrottsmiljö som tränare.</a:t>
            </a:r>
          </a:p>
          <a:p>
            <a:pPr marL="171450" indent="-171450">
              <a:buFont typeface="Arial" panose="020B0604020202020204" pitchFamily="34" charset="0"/>
              <a:buChar char="•"/>
            </a:pPr>
            <a:endParaRPr lang="sv-SE" dirty="0"/>
          </a:p>
          <a:p>
            <a:pPr marL="171450" indent="-171450">
              <a:buFont typeface="Arial" panose="020B0604020202020204" pitchFamily="34" charset="0"/>
              <a:buChar char="•"/>
            </a:pPr>
            <a:r>
              <a:rPr lang="sv-SE" dirty="0"/>
              <a:t>Punkt 4: Rätt att veta är en nationell stödlinje. Den finns för de som lever med regler och krav för att skydda familjens rykte eller heder, oavsett kön eller ålder. Den som ringer kan vara anonym.</a:t>
            </a:r>
          </a:p>
          <a:p>
            <a:pPr marL="171450" indent="-171450">
              <a:buFont typeface="Arial" panose="020B0604020202020204" pitchFamily="34" charset="0"/>
              <a:buChar char="•"/>
            </a:pPr>
            <a:endParaRPr lang="sv-SE" dirty="0"/>
          </a:p>
          <a:p>
            <a:pPr marL="171450" indent="-171450">
              <a:buFont typeface="Arial" panose="020B0604020202020204" pitchFamily="34" charset="0"/>
              <a:buChar char="•"/>
            </a:pPr>
            <a:r>
              <a:rPr lang="sv-SE" dirty="0"/>
              <a:t>Punkt 5: Linnamottagningen /Kvinnors nätverk ger stöd, skydd och rådgivning till unga som utsätts för kontroll, hot och våld från familj, släkt och andra närstående. Hit kan man ringa.</a:t>
            </a:r>
          </a:p>
          <a:p>
            <a:pPr marL="171450" indent="-171450">
              <a:buFont typeface="Arial" panose="020B0604020202020204" pitchFamily="34" charset="0"/>
              <a:buChar char="•"/>
            </a:pPr>
            <a:endParaRPr lang="sv-SE" dirty="0"/>
          </a:p>
          <a:p>
            <a:pPr marL="171450" indent="-171450">
              <a:buFont typeface="Arial" panose="020B0604020202020204" pitchFamily="34" charset="0"/>
              <a:buChar char="•"/>
            </a:pPr>
            <a:r>
              <a:rPr lang="sv-SE" dirty="0"/>
              <a:t>Punkt 6: RFSL har en stödmottagning för hbtq-personer som har blivit utsatta för kränkningar, hot och våld.</a:t>
            </a:r>
          </a:p>
          <a:p>
            <a:pPr marL="171450" indent="-171450">
              <a:buFont typeface="Arial" panose="020B0604020202020204" pitchFamily="34" charset="0"/>
              <a:buChar char="•"/>
            </a:pPr>
            <a:endParaRPr lang="sv-SE" dirty="0"/>
          </a:p>
          <a:p>
            <a:pPr marL="171450" indent="-171450">
              <a:buFont typeface="Arial" panose="020B0604020202020204" pitchFamily="34" charset="0"/>
              <a:buChar char="•"/>
            </a:pPr>
            <a:endParaRPr lang="sv-SE" dirty="0"/>
          </a:p>
        </p:txBody>
      </p:sp>
      <p:sp>
        <p:nvSpPr>
          <p:cNvPr id="4" name="Platshållare för bildnummer 3">
            <a:extLst>
              <a:ext uri="{FF2B5EF4-FFF2-40B4-BE49-F238E27FC236}">
                <a16:creationId xmlns:a16="http://schemas.microsoft.com/office/drawing/2014/main" id="{BED59D5D-39A8-B823-1EA1-C5DF5F7CEE3B}"/>
              </a:ext>
            </a:extLst>
          </p:cNvPr>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E060D78-0732-444B-B0D5-1543BC9666EF}"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744882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6.emf"/></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
    <p:bg>
      <p:bgPr>
        <a:solidFill>
          <a:schemeClr val="bg1">
            <a:alpha val="80000"/>
          </a:schemeClr>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6E3A7AB-90ED-94EF-AC13-D9BB48C0D26C}"/>
              </a:ext>
            </a:extLst>
          </p:cNvPr>
          <p:cNvSpPr>
            <a:spLocks noGrp="1"/>
          </p:cNvSpPr>
          <p:nvPr>
            <p:ph type="ctrTitle"/>
          </p:nvPr>
        </p:nvSpPr>
        <p:spPr>
          <a:xfrm>
            <a:off x="937260" y="471559"/>
            <a:ext cx="10203180" cy="2387600"/>
          </a:xfrm>
          <a:prstGeom prst="rect">
            <a:avLst/>
          </a:prstGeom>
        </p:spPr>
        <p:txBody>
          <a:bodyPr anchor="b">
            <a:normAutofit/>
          </a:bodyPr>
          <a:lstStyle>
            <a:lvl1pPr algn="l">
              <a:defRPr sz="5400">
                <a:solidFill>
                  <a:schemeClr val="tx1"/>
                </a:solidFill>
                <a:latin typeface="Noto Sans" panose="020B0502040504020204" pitchFamily="34" charset="0"/>
                <a:ea typeface="Noto Sans" panose="020B0502040504020204" pitchFamily="34" charset="0"/>
                <a:cs typeface="Noto Sans" panose="020B0502040504020204" pitchFamily="34" charset="0"/>
              </a:defRPr>
            </a:lvl1pPr>
          </a:lstStyle>
          <a:p>
            <a:r>
              <a:rPr lang="sv-SE"/>
              <a:t>Klicka här för att ändra mall för rubrikformat</a:t>
            </a:r>
            <a:endParaRPr lang="en-GB" dirty="0"/>
          </a:p>
        </p:txBody>
      </p:sp>
      <p:sp>
        <p:nvSpPr>
          <p:cNvPr id="3" name="Underrubrik 2">
            <a:extLst>
              <a:ext uri="{FF2B5EF4-FFF2-40B4-BE49-F238E27FC236}">
                <a16:creationId xmlns:a16="http://schemas.microsoft.com/office/drawing/2014/main" id="{0F7CBE56-F4E8-71B6-1BD8-400D5AD53B39}"/>
              </a:ext>
            </a:extLst>
          </p:cNvPr>
          <p:cNvSpPr>
            <a:spLocks noGrp="1"/>
          </p:cNvSpPr>
          <p:nvPr>
            <p:ph type="subTitle" idx="1"/>
          </p:nvPr>
        </p:nvSpPr>
        <p:spPr>
          <a:xfrm>
            <a:off x="937260" y="3088958"/>
            <a:ext cx="10210800" cy="1655762"/>
          </a:xfrm>
        </p:spPr>
        <p:txBody>
          <a:bodyPr/>
          <a:lstStyle>
            <a:lvl1pPr marL="0" indent="0" algn="l">
              <a:buNone/>
              <a:defRPr sz="2400" b="1" i="0">
                <a:solidFill>
                  <a:schemeClr val="tx1"/>
                </a:solidFill>
                <a:latin typeface="Noto Sans SemiBold" panose="020B0502040504020204" pitchFamily="34" charset="0"/>
                <a:ea typeface="Noto Sans SemiBold" panose="020B0502040504020204" pitchFamily="34" charset="0"/>
                <a:cs typeface="Noto Sans SemiBold" panose="020B050204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en-GB" dirty="0"/>
          </a:p>
        </p:txBody>
      </p:sp>
      <p:sp>
        <p:nvSpPr>
          <p:cNvPr id="7" name="Platshållare för datum 3">
            <a:extLst>
              <a:ext uri="{FF2B5EF4-FFF2-40B4-BE49-F238E27FC236}">
                <a16:creationId xmlns:a16="http://schemas.microsoft.com/office/drawing/2014/main" id="{57C57F50-A1E4-EFB4-D437-F7E0C9756B40}"/>
              </a:ext>
            </a:extLst>
          </p:cNvPr>
          <p:cNvSpPr>
            <a:spLocks noGrp="1"/>
          </p:cNvSpPr>
          <p:nvPr>
            <p:ph type="dt" sz="half" idx="2"/>
          </p:nvPr>
        </p:nvSpPr>
        <p:spPr>
          <a:xfrm>
            <a:off x="835378" y="6356350"/>
            <a:ext cx="2746022" cy="365125"/>
          </a:xfrm>
          <a:prstGeom prst="rect">
            <a:avLst/>
          </a:prstGeom>
        </p:spPr>
        <p:txBody>
          <a:bodyPr vert="horz" lIns="91440" tIns="45720" rIns="91440" bIns="45720" rtlCol="0" anchor="ctr"/>
          <a:lstStyle>
            <a:lvl1pPr algn="l">
              <a:defRPr sz="1100" b="0" i="0">
                <a:solidFill>
                  <a:schemeClr val="tx1">
                    <a:tint val="75000"/>
                  </a:schemeClr>
                </a:solidFill>
                <a:latin typeface="Noto Sans" panose="020B0502040504020204" pitchFamily="34" charset="0"/>
                <a:ea typeface="Noto Sans" panose="020B0502040504020204" pitchFamily="34" charset="0"/>
                <a:cs typeface="Noto Sans" panose="020B0502040504020204" pitchFamily="34" charset="0"/>
              </a:defRPr>
            </a:lvl1pPr>
          </a:lstStyle>
          <a:p>
            <a:fld id="{90912506-542B-5F4F-9C3D-4D2E447205D7}" type="datetimeFigureOut">
              <a:rPr lang="en-GB" smtClean="0"/>
              <a:pPr/>
              <a:t>13/05/2025</a:t>
            </a:fld>
            <a:endParaRPr lang="en-GB" dirty="0"/>
          </a:p>
        </p:txBody>
      </p:sp>
      <p:sp>
        <p:nvSpPr>
          <p:cNvPr id="8" name="Platshållare för bildnummer 5">
            <a:extLst>
              <a:ext uri="{FF2B5EF4-FFF2-40B4-BE49-F238E27FC236}">
                <a16:creationId xmlns:a16="http://schemas.microsoft.com/office/drawing/2014/main" id="{8C375060-6251-7E8D-9370-F6759112B73F}"/>
              </a:ext>
            </a:extLst>
          </p:cNvPr>
          <p:cNvSpPr>
            <a:spLocks noGrp="1"/>
          </p:cNvSpPr>
          <p:nvPr>
            <p:ph type="sldNum" sz="quarter" idx="4"/>
          </p:nvPr>
        </p:nvSpPr>
        <p:spPr>
          <a:xfrm>
            <a:off x="0" y="6356350"/>
            <a:ext cx="767643" cy="365125"/>
          </a:xfrm>
          <a:prstGeom prst="rect">
            <a:avLst/>
          </a:prstGeom>
        </p:spPr>
        <p:txBody>
          <a:bodyPr vert="horz" lIns="91440" tIns="45720" rIns="91440" bIns="45720" rtlCol="0" anchor="ctr"/>
          <a:lstStyle>
            <a:lvl1pPr algn="r">
              <a:defRPr sz="1100" b="1" i="0">
                <a:solidFill>
                  <a:schemeClr val="tx1">
                    <a:tint val="75000"/>
                  </a:schemeClr>
                </a:solidFill>
                <a:latin typeface="Noto Sans SemiBold" panose="020B0502040504020204" pitchFamily="34" charset="0"/>
                <a:ea typeface="Noto Sans SemiBold" panose="020B0502040504020204" pitchFamily="34" charset="0"/>
                <a:cs typeface="Noto Sans SemiBold" panose="020B0502040504020204" pitchFamily="34" charset="0"/>
              </a:defRPr>
            </a:lvl1pPr>
          </a:lstStyle>
          <a:p>
            <a:fld id="{CDC5FD15-3978-D640-A1C3-C30015E51BAD}" type="slidenum">
              <a:rPr lang="en-GB" smtClean="0"/>
              <a:pPr/>
              <a:t>‹#›</a:t>
            </a:fld>
            <a:endParaRPr lang="en-GB" dirty="0"/>
          </a:p>
        </p:txBody>
      </p:sp>
      <p:sp>
        <p:nvSpPr>
          <p:cNvPr id="9" name="Platshållare för sidfot 6">
            <a:extLst>
              <a:ext uri="{FF2B5EF4-FFF2-40B4-BE49-F238E27FC236}">
                <a16:creationId xmlns:a16="http://schemas.microsoft.com/office/drawing/2014/main" id="{4C7B51D1-414E-FBC0-A848-758E41D9B3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b="0" i="0">
                <a:solidFill>
                  <a:schemeClr val="tx1">
                    <a:tint val="75000"/>
                  </a:schemeClr>
                </a:solidFill>
                <a:latin typeface="Noto Sans" panose="020B0502040504020204" pitchFamily="34" charset="0"/>
                <a:ea typeface="Noto Sans" panose="020B0502040504020204" pitchFamily="34" charset="0"/>
                <a:cs typeface="Noto Sans" panose="020B0502040504020204" pitchFamily="34" charset="0"/>
              </a:defRPr>
            </a:lvl1pPr>
          </a:lstStyle>
          <a:p>
            <a:endParaRPr lang="en-GB"/>
          </a:p>
        </p:txBody>
      </p:sp>
    </p:spTree>
    <p:extLst>
      <p:ext uri="{BB962C8B-B14F-4D97-AF65-F5344CB8AC3E}">
        <p14:creationId xmlns:p14="http://schemas.microsoft.com/office/powerpoint/2010/main" val="13914368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Avslut - Budskap sida">
    <p:bg>
      <p:bgPr>
        <a:solidFill>
          <a:schemeClr val="tx1"/>
        </a:solidFill>
        <a:effectLst/>
      </p:bgPr>
    </p:bg>
    <p:spTree>
      <p:nvGrpSpPr>
        <p:cNvPr id="1" name=""/>
        <p:cNvGrpSpPr/>
        <p:nvPr/>
      </p:nvGrpSpPr>
      <p:grpSpPr>
        <a:xfrm>
          <a:off x="0" y="0"/>
          <a:ext cx="0" cy="0"/>
          <a:chOff x="0" y="0"/>
          <a:chExt cx="0" cy="0"/>
        </a:xfrm>
      </p:grpSpPr>
      <p:pic>
        <p:nvPicPr>
          <p:cNvPr id="15" name="Bildobjekt 14" descr="Avsändare: mucf, Myndigheten för ungdoms-och civilsamhällesfrågor">
            <a:extLst>
              <a:ext uri="{FF2B5EF4-FFF2-40B4-BE49-F238E27FC236}">
                <a16:creationId xmlns:a16="http://schemas.microsoft.com/office/drawing/2014/main" id="{E6417A61-F44B-FE4F-8748-5EE0DBC280C5}"/>
              </a:ext>
            </a:extLst>
          </p:cNvPr>
          <p:cNvPicPr>
            <a:picLocks noChangeAspect="1"/>
          </p:cNvPicPr>
          <p:nvPr userDrawn="1"/>
        </p:nvPicPr>
        <p:blipFill>
          <a:blip r:embed="rId2"/>
          <a:stretch>
            <a:fillRect/>
          </a:stretch>
        </p:blipFill>
        <p:spPr>
          <a:xfrm>
            <a:off x="205127" y="1809657"/>
            <a:ext cx="4717143" cy="3303421"/>
          </a:xfrm>
          <a:prstGeom prst="rect">
            <a:avLst/>
          </a:prstGeom>
        </p:spPr>
      </p:pic>
      <p:sp>
        <p:nvSpPr>
          <p:cNvPr id="16" name="Rubrik 1">
            <a:extLst>
              <a:ext uri="{FF2B5EF4-FFF2-40B4-BE49-F238E27FC236}">
                <a16:creationId xmlns:a16="http://schemas.microsoft.com/office/drawing/2014/main" id="{60D6069C-AD4B-CCC1-E44C-0559E5A69FED}"/>
              </a:ext>
            </a:extLst>
          </p:cNvPr>
          <p:cNvSpPr>
            <a:spLocks noGrp="1"/>
          </p:cNvSpPr>
          <p:nvPr>
            <p:ph type="ctrTitle"/>
          </p:nvPr>
        </p:nvSpPr>
        <p:spPr>
          <a:xfrm>
            <a:off x="4821506" y="2798270"/>
            <a:ext cx="6321228" cy="2210699"/>
          </a:xfrm>
          <a:prstGeom prst="rect">
            <a:avLst/>
          </a:prstGeom>
        </p:spPr>
        <p:txBody>
          <a:bodyPr anchor="t">
            <a:normAutofit/>
          </a:bodyPr>
          <a:lstStyle>
            <a:lvl1pPr algn="l">
              <a:defRPr sz="3000" b="0" i="0">
                <a:solidFill>
                  <a:srgbClr val="FFFFFF"/>
                </a:solidFill>
                <a:latin typeface="Noto Sans Medium" panose="020B0502040504020204" pitchFamily="34" charset="0"/>
                <a:ea typeface="Noto Sans Medium" panose="020B0502040504020204" pitchFamily="34" charset="0"/>
                <a:cs typeface="Noto Sans Medium" panose="020B0502040504020204" pitchFamily="34" charset="0"/>
              </a:defRPr>
            </a:lvl1pPr>
          </a:lstStyle>
          <a:p>
            <a:r>
              <a:rPr lang="sv-SE"/>
              <a:t>Klicka här för att ändra mall för rubrikformat</a:t>
            </a:r>
            <a:endParaRPr lang="en-GB" dirty="0"/>
          </a:p>
        </p:txBody>
      </p:sp>
    </p:spTree>
    <p:extLst>
      <p:ext uri="{BB962C8B-B14F-4D97-AF65-F5344CB8AC3E}">
        <p14:creationId xmlns:p14="http://schemas.microsoft.com/office/powerpoint/2010/main" val="2322845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Avslut - Logo färg">
    <p:bg>
      <p:bgPr>
        <a:solidFill>
          <a:schemeClr val="bg2"/>
        </a:solidFill>
        <a:effectLst/>
      </p:bgPr>
    </p:bg>
    <p:spTree>
      <p:nvGrpSpPr>
        <p:cNvPr id="1" name=""/>
        <p:cNvGrpSpPr/>
        <p:nvPr/>
      </p:nvGrpSpPr>
      <p:grpSpPr>
        <a:xfrm>
          <a:off x="0" y="0"/>
          <a:ext cx="0" cy="0"/>
          <a:chOff x="0" y="0"/>
          <a:chExt cx="0" cy="0"/>
        </a:xfrm>
      </p:grpSpPr>
      <p:sp>
        <p:nvSpPr>
          <p:cNvPr id="16" name="Rubrik 1">
            <a:extLst>
              <a:ext uri="{FF2B5EF4-FFF2-40B4-BE49-F238E27FC236}">
                <a16:creationId xmlns:a16="http://schemas.microsoft.com/office/drawing/2014/main" id="{60D6069C-AD4B-CCC1-E44C-0559E5A69FED}"/>
              </a:ext>
            </a:extLst>
          </p:cNvPr>
          <p:cNvSpPr>
            <a:spLocks noGrp="1"/>
          </p:cNvSpPr>
          <p:nvPr>
            <p:ph type="ctrTitle"/>
          </p:nvPr>
        </p:nvSpPr>
        <p:spPr>
          <a:xfrm>
            <a:off x="1051964" y="1628920"/>
            <a:ext cx="10088475" cy="1800080"/>
          </a:xfrm>
          <a:prstGeom prst="rect">
            <a:avLst/>
          </a:prstGeom>
        </p:spPr>
        <p:txBody>
          <a:bodyPr anchor="t">
            <a:normAutofit/>
          </a:bodyPr>
          <a:lstStyle>
            <a:lvl1pPr algn="ctr">
              <a:defRPr sz="3000" b="1" i="0">
                <a:solidFill>
                  <a:schemeClr val="tx1"/>
                </a:solidFill>
                <a:latin typeface="Noto Sans" panose="020B0502040504020204" pitchFamily="34" charset="0"/>
                <a:ea typeface="Noto Sans" panose="020B0502040504020204" pitchFamily="34" charset="0"/>
                <a:cs typeface="Noto Sans" panose="020B0502040504020204" pitchFamily="34" charset="0"/>
              </a:defRPr>
            </a:lvl1pPr>
          </a:lstStyle>
          <a:p>
            <a:r>
              <a:rPr lang="sv-SE"/>
              <a:t>Klicka här för att ändra mall för rubrikformat</a:t>
            </a:r>
            <a:endParaRPr lang="en-GB" dirty="0"/>
          </a:p>
        </p:txBody>
      </p:sp>
      <p:pic>
        <p:nvPicPr>
          <p:cNvPr id="2" name="Bildobjekt 1">
            <a:extLst>
              <a:ext uri="{FF2B5EF4-FFF2-40B4-BE49-F238E27FC236}">
                <a16:creationId xmlns:a16="http://schemas.microsoft.com/office/drawing/2014/main" id="{16E1EEAE-802B-B054-1F63-D5A580BF4789}"/>
              </a:ext>
            </a:extLst>
          </p:cNvPr>
          <p:cNvPicPr>
            <a:picLocks noChangeAspect="1"/>
          </p:cNvPicPr>
          <p:nvPr userDrawn="1"/>
        </p:nvPicPr>
        <p:blipFill>
          <a:blip r:embed="rId2"/>
          <a:srcRect/>
          <a:stretch/>
        </p:blipFill>
        <p:spPr>
          <a:xfrm>
            <a:off x="3773714" y="3377298"/>
            <a:ext cx="4717143" cy="3303420"/>
          </a:xfrm>
          <a:prstGeom prst="rect">
            <a:avLst/>
          </a:prstGeom>
        </p:spPr>
      </p:pic>
    </p:spTree>
    <p:extLst>
      <p:ext uri="{BB962C8B-B14F-4D97-AF65-F5344CB8AC3E}">
        <p14:creationId xmlns:p14="http://schemas.microsoft.com/office/powerpoint/2010/main" val="4214098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Avslut - Logo negativ">
    <p:bg>
      <p:bgPr>
        <a:solidFill>
          <a:schemeClr val="accent2"/>
        </a:solidFill>
        <a:effectLst/>
      </p:bgPr>
    </p:bg>
    <p:spTree>
      <p:nvGrpSpPr>
        <p:cNvPr id="1" name=""/>
        <p:cNvGrpSpPr/>
        <p:nvPr/>
      </p:nvGrpSpPr>
      <p:grpSpPr>
        <a:xfrm>
          <a:off x="0" y="0"/>
          <a:ext cx="0" cy="0"/>
          <a:chOff x="0" y="0"/>
          <a:chExt cx="0" cy="0"/>
        </a:xfrm>
      </p:grpSpPr>
      <p:pic>
        <p:nvPicPr>
          <p:cNvPr id="15" name="Bildobjekt 14" descr="Avsändare: mucf, Myndigheten för ungdoms-och civilsamhällesfrågor">
            <a:extLst>
              <a:ext uri="{FF2B5EF4-FFF2-40B4-BE49-F238E27FC236}">
                <a16:creationId xmlns:a16="http://schemas.microsoft.com/office/drawing/2014/main" id="{E6417A61-F44B-FE4F-8748-5EE0DBC280C5}"/>
              </a:ext>
            </a:extLst>
          </p:cNvPr>
          <p:cNvPicPr>
            <a:picLocks noChangeAspect="1"/>
          </p:cNvPicPr>
          <p:nvPr userDrawn="1"/>
        </p:nvPicPr>
        <p:blipFill>
          <a:blip r:embed="rId2"/>
          <a:stretch>
            <a:fillRect/>
          </a:stretch>
        </p:blipFill>
        <p:spPr>
          <a:xfrm>
            <a:off x="3773714" y="3377298"/>
            <a:ext cx="4717143" cy="3303421"/>
          </a:xfrm>
          <a:prstGeom prst="rect">
            <a:avLst/>
          </a:prstGeom>
        </p:spPr>
      </p:pic>
      <p:sp>
        <p:nvSpPr>
          <p:cNvPr id="16" name="Rubrik 1">
            <a:extLst>
              <a:ext uri="{FF2B5EF4-FFF2-40B4-BE49-F238E27FC236}">
                <a16:creationId xmlns:a16="http://schemas.microsoft.com/office/drawing/2014/main" id="{60D6069C-AD4B-CCC1-E44C-0559E5A69FED}"/>
              </a:ext>
            </a:extLst>
          </p:cNvPr>
          <p:cNvSpPr>
            <a:spLocks noGrp="1"/>
          </p:cNvSpPr>
          <p:nvPr>
            <p:ph type="ctrTitle"/>
          </p:nvPr>
        </p:nvSpPr>
        <p:spPr>
          <a:xfrm>
            <a:off x="1060056" y="1628920"/>
            <a:ext cx="10080383" cy="1800080"/>
          </a:xfrm>
          <a:prstGeom prst="rect">
            <a:avLst/>
          </a:prstGeom>
        </p:spPr>
        <p:txBody>
          <a:bodyPr anchor="t">
            <a:normAutofit/>
          </a:bodyPr>
          <a:lstStyle>
            <a:lvl1pPr algn="ctr">
              <a:defRPr sz="3000" b="1" i="0">
                <a:solidFill>
                  <a:srgbClr val="FFFFFF"/>
                </a:solidFill>
                <a:latin typeface="Noto Sans" panose="020B0502040504020204" pitchFamily="34" charset="0"/>
                <a:ea typeface="Noto Sans" panose="020B0502040504020204" pitchFamily="34" charset="0"/>
                <a:cs typeface="Noto Sans" panose="020B0502040504020204" pitchFamily="34" charset="0"/>
              </a:defRPr>
            </a:lvl1pPr>
          </a:lstStyle>
          <a:p>
            <a:r>
              <a:rPr lang="sv-SE"/>
              <a:t>Klicka här för att ändra mall för rubrikformat</a:t>
            </a:r>
            <a:endParaRPr lang="en-GB" dirty="0"/>
          </a:p>
        </p:txBody>
      </p:sp>
    </p:spTree>
    <p:extLst>
      <p:ext uri="{BB962C8B-B14F-4D97-AF65-F5344CB8AC3E}">
        <p14:creationId xmlns:p14="http://schemas.microsoft.com/office/powerpoint/2010/main" val="21857203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751820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B65C2A7-0EF0-D040-B6B5-89A95F30A7C1}"/>
              </a:ext>
            </a:extLst>
          </p:cNvPr>
          <p:cNvSpPr>
            <a:spLocks noGrp="1"/>
          </p:cNvSpPr>
          <p:nvPr>
            <p:ph type="title"/>
          </p:nvPr>
        </p:nvSpPr>
        <p:spPr>
          <a:xfrm>
            <a:off x="838200" y="908050"/>
            <a:ext cx="10515600" cy="1325563"/>
          </a:xfrm>
          <a:prstGeom prst="rect">
            <a:avLst/>
          </a:prstGeom>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623EA778-BCA9-9942-931C-70279038F221}"/>
              </a:ext>
            </a:extLst>
          </p:cNvPr>
          <p:cNvSpPr>
            <a:spLocks noGrp="1"/>
          </p:cNvSpPr>
          <p:nvPr>
            <p:ph idx="1"/>
          </p:nvPr>
        </p:nvSpPr>
        <p:spPr>
          <a:xfrm>
            <a:off x="838200" y="2368550"/>
            <a:ext cx="10515600" cy="4351338"/>
          </a:xfrm>
          <a:prstGeom prst="rect">
            <a:avLst/>
          </a:prstGeom>
        </p:spPr>
        <p:txBody>
          <a:bodyPr/>
          <a:lstStyle/>
          <a:p>
            <a:pPr lvl="0"/>
            <a:r>
              <a:rPr lang="sv-SE"/>
              <a:t>Klicka här för att ändra format på bakgrundstexten</a:t>
            </a:r>
          </a:p>
          <a:p>
            <a:pPr lvl="1"/>
            <a:r>
              <a:rPr lang="sv-SE"/>
              <a:t>Nivå två</a:t>
            </a:r>
          </a:p>
          <a:p>
            <a:pPr lvl="2"/>
            <a:r>
              <a:rPr lang="sv-SE"/>
              <a:t>Nivå tre</a:t>
            </a:r>
          </a:p>
        </p:txBody>
      </p:sp>
    </p:spTree>
    <p:extLst>
      <p:ext uri="{BB962C8B-B14F-4D97-AF65-F5344CB8AC3E}">
        <p14:creationId xmlns:p14="http://schemas.microsoft.com/office/powerpoint/2010/main" val="30263539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4903E4A-8DF0-A24F-B55B-570EB238772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5194CDC1-2B75-D046-8147-BBD6191D9208}"/>
              </a:ext>
            </a:extLst>
          </p:cNvPr>
          <p:cNvSpPr>
            <a:spLocks noGrp="1"/>
          </p:cNvSpPr>
          <p:nvPr>
            <p:ph type="subTitle" idx="1"/>
          </p:nvPr>
        </p:nvSpPr>
        <p:spPr>
          <a:xfrm>
            <a:off x="1524000" y="3602038"/>
            <a:ext cx="9144000" cy="1655762"/>
          </a:xfrm>
          <a:prstGeom prst="rect">
            <a:avLst/>
          </a:prstGeom>
        </p:spPr>
        <p:txBody>
          <a:bodyPr/>
          <a:lstStyle>
            <a:lvl1pPr marL="0" indent="0" algn="ctr">
              <a:lnSpc>
                <a:spcPct val="110000"/>
              </a:lnSpc>
              <a:buNone/>
              <a:defRPr sz="32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Tree>
    <p:extLst>
      <p:ext uri="{BB962C8B-B14F-4D97-AF65-F5344CB8AC3E}">
        <p14:creationId xmlns:p14="http://schemas.microsoft.com/office/powerpoint/2010/main" val="33426259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B65C2A7-0EF0-D040-B6B5-89A95F30A7C1}"/>
              </a:ext>
            </a:extLst>
          </p:cNvPr>
          <p:cNvSpPr>
            <a:spLocks noGrp="1"/>
          </p:cNvSpPr>
          <p:nvPr>
            <p:ph type="title"/>
          </p:nvPr>
        </p:nvSpPr>
        <p:spPr>
          <a:xfrm>
            <a:off x="838200" y="908050"/>
            <a:ext cx="10515600" cy="1325563"/>
          </a:xfrm>
          <a:prstGeom prst="rect">
            <a:avLst/>
          </a:prstGeom>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623EA778-BCA9-9942-931C-70279038F221}"/>
              </a:ext>
            </a:extLst>
          </p:cNvPr>
          <p:cNvSpPr>
            <a:spLocks noGrp="1"/>
          </p:cNvSpPr>
          <p:nvPr>
            <p:ph idx="1"/>
          </p:nvPr>
        </p:nvSpPr>
        <p:spPr>
          <a:xfrm>
            <a:off x="838200" y="2368550"/>
            <a:ext cx="10515600" cy="4351338"/>
          </a:xfrm>
          <a:prstGeom prst="rect">
            <a:avLst/>
          </a:prstGeom>
        </p:spPr>
        <p:txBody>
          <a:bodyPr/>
          <a:lstStyle/>
          <a:p>
            <a:pPr lvl="0"/>
            <a:r>
              <a:rPr lang="sv-SE"/>
              <a:t>Klicka här för att ändra format på bakgrundstexten</a:t>
            </a:r>
          </a:p>
          <a:p>
            <a:pPr lvl="1"/>
            <a:r>
              <a:rPr lang="sv-SE"/>
              <a:t>Nivå två</a:t>
            </a:r>
          </a:p>
          <a:p>
            <a:pPr lvl="2"/>
            <a:r>
              <a:rPr lang="sv-SE"/>
              <a:t>Nivå tre</a:t>
            </a:r>
          </a:p>
        </p:txBody>
      </p:sp>
    </p:spTree>
    <p:extLst>
      <p:ext uri="{BB962C8B-B14F-4D97-AF65-F5344CB8AC3E}">
        <p14:creationId xmlns:p14="http://schemas.microsoft.com/office/powerpoint/2010/main" val="30604958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4B81F74-3112-164C-9097-C8AE0775B4E6}"/>
              </a:ext>
            </a:extLst>
          </p:cNvPr>
          <p:cNvSpPr>
            <a:spLocks noGrp="1"/>
          </p:cNvSpPr>
          <p:nvPr>
            <p:ph type="title"/>
          </p:nvPr>
        </p:nvSpPr>
        <p:spPr>
          <a:xfrm>
            <a:off x="838200" y="908050"/>
            <a:ext cx="10515600" cy="1325563"/>
          </a:xfrm>
          <a:prstGeom prst="rect">
            <a:avLst/>
          </a:prstGeom>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A2E965B5-918D-6647-8880-A7FF93F2082A}"/>
              </a:ext>
            </a:extLst>
          </p:cNvPr>
          <p:cNvSpPr>
            <a:spLocks noGrp="1"/>
          </p:cNvSpPr>
          <p:nvPr>
            <p:ph sz="half" idx="1"/>
          </p:nvPr>
        </p:nvSpPr>
        <p:spPr>
          <a:xfrm>
            <a:off x="838200" y="2368550"/>
            <a:ext cx="5181600" cy="4351338"/>
          </a:xfrm>
          <a:prstGeom prst="rect">
            <a:avLst/>
          </a:prstGeom>
        </p:spPr>
        <p:txBody>
          <a:bodyPr/>
          <a:lstStyle>
            <a:lvl4pPr marL="1371600" indent="0">
              <a:buNone/>
              <a:defRPr/>
            </a:lvl4pPr>
          </a:lstStyle>
          <a:p>
            <a:pPr lvl="0"/>
            <a:r>
              <a:rPr lang="sv-SE"/>
              <a:t>Klicka här för att ändra format på bakgrundstexten</a:t>
            </a:r>
          </a:p>
          <a:p>
            <a:pPr lvl="1"/>
            <a:r>
              <a:rPr lang="sv-SE"/>
              <a:t>Nivå två</a:t>
            </a:r>
          </a:p>
          <a:p>
            <a:pPr lvl="2"/>
            <a:r>
              <a:rPr lang="sv-SE"/>
              <a:t>Nivå tre</a:t>
            </a:r>
          </a:p>
        </p:txBody>
      </p:sp>
      <p:sp>
        <p:nvSpPr>
          <p:cNvPr id="4" name="Platshållare för innehåll 3">
            <a:extLst>
              <a:ext uri="{FF2B5EF4-FFF2-40B4-BE49-F238E27FC236}">
                <a16:creationId xmlns:a16="http://schemas.microsoft.com/office/drawing/2014/main" id="{F14842CD-9C02-8649-B0E3-7E34EE81761F}"/>
              </a:ext>
            </a:extLst>
          </p:cNvPr>
          <p:cNvSpPr>
            <a:spLocks noGrp="1"/>
          </p:cNvSpPr>
          <p:nvPr>
            <p:ph sz="half" idx="2"/>
          </p:nvPr>
        </p:nvSpPr>
        <p:spPr>
          <a:xfrm>
            <a:off x="6172200" y="2368550"/>
            <a:ext cx="5181600" cy="4351338"/>
          </a:xfrm>
          <a:prstGeom prst="rect">
            <a:avLst/>
          </a:prstGeom>
        </p:spPr>
        <p:txBody>
          <a:bodyPr/>
          <a:lstStyle/>
          <a:p>
            <a:pPr lvl="0"/>
            <a:r>
              <a:rPr lang="sv-SE"/>
              <a:t>Klicka här för att ändra format på bakgrundstexten</a:t>
            </a:r>
          </a:p>
          <a:p>
            <a:pPr lvl="1"/>
            <a:r>
              <a:rPr lang="sv-SE"/>
              <a:t>Nivå två</a:t>
            </a:r>
          </a:p>
          <a:p>
            <a:pPr lvl="2"/>
            <a:r>
              <a:rPr lang="sv-SE"/>
              <a:t>Nivå tre</a:t>
            </a:r>
          </a:p>
        </p:txBody>
      </p:sp>
    </p:spTree>
    <p:extLst>
      <p:ext uri="{BB962C8B-B14F-4D97-AF65-F5344CB8AC3E}">
        <p14:creationId xmlns:p14="http://schemas.microsoft.com/office/powerpoint/2010/main" val="31075321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Endast rubrik – Topp">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9295AE8-8F50-F343-993D-579E9BBFBF85}"/>
              </a:ext>
            </a:extLst>
          </p:cNvPr>
          <p:cNvSpPr>
            <a:spLocks noGrp="1"/>
          </p:cNvSpPr>
          <p:nvPr>
            <p:ph type="title"/>
          </p:nvPr>
        </p:nvSpPr>
        <p:spPr>
          <a:xfrm>
            <a:off x="838200" y="908050"/>
            <a:ext cx="10515600" cy="1469390"/>
          </a:xfrm>
          <a:prstGeom prst="rect">
            <a:avLst/>
          </a:prstGeom>
        </p:spPr>
        <p:txBody>
          <a:bodyPr/>
          <a:lstStyle>
            <a:lvl1pPr fontAlgn="t">
              <a:defRPr/>
            </a:lvl1pPr>
          </a:lstStyle>
          <a:p>
            <a:r>
              <a:rPr lang="sv-SE"/>
              <a:t>Klicka här för att ändra mall för rubrikformat</a:t>
            </a:r>
          </a:p>
        </p:txBody>
      </p:sp>
    </p:spTree>
    <p:extLst>
      <p:ext uri="{BB962C8B-B14F-4D97-AF65-F5344CB8AC3E}">
        <p14:creationId xmlns:p14="http://schemas.microsoft.com/office/powerpoint/2010/main" val="33848002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Endast rubrik – Centrera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9295AE8-8F50-F343-993D-579E9BBFBF85}"/>
              </a:ext>
            </a:extLst>
          </p:cNvPr>
          <p:cNvSpPr>
            <a:spLocks noGrp="1"/>
          </p:cNvSpPr>
          <p:nvPr>
            <p:ph type="title"/>
          </p:nvPr>
        </p:nvSpPr>
        <p:spPr>
          <a:xfrm>
            <a:off x="838200" y="908049"/>
            <a:ext cx="10515600" cy="5150845"/>
          </a:xfrm>
          <a:prstGeom prst="rect">
            <a:avLst/>
          </a:prstGeom>
        </p:spPr>
        <p:txBody>
          <a:bodyPr/>
          <a:lstStyle>
            <a:lvl1pPr algn="ctr" fontAlgn="ctr">
              <a:defRPr/>
            </a:lvl1pPr>
          </a:lstStyle>
          <a:p>
            <a:r>
              <a:rPr lang="sv-SE"/>
              <a:t>Klicka här för att ändra mall för rubrikformat</a:t>
            </a:r>
          </a:p>
        </p:txBody>
      </p:sp>
    </p:spTree>
    <p:extLst>
      <p:ext uri="{BB962C8B-B14F-4D97-AF65-F5344CB8AC3E}">
        <p14:creationId xmlns:p14="http://schemas.microsoft.com/office/powerpoint/2010/main" val="463840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vent">
    <p:bg>
      <p:bgPr>
        <a:solidFill>
          <a:schemeClr val="bg1">
            <a:alpha val="80000"/>
          </a:schemeClr>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6E3A7AB-90ED-94EF-AC13-D9BB48C0D26C}"/>
              </a:ext>
            </a:extLst>
          </p:cNvPr>
          <p:cNvSpPr>
            <a:spLocks noGrp="1"/>
          </p:cNvSpPr>
          <p:nvPr>
            <p:ph type="ctrTitle" hasCustomPrompt="1"/>
          </p:nvPr>
        </p:nvSpPr>
        <p:spPr>
          <a:xfrm>
            <a:off x="3083596" y="471559"/>
            <a:ext cx="8056843" cy="1003495"/>
          </a:xfrm>
          <a:prstGeom prst="rect">
            <a:avLst/>
          </a:prstGeom>
        </p:spPr>
        <p:txBody>
          <a:bodyPr anchor="b">
            <a:normAutofit/>
          </a:bodyPr>
          <a:lstStyle>
            <a:lvl1pPr algn="ctr">
              <a:defRPr sz="5400" b="1" i="0">
                <a:solidFill>
                  <a:schemeClr val="tx1"/>
                </a:solidFill>
                <a:latin typeface="Noto Sans" panose="020B0502040504020204" pitchFamily="34" charset="0"/>
                <a:ea typeface="Noto Sans" panose="020B0502040504020204" pitchFamily="34" charset="0"/>
                <a:cs typeface="Noto Sans" panose="020B0502040504020204" pitchFamily="34" charset="0"/>
              </a:defRPr>
            </a:lvl1pPr>
          </a:lstStyle>
          <a:p>
            <a:r>
              <a:rPr lang="sv-SE" dirty="0"/>
              <a:t>Rubrik</a:t>
            </a:r>
            <a:endParaRPr lang="en-GB" dirty="0"/>
          </a:p>
        </p:txBody>
      </p:sp>
      <p:sp>
        <p:nvSpPr>
          <p:cNvPr id="3" name="Underrubrik 2">
            <a:extLst>
              <a:ext uri="{FF2B5EF4-FFF2-40B4-BE49-F238E27FC236}">
                <a16:creationId xmlns:a16="http://schemas.microsoft.com/office/drawing/2014/main" id="{0F7CBE56-F4E8-71B6-1BD8-400D5AD53B39}"/>
              </a:ext>
            </a:extLst>
          </p:cNvPr>
          <p:cNvSpPr>
            <a:spLocks noGrp="1"/>
          </p:cNvSpPr>
          <p:nvPr>
            <p:ph type="subTitle" idx="1"/>
          </p:nvPr>
        </p:nvSpPr>
        <p:spPr>
          <a:xfrm>
            <a:off x="560654" y="2650767"/>
            <a:ext cx="5535346" cy="1943578"/>
          </a:xfrm>
        </p:spPr>
        <p:txBody>
          <a:bodyPr>
            <a:normAutofit/>
          </a:bodyPr>
          <a:lstStyle>
            <a:lvl1pPr marL="0" indent="0" algn="l">
              <a:buNone/>
              <a:defRPr sz="4000" b="1" i="0">
                <a:solidFill>
                  <a:srgbClr val="FFFFFF"/>
                </a:solidFill>
                <a:latin typeface="Noto Sans SemiBold" panose="020B0502040504020204" pitchFamily="34" charset="0"/>
                <a:ea typeface="Noto Sans SemiBold" panose="020B0502040504020204" pitchFamily="34" charset="0"/>
                <a:cs typeface="Noto Sans SemiBold" panose="020B050204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en-GB" dirty="0"/>
          </a:p>
        </p:txBody>
      </p:sp>
      <p:sp>
        <p:nvSpPr>
          <p:cNvPr id="5" name="Platshållare för bild 4">
            <a:extLst>
              <a:ext uri="{FF2B5EF4-FFF2-40B4-BE49-F238E27FC236}">
                <a16:creationId xmlns:a16="http://schemas.microsoft.com/office/drawing/2014/main" id="{FD4C1804-60B1-EB41-0A1A-C69D0358830E}"/>
              </a:ext>
            </a:extLst>
          </p:cNvPr>
          <p:cNvSpPr>
            <a:spLocks noGrp="1"/>
          </p:cNvSpPr>
          <p:nvPr>
            <p:ph type="pic" sz="quarter" idx="10"/>
          </p:nvPr>
        </p:nvSpPr>
        <p:spPr>
          <a:xfrm>
            <a:off x="6440846" y="1989138"/>
            <a:ext cx="2880000" cy="2880000"/>
          </a:xfrm>
        </p:spPr>
        <p:txBody>
          <a:bodyPr>
            <a:normAutofit/>
          </a:bodyPr>
          <a:lstStyle>
            <a:lvl1pPr marL="0" indent="0" algn="ctr">
              <a:buNone/>
              <a:defRPr sz="1400"/>
            </a:lvl1pPr>
          </a:lstStyle>
          <a:p>
            <a:r>
              <a:rPr lang="sv-SE"/>
              <a:t>Klicka på ikonen för att lägga till en bild</a:t>
            </a:r>
            <a:endParaRPr lang="en-GB" dirty="0"/>
          </a:p>
        </p:txBody>
      </p:sp>
      <p:sp>
        <p:nvSpPr>
          <p:cNvPr id="7" name="Rubrik 1">
            <a:extLst>
              <a:ext uri="{FF2B5EF4-FFF2-40B4-BE49-F238E27FC236}">
                <a16:creationId xmlns:a16="http://schemas.microsoft.com/office/drawing/2014/main" id="{69A88176-17FB-1468-75FA-26E5BB25DD23}"/>
              </a:ext>
            </a:extLst>
          </p:cNvPr>
          <p:cNvSpPr txBox="1">
            <a:spLocks/>
          </p:cNvSpPr>
          <p:nvPr userDrawn="1"/>
        </p:nvSpPr>
        <p:spPr>
          <a:xfrm>
            <a:off x="335362" y="338071"/>
            <a:ext cx="1446718" cy="85665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400" b="1" kern="1200">
                <a:solidFill>
                  <a:schemeClr val="tx1"/>
                </a:solidFill>
                <a:latin typeface="+mj-lt"/>
                <a:ea typeface="+mj-ea"/>
                <a:cs typeface="+mj-cs"/>
              </a:defRPr>
            </a:lvl1pPr>
          </a:lstStyle>
          <a:p>
            <a:pPr algn="ctr">
              <a:lnSpc>
                <a:spcPct val="100000"/>
              </a:lnSpc>
            </a:pPr>
            <a:endParaRPr lang="en-GB" sz="4800" dirty="0"/>
          </a:p>
        </p:txBody>
      </p:sp>
      <p:sp>
        <p:nvSpPr>
          <p:cNvPr id="8" name="Rubrik 1">
            <a:extLst>
              <a:ext uri="{FF2B5EF4-FFF2-40B4-BE49-F238E27FC236}">
                <a16:creationId xmlns:a16="http://schemas.microsoft.com/office/drawing/2014/main" id="{47D661B2-A531-8D2A-2FC7-6FC9ECA04DDD}"/>
              </a:ext>
            </a:extLst>
          </p:cNvPr>
          <p:cNvSpPr txBox="1">
            <a:spLocks/>
          </p:cNvSpPr>
          <p:nvPr userDrawn="1"/>
        </p:nvSpPr>
        <p:spPr>
          <a:xfrm>
            <a:off x="335362" y="825194"/>
            <a:ext cx="1446718" cy="85665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400" b="1" kern="1200">
                <a:solidFill>
                  <a:schemeClr val="tx1"/>
                </a:solidFill>
                <a:latin typeface="+mj-lt"/>
                <a:ea typeface="+mj-ea"/>
                <a:cs typeface="+mj-cs"/>
              </a:defRPr>
            </a:lvl1pPr>
          </a:lstStyle>
          <a:p>
            <a:pPr algn="ctr">
              <a:lnSpc>
                <a:spcPct val="100000"/>
              </a:lnSpc>
            </a:pPr>
            <a:endParaRPr lang="en-GB" sz="4800" dirty="0"/>
          </a:p>
        </p:txBody>
      </p:sp>
      <p:sp>
        <p:nvSpPr>
          <p:cNvPr id="11" name="Platshållare för text 10">
            <a:extLst>
              <a:ext uri="{FF2B5EF4-FFF2-40B4-BE49-F238E27FC236}">
                <a16:creationId xmlns:a16="http://schemas.microsoft.com/office/drawing/2014/main" id="{3DF8B96C-2279-8903-3CE3-921F7302B51C}"/>
              </a:ext>
            </a:extLst>
          </p:cNvPr>
          <p:cNvSpPr>
            <a:spLocks noGrp="1"/>
          </p:cNvSpPr>
          <p:nvPr>
            <p:ph type="body" sz="quarter" idx="12" hasCustomPrompt="1"/>
          </p:nvPr>
        </p:nvSpPr>
        <p:spPr>
          <a:xfrm>
            <a:off x="1" y="386991"/>
            <a:ext cx="1908892" cy="1568623"/>
          </a:xfrm>
        </p:spPr>
        <p:txBody>
          <a:bodyPr>
            <a:noAutofit/>
          </a:bodyPr>
          <a:lstStyle>
            <a:lvl1pPr marL="0" indent="0" algn="ctr">
              <a:lnSpc>
                <a:spcPct val="100000"/>
              </a:lnSpc>
              <a:spcBef>
                <a:spcPts val="0"/>
              </a:spcBef>
              <a:buFont typeface="Arial" panose="020B0604020202020204" pitchFamily="34" charset="0"/>
              <a:buNone/>
              <a:defRPr sz="4000" b="1" i="0">
                <a:solidFill>
                  <a:srgbClr val="FFFFFF"/>
                </a:solidFill>
                <a:latin typeface="Noto Sans" panose="020B0502040504020204" pitchFamily="34" charset="0"/>
                <a:ea typeface="Noto Sans" panose="020B0502040504020204" pitchFamily="34" charset="0"/>
                <a:cs typeface="Noto Sans" panose="020B0502040504020204" pitchFamily="34" charset="0"/>
              </a:defRPr>
            </a:lvl1pPr>
            <a:lvl2pPr marL="457200" indent="0">
              <a:buNone/>
              <a:defRPr b="1">
                <a:latin typeface="+mj-lt"/>
              </a:defRPr>
            </a:lvl2pPr>
            <a:lvl3pPr marL="914400" indent="0">
              <a:buNone/>
              <a:defRPr b="1">
                <a:latin typeface="+mj-lt"/>
              </a:defRPr>
            </a:lvl3pPr>
            <a:lvl4pPr marL="1371600" indent="0">
              <a:buNone/>
              <a:defRPr b="1">
                <a:latin typeface="+mj-lt"/>
              </a:defRPr>
            </a:lvl4pPr>
            <a:lvl5pPr marL="1828800" indent="0">
              <a:buNone/>
              <a:defRPr b="1">
                <a:latin typeface="+mj-lt"/>
              </a:defRPr>
            </a:lvl5pPr>
          </a:lstStyle>
          <a:p>
            <a:pPr lvl="0"/>
            <a:r>
              <a:rPr lang="sv-SE" dirty="0"/>
              <a:t>Datum</a:t>
            </a:r>
          </a:p>
        </p:txBody>
      </p:sp>
      <p:sp>
        <p:nvSpPr>
          <p:cNvPr id="10" name="Platshållare för datum 3">
            <a:extLst>
              <a:ext uri="{FF2B5EF4-FFF2-40B4-BE49-F238E27FC236}">
                <a16:creationId xmlns:a16="http://schemas.microsoft.com/office/drawing/2014/main" id="{CB28CF71-C713-6D69-6B75-DE9E5A47E0FE}"/>
              </a:ext>
            </a:extLst>
          </p:cNvPr>
          <p:cNvSpPr>
            <a:spLocks noGrp="1"/>
          </p:cNvSpPr>
          <p:nvPr>
            <p:ph type="dt" sz="half" idx="2"/>
          </p:nvPr>
        </p:nvSpPr>
        <p:spPr>
          <a:xfrm>
            <a:off x="835378" y="6356350"/>
            <a:ext cx="2746022" cy="365125"/>
          </a:xfrm>
          <a:prstGeom prst="rect">
            <a:avLst/>
          </a:prstGeom>
        </p:spPr>
        <p:txBody>
          <a:bodyPr vert="horz" lIns="91440" tIns="45720" rIns="91440" bIns="45720" rtlCol="0" anchor="ctr"/>
          <a:lstStyle>
            <a:lvl1pPr algn="l">
              <a:defRPr sz="1100" b="0" i="0">
                <a:solidFill>
                  <a:schemeClr val="tx1">
                    <a:tint val="75000"/>
                  </a:schemeClr>
                </a:solidFill>
                <a:latin typeface="Noto Sans" panose="020B0502040504020204" pitchFamily="34" charset="0"/>
                <a:ea typeface="Noto Sans" panose="020B0502040504020204" pitchFamily="34" charset="0"/>
                <a:cs typeface="Noto Sans" panose="020B0502040504020204" pitchFamily="34" charset="0"/>
              </a:defRPr>
            </a:lvl1pPr>
          </a:lstStyle>
          <a:p>
            <a:fld id="{90912506-542B-5F4F-9C3D-4D2E447205D7}" type="datetimeFigureOut">
              <a:rPr lang="en-GB" smtClean="0"/>
              <a:pPr/>
              <a:t>13/05/2025</a:t>
            </a:fld>
            <a:endParaRPr lang="en-GB" dirty="0"/>
          </a:p>
        </p:txBody>
      </p:sp>
      <p:sp>
        <p:nvSpPr>
          <p:cNvPr id="12" name="Platshållare för bildnummer 5">
            <a:extLst>
              <a:ext uri="{FF2B5EF4-FFF2-40B4-BE49-F238E27FC236}">
                <a16:creationId xmlns:a16="http://schemas.microsoft.com/office/drawing/2014/main" id="{BC7CF616-1E75-F4AD-ACA6-3511FA79303A}"/>
              </a:ext>
            </a:extLst>
          </p:cNvPr>
          <p:cNvSpPr>
            <a:spLocks noGrp="1"/>
          </p:cNvSpPr>
          <p:nvPr>
            <p:ph type="sldNum" sz="quarter" idx="4"/>
          </p:nvPr>
        </p:nvSpPr>
        <p:spPr>
          <a:xfrm>
            <a:off x="0" y="6356350"/>
            <a:ext cx="767643" cy="365125"/>
          </a:xfrm>
          <a:prstGeom prst="rect">
            <a:avLst/>
          </a:prstGeom>
        </p:spPr>
        <p:txBody>
          <a:bodyPr vert="horz" lIns="91440" tIns="45720" rIns="91440" bIns="45720" rtlCol="0" anchor="ctr"/>
          <a:lstStyle>
            <a:lvl1pPr algn="r">
              <a:defRPr sz="1100" b="1" i="0">
                <a:solidFill>
                  <a:schemeClr val="tx1">
                    <a:tint val="75000"/>
                  </a:schemeClr>
                </a:solidFill>
                <a:latin typeface="Noto Sans SemiBold" panose="020B0502040504020204" pitchFamily="34" charset="0"/>
                <a:ea typeface="Noto Sans SemiBold" panose="020B0502040504020204" pitchFamily="34" charset="0"/>
                <a:cs typeface="Noto Sans SemiBold" panose="020B0502040504020204" pitchFamily="34" charset="0"/>
              </a:defRPr>
            </a:lvl1pPr>
          </a:lstStyle>
          <a:p>
            <a:fld id="{CDC5FD15-3978-D640-A1C3-C30015E51BAD}" type="slidenum">
              <a:rPr lang="en-GB" smtClean="0"/>
              <a:pPr/>
              <a:t>‹#›</a:t>
            </a:fld>
            <a:endParaRPr lang="en-GB" dirty="0"/>
          </a:p>
        </p:txBody>
      </p:sp>
      <p:sp>
        <p:nvSpPr>
          <p:cNvPr id="13" name="Platshållare för sidfot 6">
            <a:extLst>
              <a:ext uri="{FF2B5EF4-FFF2-40B4-BE49-F238E27FC236}">
                <a16:creationId xmlns:a16="http://schemas.microsoft.com/office/drawing/2014/main" id="{B423AE7C-4F4C-5CD6-D968-36F2A2C72D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b="0" i="0">
                <a:solidFill>
                  <a:schemeClr val="tx1">
                    <a:tint val="75000"/>
                  </a:schemeClr>
                </a:solidFill>
                <a:latin typeface="Noto Sans" panose="020B0502040504020204" pitchFamily="34" charset="0"/>
                <a:ea typeface="Noto Sans" panose="020B0502040504020204" pitchFamily="34" charset="0"/>
                <a:cs typeface="Noto Sans" panose="020B0502040504020204" pitchFamily="34" charset="0"/>
              </a:defRPr>
            </a:lvl1pPr>
          </a:lstStyle>
          <a:p>
            <a:endParaRPr lang="en-GB"/>
          </a:p>
        </p:txBody>
      </p:sp>
    </p:spTree>
    <p:extLst>
      <p:ext uri="{BB962C8B-B14F-4D97-AF65-F5344CB8AC3E}">
        <p14:creationId xmlns:p14="http://schemas.microsoft.com/office/powerpoint/2010/main" val="22868607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8847490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1872C9E-6DD9-E24B-B23C-AD64275FCE06}"/>
              </a:ext>
            </a:extLst>
          </p:cNvPr>
          <p:cNvSpPr>
            <a:spLocks noGrp="1"/>
          </p:cNvSpPr>
          <p:nvPr>
            <p:ph type="title"/>
          </p:nvPr>
        </p:nvSpPr>
        <p:spPr>
          <a:xfrm>
            <a:off x="839788" y="908050"/>
            <a:ext cx="3932237" cy="1600200"/>
          </a:xfrm>
          <a:prstGeom prst="rect">
            <a:avLst/>
          </a:prstGeo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BAF469CA-E76C-FB43-B8CA-48C01D7137ED}"/>
              </a:ext>
            </a:extLst>
          </p:cNvPr>
          <p:cNvSpPr>
            <a:spLocks noGrp="1"/>
          </p:cNvSpPr>
          <p:nvPr>
            <p:ph type="pic" idx="1"/>
          </p:nvPr>
        </p:nvSpPr>
        <p:spPr>
          <a:xfrm>
            <a:off x="5183188" y="143827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dirty="0"/>
              <a:t>Klicka på ikonen för att lägga till en bild</a:t>
            </a:r>
          </a:p>
        </p:txBody>
      </p:sp>
      <p:sp>
        <p:nvSpPr>
          <p:cNvPr id="4" name="Platshållare för text 3">
            <a:extLst>
              <a:ext uri="{FF2B5EF4-FFF2-40B4-BE49-F238E27FC236}">
                <a16:creationId xmlns:a16="http://schemas.microsoft.com/office/drawing/2014/main" id="{FDBDC065-233A-E24F-8EBE-F4DF101C3B52}"/>
              </a:ext>
            </a:extLst>
          </p:cNvPr>
          <p:cNvSpPr>
            <a:spLocks noGrp="1"/>
          </p:cNvSpPr>
          <p:nvPr>
            <p:ph type="body" sz="half" idx="2"/>
          </p:nvPr>
        </p:nvSpPr>
        <p:spPr>
          <a:xfrm>
            <a:off x="839788" y="2508250"/>
            <a:ext cx="3932237" cy="3811588"/>
          </a:xfrm>
          <a:prstGeom prst="rect">
            <a:avLst/>
          </a:prstGeo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Tree>
    <p:extLst>
      <p:ext uri="{BB962C8B-B14F-4D97-AF65-F5344CB8AC3E}">
        <p14:creationId xmlns:p14="http://schemas.microsoft.com/office/powerpoint/2010/main" val="31818189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Kontaktinformation">
    <p:spTree>
      <p:nvGrpSpPr>
        <p:cNvPr id="1" name=""/>
        <p:cNvGrpSpPr/>
        <p:nvPr/>
      </p:nvGrpSpPr>
      <p:grpSpPr>
        <a:xfrm>
          <a:off x="0" y="0"/>
          <a:ext cx="0" cy="0"/>
          <a:chOff x="0" y="0"/>
          <a:chExt cx="0" cy="0"/>
        </a:xfrm>
      </p:grpSpPr>
      <p:sp>
        <p:nvSpPr>
          <p:cNvPr id="4" name="Platshållare för text 3">
            <a:extLst>
              <a:ext uri="{FF2B5EF4-FFF2-40B4-BE49-F238E27FC236}">
                <a16:creationId xmlns:a16="http://schemas.microsoft.com/office/drawing/2014/main" id="{0E5DFF56-C001-A444-BA9B-DF5726CDE8F4}"/>
              </a:ext>
            </a:extLst>
          </p:cNvPr>
          <p:cNvSpPr>
            <a:spLocks noGrp="1"/>
          </p:cNvSpPr>
          <p:nvPr>
            <p:ph type="body" sz="quarter" idx="10" hasCustomPrompt="1"/>
          </p:nvPr>
        </p:nvSpPr>
        <p:spPr>
          <a:xfrm>
            <a:off x="590204" y="2095501"/>
            <a:ext cx="11072552" cy="697576"/>
          </a:xfrm>
        </p:spPr>
        <p:txBody>
          <a:bodyPr/>
          <a:lstStyle>
            <a:lvl1pPr algn="ctr">
              <a:buNone/>
              <a:defRPr sz="4400" b="1" i="0" baseline="0"/>
            </a:lvl1pPr>
          </a:lstStyle>
          <a:p>
            <a:pPr lvl="0"/>
            <a:r>
              <a:rPr lang="sv-SE"/>
              <a:t>Namn</a:t>
            </a:r>
          </a:p>
        </p:txBody>
      </p:sp>
      <p:sp>
        <p:nvSpPr>
          <p:cNvPr id="5" name="Platshållare för text 3">
            <a:extLst>
              <a:ext uri="{FF2B5EF4-FFF2-40B4-BE49-F238E27FC236}">
                <a16:creationId xmlns:a16="http://schemas.microsoft.com/office/drawing/2014/main" id="{4EDC4CE9-3638-8D49-8C1B-7240A65FCA88}"/>
              </a:ext>
            </a:extLst>
          </p:cNvPr>
          <p:cNvSpPr>
            <a:spLocks noGrp="1"/>
          </p:cNvSpPr>
          <p:nvPr>
            <p:ph type="body" sz="quarter" idx="11" hasCustomPrompt="1"/>
          </p:nvPr>
        </p:nvSpPr>
        <p:spPr>
          <a:xfrm>
            <a:off x="590204" y="2810739"/>
            <a:ext cx="11072552" cy="481102"/>
          </a:xfrm>
        </p:spPr>
        <p:txBody>
          <a:bodyPr/>
          <a:lstStyle>
            <a:lvl1pPr algn="ctr">
              <a:buNone/>
              <a:defRPr sz="3200" b="0" i="0" baseline="0"/>
            </a:lvl1pPr>
          </a:lstStyle>
          <a:p>
            <a:pPr lvl="0"/>
            <a:r>
              <a:rPr lang="sv-SE"/>
              <a:t>Titel</a:t>
            </a:r>
          </a:p>
        </p:txBody>
      </p:sp>
      <p:sp>
        <p:nvSpPr>
          <p:cNvPr id="6" name="Platshållare för text 3">
            <a:extLst>
              <a:ext uri="{FF2B5EF4-FFF2-40B4-BE49-F238E27FC236}">
                <a16:creationId xmlns:a16="http://schemas.microsoft.com/office/drawing/2014/main" id="{F2823529-ACD4-A047-83DB-C4C1A1C74D59}"/>
              </a:ext>
            </a:extLst>
          </p:cNvPr>
          <p:cNvSpPr>
            <a:spLocks noGrp="1"/>
          </p:cNvSpPr>
          <p:nvPr>
            <p:ph type="body" sz="quarter" idx="12" hasCustomPrompt="1"/>
          </p:nvPr>
        </p:nvSpPr>
        <p:spPr>
          <a:xfrm>
            <a:off x="590204" y="3317814"/>
            <a:ext cx="11072552" cy="1636568"/>
          </a:xfrm>
        </p:spPr>
        <p:txBody>
          <a:bodyPr/>
          <a:lstStyle>
            <a:lvl1pPr algn="ctr">
              <a:buNone/>
              <a:defRPr sz="3200" b="0" i="0" baseline="0"/>
            </a:lvl1pPr>
          </a:lstStyle>
          <a:p>
            <a:pPr lvl="0"/>
            <a:r>
              <a:rPr lang="sv-SE"/>
              <a:t>Kontaktuppgifter</a:t>
            </a:r>
          </a:p>
        </p:txBody>
      </p:sp>
    </p:spTree>
    <p:extLst>
      <p:ext uri="{BB962C8B-B14F-4D97-AF65-F5344CB8AC3E}">
        <p14:creationId xmlns:p14="http://schemas.microsoft.com/office/powerpoint/2010/main" val="26909829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Start">
    <p:bg>
      <p:bgPr>
        <a:solidFill>
          <a:schemeClr val="bg1">
            <a:alpha val="80000"/>
          </a:schemeClr>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6E3A7AB-90ED-94EF-AC13-D9BB48C0D26C}"/>
              </a:ext>
            </a:extLst>
          </p:cNvPr>
          <p:cNvSpPr>
            <a:spLocks noGrp="1"/>
          </p:cNvSpPr>
          <p:nvPr>
            <p:ph type="ctrTitle"/>
          </p:nvPr>
        </p:nvSpPr>
        <p:spPr>
          <a:xfrm>
            <a:off x="937260" y="471559"/>
            <a:ext cx="10203180" cy="2387600"/>
          </a:xfrm>
          <a:prstGeom prst="rect">
            <a:avLst/>
          </a:prstGeom>
        </p:spPr>
        <p:txBody>
          <a:bodyPr anchor="b">
            <a:normAutofit/>
          </a:bodyPr>
          <a:lstStyle>
            <a:lvl1pPr algn="l">
              <a:defRPr sz="5400">
                <a:solidFill>
                  <a:schemeClr val="tx1"/>
                </a:solidFill>
                <a:latin typeface="Noto Sans" panose="020B0502040504020204" pitchFamily="34" charset="0"/>
                <a:ea typeface="Noto Sans" panose="020B0502040504020204" pitchFamily="34" charset="0"/>
                <a:cs typeface="Noto Sans" panose="020B0502040504020204" pitchFamily="34" charset="0"/>
              </a:defRPr>
            </a:lvl1pPr>
          </a:lstStyle>
          <a:p>
            <a:r>
              <a:rPr lang="sv-SE"/>
              <a:t>Klicka här för att ändra mall för rubrikformat</a:t>
            </a:r>
            <a:endParaRPr lang="en-GB" dirty="0"/>
          </a:p>
        </p:txBody>
      </p:sp>
      <p:sp>
        <p:nvSpPr>
          <p:cNvPr id="3" name="Underrubrik 2">
            <a:extLst>
              <a:ext uri="{FF2B5EF4-FFF2-40B4-BE49-F238E27FC236}">
                <a16:creationId xmlns:a16="http://schemas.microsoft.com/office/drawing/2014/main" id="{0F7CBE56-F4E8-71B6-1BD8-400D5AD53B39}"/>
              </a:ext>
            </a:extLst>
          </p:cNvPr>
          <p:cNvSpPr>
            <a:spLocks noGrp="1"/>
          </p:cNvSpPr>
          <p:nvPr>
            <p:ph type="subTitle" idx="1"/>
          </p:nvPr>
        </p:nvSpPr>
        <p:spPr>
          <a:xfrm>
            <a:off x="937260" y="3088958"/>
            <a:ext cx="10210800" cy="1655762"/>
          </a:xfrm>
        </p:spPr>
        <p:txBody>
          <a:bodyPr/>
          <a:lstStyle>
            <a:lvl1pPr marL="0" indent="0" algn="l">
              <a:buNone/>
              <a:defRPr sz="2400" b="1" i="0">
                <a:solidFill>
                  <a:schemeClr val="tx1"/>
                </a:solidFill>
                <a:latin typeface="Noto Sans SemiBold" panose="020B0502040504020204" pitchFamily="34" charset="0"/>
                <a:ea typeface="Noto Sans SemiBold" panose="020B0502040504020204" pitchFamily="34" charset="0"/>
                <a:cs typeface="Noto Sans SemiBold" panose="020B050204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en-GB" dirty="0"/>
          </a:p>
        </p:txBody>
      </p:sp>
      <p:sp>
        <p:nvSpPr>
          <p:cNvPr id="7" name="Platshållare för datum 3">
            <a:extLst>
              <a:ext uri="{FF2B5EF4-FFF2-40B4-BE49-F238E27FC236}">
                <a16:creationId xmlns:a16="http://schemas.microsoft.com/office/drawing/2014/main" id="{57C57F50-A1E4-EFB4-D437-F7E0C9756B40}"/>
              </a:ext>
            </a:extLst>
          </p:cNvPr>
          <p:cNvSpPr>
            <a:spLocks noGrp="1"/>
          </p:cNvSpPr>
          <p:nvPr>
            <p:ph type="dt" sz="half" idx="2"/>
          </p:nvPr>
        </p:nvSpPr>
        <p:spPr>
          <a:xfrm>
            <a:off x="835378" y="6356350"/>
            <a:ext cx="2746022" cy="365125"/>
          </a:xfrm>
          <a:prstGeom prst="rect">
            <a:avLst/>
          </a:prstGeom>
        </p:spPr>
        <p:txBody>
          <a:bodyPr vert="horz" lIns="91440" tIns="45720" rIns="91440" bIns="45720" rtlCol="0" anchor="ctr"/>
          <a:lstStyle>
            <a:lvl1pPr algn="l">
              <a:defRPr sz="1100" b="0" i="0">
                <a:solidFill>
                  <a:schemeClr val="tx1">
                    <a:tint val="75000"/>
                  </a:schemeClr>
                </a:solidFill>
                <a:latin typeface="Noto Sans" panose="020B0502040504020204" pitchFamily="34" charset="0"/>
                <a:ea typeface="Noto Sans" panose="020B0502040504020204" pitchFamily="34" charset="0"/>
                <a:cs typeface="Noto Sans" panose="020B0502040504020204" pitchFamily="34" charset="0"/>
              </a:defRPr>
            </a:lvl1pPr>
          </a:lstStyle>
          <a:p>
            <a:fld id="{90912506-542B-5F4F-9C3D-4D2E447205D7}" type="datetimeFigureOut">
              <a:rPr lang="en-GB" smtClean="0"/>
              <a:pPr/>
              <a:t>13/05/2025</a:t>
            </a:fld>
            <a:endParaRPr lang="en-GB" dirty="0"/>
          </a:p>
        </p:txBody>
      </p:sp>
      <p:sp>
        <p:nvSpPr>
          <p:cNvPr id="8" name="Platshållare för bildnummer 5">
            <a:extLst>
              <a:ext uri="{FF2B5EF4-FFF2-40B4-BE49-F238E27FC236}">
                <a16:creationId xmlns:a16="http://schemas.microsoft.com/office/drawing/2014/main" id="{8C375060-6251-7E8D-9370-F6759112B73F}"/>
              </a:ext>
            </a:extLst>
          </p:cNvPr>
          <p:cNvSpPr>
            <a:spLocks noGrp="1"/>
          </p:cNvSpPr>
          <p:nvPr>
            <p:ph type="sldNum" sz="quarter" idx="4"/>
          </p:nvPr>
        </p:nvSpPr>
        <p:spPr>
          <a:xfrm>
            <a:off x="0" y="6356350"/>
            <a:ext cx="767643" cy="365125"/>
          </a:xfrm>
          <a:prstGeom prst="rect">
            <a:avLst/>
          </a:prstGeom>
        </p:spPr>
        <p:txBody>
          <a:bodyPr vert="horz" lIns="91440" tIns="45720" rIns="91440" bIns="45720" rtlCol="0" anchor="ctr"/>
          <a:lstStyle>
            <a:lvl1pPr algn="r">
              <a:defRPr sz="1100" b="1" i="0">
                <a:solidFill>
                  <a:schemeClr val="tx1">
                    <a:tint val="75000"/>
                  </a:schemeClr>
                </a:solidFill>
                <a:latin typeface="Noto Sans SemiBold" panose="020B0502040504020204" pitchFamily="34" charset="0"/>
                <a:ea typeface="Noto Sans SemiBold" panose="020B0502040504020204" pitchFamily="34" charset="0"/>
                <a:cs typeface="Noto Sans SemiBold" panose="020B0502040504020204" pitchFamily="34" charset="0"/>
              </a:defRPr>
            </a:lvl1pPr>
          </a:lstStyle>
          <a:p>
            <a:fld id="{CDC5FD15-3978-D640-A1C3-C30015E51BAD}" type="slidenum">
              <a:rPr lang="en-GB" smtClean="0"/>
              <a:pPr/>
              <a:t>‹#›</a:t>
            </a:fld>
            <a:endParaRPr lang="en-GB" dirty="0"/>
          </a:p>
        </p:txBody>
      </p:sp>
      <p:sp>
        <p:nvSpPr>
          <p:cNvPr id="9" name="Platshållare för sidfot 6">
            <a:extLst>
              <a:ext uri="{FF2B5EF4-FFF2-40B4-BE49-F238E27FC236}">
                <a16:creationId xmlns:a16="http://schemas.microsoft.com/office/drawing/2014/main" id="{4C7B51D1-414E-FBC0-A848-758E41D9B3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b="0" i="0">
                <a:solidFill>
                  <a:schemeClr val="tx1">
                    <a:tint val="75000"/>
                  </a:schemeClr>
                </a:solidFill>
                <a:latin typeface="Noto Sans" panose="020B0502040504020204" pitchFamily="34" charset="0"/>
                <a:ea typeface="Noto Sans" panose="020B0502040504020204" pitchFamily="34" charset="0"/>
                <a:cs typeface="Noto Sans" panose="020B0502040504020204" pitchFamily="34" charset="0"/>
              </a:defRPr>
            </a:lvl1pPr>
          </a:lstStyle>
          <a:p>
            <a:endParaRPr lang="en-GB"/>
          </a:p>
        </p:txBody>
      </p:sp>
    </p:spTree>
    <p:extLst>
      <p:ext uri="{BB962C8B-B14F-4D97-AF65-F5344CB8AC3E}">
        <p14:creationId xmlns:p14="http://schemas.microsoft.com/office/powerpoint/2010/main" val="18454175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Rubrik">
    <p:spTree>
      <p:nvGrpSpPr>
        <p:cNvPr id="1" name=""/>
        <p:cNvGrpSpPr/>
        <p:nvPr/>
      </p:nvGrpSpPr>
      <p:grpSpPr>
        <a:xfrm>
          <a:off x="0" y="0"/>
          <a:ext cx="0" cy="0"/>
          <a:chOff x="0" y="0"/>
          <a:chExt cx="0" cy="0"/>
        </a:xfrm>
      </p:grpSpPr>
      <p:sp>
        <p:nvSpPr>
          <p:cNvPr id="5" name="Platshållare för innehåll 4">
            <a:extLst>
              <a:ext uri="{FF2B5EF4-FFF2-40B4-BE49-F238E27FC236}">
                <a16:creationId xmlns:a16="http://schemas.microsoft.com/office/drawing/2014/main" id="{94376743-86B8-641F-ECBE-9655558ECA59}"/>
              </a:ext>
            </a:extLst>
          </p:cNvPr>
          <p:cNvSpPr>
            <a:spLocks noGrp="1"/>
          </p:cNvSpPr>
          <p:nvPr>
            <p:ph sz="quarter" idx="10"/>
          </p:nvPr>
        </p:nvSpPr>
        <p:spPr>
          <a:xfrm>
            <a:off x="0" y="0"/>
            <a:ext cx="12192000" cy="6858000"/>
          </a:xfrm>
        </p:spPr>
        <p:txBody>
          <a:bodyPr anchor="b">
            <a:normAutofit/>
          </a:bodyPr>
          <a:lstStyle>
            <a:lvl1pPr marL="0" indent="0" algn="ctr">
              <a:buNone/>
              <a:defRPr sz="1400"/>
            </a:lvl1pPr>
          </a:lstStyle>
          <a:p>
            <a:pPr lvl="0"/>
            <a:r>
              <a:rPr lang="sv-SE"/>
              <a:t>Klicka här för att ändra format på bakgrundstexten</a:t>
            </a:r>
          </a:p>
        </p:txBody>
      </p:sp>
      <p:sp>
        <p:nvSpPr>
          <p:cNvPr id="2" name="Rubrik 1">
            <a:extLst>
              <a:ext uri="{FF2B5EF4-FFF2-40B4-BE49-F238E27FC236}">
                <a16:creationId xmlns:a16="http://schemas.microsoft.com/office/drawing/2014/main" id="{82659D54-DFB9-8891-DD6D-A00DC9B0C00F}"/>
              </a:ext>
            </a:extLst>
          </p:cNvPr>
          <p:cNvSpPr>
            <a:spLocks noGrp="1"/>
          </p:cNvSpPr>
          <p:nvPr>
            <p:ph type="title"/>
          </p:nvPr>
        </p:nvSpPr>
        <p:spPr>
          <a:xfrm>
            <a:off x="838200" y="468492"/>
            <a:ext cx="10515600" cy="1325563"/>
          </a:xfrm>
          <a:prstGeom prst="rect">
            <a:avLst/>
          </a:prstGeom>
        </p:spPr>
        <p:txBody>
          <a:bodyPr/>
          <a:lstStyle>
            <a:lvl1pPr>
              <a:defRPr b="1" i="0">
                <a:latin typeface="Noto Sans" panose="020B0502040504020204" pitchFamily="34" charset="0"/>
                <a:ea typeface="Noto Sans" panose="020B0502040504020204" pitchFamily="34" charset="0"/>
                <a:cs typeface="Noto Sans" panose="020B0502040504020204" pitchFamily="34" charset="0"/>
              </a:defRPr>
            </a:lvl1pPr>
          </a:lstStyle>
          <a:p>
            <a:r>
              <a:rPr lang="sv-SE"/>
              <a:t>Klicka här för att ändra mall för rubrikformat</a:t>
            </a:r>
            <a:endParaRPr lang="en-GB" dirty="0"/>
          </a:p>
        </p:txBody>
      </p:sp>
      <p:sp>
        <p:nvSpPr>
          <p:cNvPr id="10" name="Platshållare för datum 3">
            <a:extLst>
              <a:ext uri="{FF2B5EF4-FFF2-40B4-BE49-F238E27FC236}">
                <a16:creationId xmlns:a16="http://schemas.microsoft.com/office/drawing/2014/main" id="{85B19A5B-A33A-802C-83B0-4DBFEE988BA9}"/>
              </a:ext>
            </a:extLst>
          </p:cNvPr>
          <p:cNvSpPr>
            <a:spLocks noGrp="1"/>
          </p:cNvSpPr>
          <p:nvPr>
            <p:ph type="dt" sz="half" idx="2"/>
          </p:nvPr>
        </p:nvSpPr>
        <p:spPr>
          <a:xfrm>
            <a:off x="835378" y="6356350"/>
            <a:ext cx="2746022" cy="365125"/>
          </a:xfrm>
          <a:prstGeom prst="rect">
            <a:avLst/>
          </a:prstGeom>
        </p:spPr>
        <p:txBody>
          <a:bodyPr vert="horz" lIns="91440" tIns="45720" rIns="91440" bIns="45720" rtlCol="0" anchor="ctr"/>
          <a:lstStyle>
            <a:lvl1pPr algn="l">
              <a:defRPr sz="1100" b="0" i="0">
                <a:solidFill>
                  <a:schemeClr val="tx1">
                    <a:tint val="75000"/>
                  </a:schemeClr>
                </a:solidFill>
                <a:latin typeface="Noto Sans" panose="020B0502040504020204" pitchFamily="34" charset="0"/>
                <a:ea typeface="Noto Sans" panose="020B0502040504020204" pitchFamily="34" charset="0"/>
                <a:cs typeface="Noto Sans" panose="020B0502040504020204" pitchFamily="34" charset="0"/>
              </a:defRPr>
            </a:lvl1pPr>
          </a:lstStyle>
          <a:p>
            <a:fld id="{90912506-542B-5F4F-9C3D-4D2E447205D7}" type="datetimeFigureOut">
              <a:rPr lang="en-GB" smtClean="0"/>
              <a:pPr/>
              <a:t>13/05/2025</a:t>
            </a:fld>
            <a:endParaRPr lang="en-GB" dirty="0"/>
          </a:p>
        </p:txBody>
      </p:sp>
      <p:sp>
        <p:nvSpPr>
          <p:cNvPr id="11" name="Platshållare för bildnummer 5">
            <a:extLst>
              <a:ext uri="{FF2B5EF4-FFF2-40B4-BE49-F238E27FC236}">
                <a16:creationId xmlns:a16="http://schemas.microsoft.com/office/drawing/2014/main" id="{A053DD78-00F7-3248-5F85-479F1D889FD8}"/>
              </a:ext>
            </a:extLst>
          </p:cNvPr>
          <p:cNvSpPr>
            <a:spLocks noGrp="1"/>
          </p:cNvSpPr>
          <p:nvPr>
            <p:ph type="sldNum" sz="quarter" idx="4"/>
          </p:nvPr>
        </p:nvSpPr>
        <p:spPr>
          <a:xfrm>
            <a:off x="0" y="6356350"/>
            <a:ext cx="767643" cy="365125"/>
          </a:xfrm>
          <a:prstGeom prst="rect">
            <a:avLst/>
          </a:prstGeom>
        </p:spPr>
        <p:txBody>
          <a:bodyPr vert="horz" lIns="91440" tIns="45720" rIns="91440" bIns="45720" rtlCol="0" anchor="ctr"/>
          <a:lstStyle>
            <a:lvl1pPr algn="r">
              <a:defRPr sz="1100" b="1" i="0">
                <a:solidFill>
                  <a:schemeClr val="tx1">
                    <a:tint val="75000"/>
                  </a:schemeClr>
                </a:solidFill>
                <a:latin typeface="Noto Sans SemiBold" panose="020B0502040504020204" pitchFamily="34" charset="0"/>
                <a:ea typeface="Noto Sans SemiBold" panose="020B0502040504020204" pitchFamily="34" charset="0"/>
                <a:cs typeface="Noto Sans SemiBold" panose="020B0502040504020204" pitchFamily="34" charset="0"/>
              </a:defRPr>
            </a:lvl1pPr>
          </a:lstStyle>
          <a:p>
            <a:fld id="{CDC5FD15-3978-D640-A1C3-C30015E51BAD}" type="slidenum">
              <a:rPr lang="en-GB" smtClean="0"/>
              <a:pPr/>
              <a:t>‹#›</a:t>
            </a:fld>
            <a:endParaRPr lang="en-GB" dirty="0"/>
          </a:p>
        </p:txBody>
      </p:sp>
      <p:sp>
        <p:nvSpPr>
          <p:cNvPr id="12" name="Platshållare för sidfot 6">
            <a:extLst>
              <a:ext uri="{FF2B5EF4-FFF2-40B4-BE49-F238E27FC236}">
                <a16:creationId xmlns:a16="http://schemas.microsoft.com/office/drawing/2014/main" id="{AE6FADAD-DB63-7989-5274-05A66FB90B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b="0" i="0">
                <a:solidFill>
                  <a:schemeClr val="tx1">
                    <a:tint val="75000"/>
                  </a:schemeClr>
                </a:solidFill>
                <a:latin typeface="Noto Sans" panose="020B0502040504020204" pitchFamily="34" charset="0"/>
                <a:ea typeface="Noto Sans" panose="020B0502040504020204" pitchFamily="34" charset="0"/>
                <a:cs typeface="Noto Sans" panose="020B0502040504020204" pitchFamily="34" charset="0"/>
              </a:defRPr>
            </a:lvl1pPr>
          </a:lstStyle>
          <a:p>
            <a:endParaRPr lang="en-GB"/>
          </a:p>
        </p:txBody>
      </p:sp>
    </p:spTree>
    <p:extLst>
      <p:ext uri="{BB962C8B-B14F-4D97-AF65-F5344CB8AC3E}">
        <p14:creationId xmlns:p14="http://schemas.microsoft.com/office/powerpoint/2010/main" val="39067937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Intro och avslutningsbild">
    <p:bg>
      <p:bgPr>
        <a:solidFill>
          <a:schemeClr val="accent2"/>
        </a:solidFill>
        <a:effectLst/>
      </p:bgPr>
    </p:bg>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735914" y="1477962"/>
            <a:ext cx="7442200" cy="2767484"/>
          </a:xfrm>
        </p:spPr>
        <p:txBody>
          <a:bodyPr anchor="t" anchorCtr="0"/>
          <a:lstStyle>
            <a:lvl1pPr algn="l">
              <a:defRPr sz="6500">
                <a:solidFill>
                  <a:schemeClr val="bg1"/>
                </a:solidFill>
              </a:defRPr>
            </a:lvl1pPr>
          </a:lstStyle>
          <a:p>
            <a:r>
              <a:rPr lang="sv-SE"/>
              <a:t>Klicka här för att ändra format</a:t>
            </a:r>
          </a:p>
        </p:txBody>
      </p:sp>
      <p:grpSp>
        <p:nvGrpSpPr>
          <p:cNvPr id="14" name="Bild 12">
            <a:extLst>
              <a:ext uri="{FF2B5EF4-FFF2-40B4-BE49-F238E27FC236}">
                <a16:creationId xmlns:a16="http://schemas.microsoft.com/office/drawing/2014/main" id="{7480CAB8-273C-4307-BE49-A68792607C8A}"/>
              </a:ext>
            </a:extLst>
          </p:cNvPr>
          <p:cNvGrpSpPr/>
          <p:nvPr userDrawn="1"/>
        </p:nvGrpSpPr>
        <p:grpSpPr>
          <a:xfrm rot="10800000">
            <a:off x="7569200" y="3324803"/>
            <a:ext cx="4622800" cy="4622800"/>
            <a:chOff x="8149828" y="4715850"/>
            <a:chExt cx="2028825" cy="2028825"/>
          </a:xfrm>
        </p:grpSpPr>
        <p:sp>
          <p:nvSpPr>
            <p:cNvPr id="15" name="Frihandsfigur: Form 14">
              <a:extLst>
                <a:ext uri="{FF2B5EF4-FFF2-40B4-BE49-F238E27FC236}">
                  <a16:creationId xmlns:a16="http://schemas.microsoft.com/office/drawing/2014/main" id="{30F286F7-5F5D-418D-B92B-8477B0A6D1EC}"/>
                </a:ext>
              </a:extLst>
            </p:cNvPr>
            <p:cNvSpPr/>
            <p:nvPr/>
          </p:nvSpPr>
          <p:spPr>
            <a:xfrm>
              <a:off x="8149828" y="4715850"/>
              <a:ext cx="2028825" cy="2028825"/>
            </a:xfrm>
            <a:custGeom>
              <a:avLst/>
              <a:gdLst>
                <a:gd name="connsiteX0" fmla="*/ 2028587 w 2028825"/>
                <a:gd name="connsiteY0" fmla="*/ 3572 h 2028825"/>
                <a:gd name="connsiteX1" fmla="*/ 3572 w 2028825"/>
                <a:gd name="connsiteY1" fmla="*/ 2028587 h 2028825"/>
              </a:gdLst>
              <a:ahLst/>
              <a:cxnLst>
                <a:cxn ang="0">
                  <a:pos x="connsiteX0" y="connsiteY0"/>
                </a:cxn>
                <a:cxn ang="0">
                  <a:pos x="connsiteX1" y="connsiteY1"/>
                </a:cxn>
              </a:cxnLst>
              <a:rect l="l" t="t" r="r" b="b"/>
              <a:pathLst>
                <a:path w="2028825" h="2028825">
                  <a:moveTo>
                    <a:pt x="2028587" y="3572"/>
                  </a:moveTo>
                  <a:cubicBezTo>
                    <a:pt x="2028587" y="1121807"/>
                    <a:pt x="1121807" y="2028587"/>
                    <a:pt x="3572" y="2028587"/>
                  </a:cubicBezTo>
                </a:path>
              </a:pathLst>
            </a:custGeom>
            <a:noFill/>
            <a:ln w="12700" cap="flat">
              <a:solidFill>
                <a:schemeClr val="bg1"/>
              </a:solidFill>
              <a:prstDash val="solid"/>
              <a:miter/>
            </a:ln>
          </p:spPr>
          <p:txBody>
            <a:bodyPr rtlCol="0" anchor="ctr"/>
            <a:lstStyle/>
            <a:p>
              <a:endParaRPr lang="sv-SE"/>
            </a:p>
          </p:txBody>
        </p:sp>
        <p:sp>
          <p:nvSpPr>
            <p:cNvPr id="16" name="Frihandsfigur: Form 15">
              <a:extLst>
                <a:ext uri="{FF2B5EF4-FFF2-40B4-BE49-F238E27FC236}">
                  <a16:creationId xmlns:a16="http://schemas.microsoft.com/office/drawing/2014/main" id="{0DE23CDF-53D8-4B4B-8E37-6B226536DC29}"/>
                </a:ext>
              </a:extLst>
            </p:cNvPr>
            <p:cNvSpPr/>
            <p:nvPr/>
          </p:nvSpPr>
          <p:spPr>
            <a:xfrm>
              <a:off x="8149828" y="4715850"/>
              <a:ext cx="1762125" cy="1762125"/>
            </a:xfrm>
            <a:custGeom>
              <a:avLst/>
              <a:gdLst>
                <a:gd name="connsiteX0" fmla="*/ 1759029 w 1762125"/>
                <a:gd name="connsiteY0" fmla="*/ 3572 h 1762125"/>
                <a:gd name="connsiteX1" fmla="*/ 3572 w 1762125"/>
                <a:gd name="connsiteY1" fmla="*/ 1759029 h 1762125"/>
              </a:gdLst>
              <a:ahLst/>
              <a:cxnLst>
                <a:cxn ang="0">
                  <a:pos x="connsiteX0" y="connsiteY0"/>
                </a:cxn>
                <a:cxn ang="0">
                  <a:pos x="connsiteX1" y="connsiteY1"/>
                </a:cxn>
              </a:cxnLst>
              <a:rect l="l" t="t" r="r" b="b"/>
              <a:pathLst>
                <a:path w="1762125" h="1762125">
                  <a:moveTo>
                    <a:pt x="1759029" y="3572"/>
                  </a:moveTo>
                  <a:cubicBezTo>
                    <a:pt x="1759029" y="973217"/>
                    <a:pt x="973217" y="1759029"/>
                    <a:pt x="3572" y="1759029"/>
                  </a:cubicBezTo>
                </a:path>
              </a:pathLst>
            </a:custGeom>
            <a:noFill/>
            <a:ln w="12700" cap="flat">
              <a:solidFill>
                <a:schemeClr val="bg1"/>
              </a:solidFill>
              <a:prstDash val="solid"/>
              <a:miter/>
            </a:ln>
          </p:spPr>
          <p:txBody>
            <a:bodyPr rtlCol="0" anchor="ctr"/>
            <a:lstStyle/>
            <a:p>
              <a:endParaRPr lang="sv-SE"/>
            </a:p>
          </p:txBody>
        </p:sp>
        <p:sp>
          <p:nvSpPr>
            <p:cNvPr id="17" name="Frihandsfigur: Form 16">
              <a:extLst>
                <a:ext uri="{FF2B5EF4-FFF2-40B4-BE49-F238E27FC236}">
                  <a16:creationId xmlns:a16="http://schemas.microsoft.com/office/drawing/2014/main" id="{E68923A6-A84A-4475-BD90-2CF5472DA60A}"/>
                </a:ext>
              </a:extLst>
            </p:cNvPr>
            <p:cNvSpPr/>
            <p:nvPr/>
          </p:nvSpPr>
          <p:spPr>
            <a:xfrm>
              <a:off x="8149828" y="4715850"/>
              <a:ext cx="1485900" cy="1485900"/>
            </a:xfrm>
            <a:custGeom>
              <a:avLst/>
              <a:gdLst>
                <a:gd name="connsiteX0" fmla="*/ 1488519 w 1485900"/>
                <a:gd name="connsiteY0" fmla="*/ 3572 h 1485900"/>
                <a:gd name="connsiteX1" fmla="*/ 3572 w 1485900"/>
                <a:gd name="connsiteY1" fmla="*/ 1488519 h 1485900"/>
              </a:gdLst>
              <a:ahLst/>
              <a:cxnLst>
                <a:cxn ang="0">
                  <a:pos x="connsiteX0" y="connsiteY0"/>
                </a:cxn>
                <a:cxn ang="0">
                  <a:pos x="connsiteX1" y="connsiteY1"/>
                </a:cxn>
              </a:cxnLst>
              <a:rect l="l" t="t" r="r" b="b"/>
              <a:pathLst>
                <a:path w="1485900" h="1485900">
                  <a:moveTo>
                    <a:pt x="1488519" y="3572"/>
                  </a:moveTo>
                  <a:cubicBezTo>
                    <a:pt x="1488519" y="823674"/>
                    <a:pt x="823674" y="1488519"/>
                    <a:pt x="3572" y="1488519"/>
                  </a:cubicBezTo>
                </a:path>
              </a:pathLst>
            </a:custGeom>
            <a:noFill/>
            <a:ln w="12700" cap="flat">
              <a:solidFill>
                <a:schemeClr val="bg1"/>
              </a:solidFill>
              <a:prstDash val="solid"/>
              <a:miter/>
            </a:ln>
          </p:spPr>
          <p:txBody>
            <a:bodyPr rtlCol="0" anchor="ctr"/>
            <a:lstStyle/>
            <a:p>
              <a:endParaRPr lang="sv-SE"/>
            </a:p>
          </p:txBody>
        </p:sp>
        <p:sp>
          <p:nvSpPr>
            <p:cNvPr id="18" name="Frihandsfigur: Form 17">
              <a:extLst>
                <a:ext uri="{FF2B5EF4-FFF2-40B4-BE49-F238E27FC236}">
                  <a16:creationId xmlns:a16="http://schemas.microsoft.com/office/drawing/2014/main" id="{756BE39E-DCED-4A9E-8F8C-CE6F686124BD}"/>
                </a:ext>
              </a:extLst>
            </p:cNvPr>
            <p:cNvSpPr/>
            <p:nvPr/>
          </p:nvSpPr>
          <p:spPr>
            <a:xfrm>
              <a:off x="8149828" y="4715850"/>
              <a:ext cx="1219200" cy="1219200"/>
            </a:xfrm>
            <a:custGeom>
              <a:avLst/>
              <a:gdLst>
                <a:gd name="connsiteX0" fmla="*/ 1218962 w 1219200"/>
                <a:gd name="connsiteY0" fmla="*/ 3572 h 1219200"/>
                <a:gd name="connsiteX1" fmla="*/ 3572 w 1219200"/>
                <a:gd name="connsiteY1" fmla="*/ 1218962 h 1219200"/>
              </a:gdLst>
              <a:ahLst/>
              <a:cxnLst>
                <a:cxn ang="0">
                  <a:pos x="connsiteX0" y="connsiteY0"/>
                </a:cxn>
                <a:cxn ang="0">
                  <a:pos x="connsiteX1" y="connsiteY1"/>
                </a:cxn>
              </a:cxnLst>
              <a:rect l="l" t="t" r="r" b="b"/>
              <a:pathLst>
                <a:path w="1219200" h="1219200">
                  <a:moveTo>
                    <a:pt x="1218962" y="3572"/>
                  </a:moveTo>
                  <a:cubicBezTo>
                    <a:pt x="1218962" y="674132"/>
                    <a:pt x="675084" y="1218962"/>
                    <a:pt x="3572" y="1218962"/>
                  </a:cubicBezTo>
                </a:path>
              </a:pathLst>
            </a:custGeom>
            <a:noFill/>
            <a:ln w="12700" cap="flat">
              <a:solidFill>
                <a:schemeClr val="bg1"/>
              </a:solidFill>
              <a:prstDash val="solid"/>
              <a:miter/>
            </a:ln>
          </p:spPr>
          <p:txBody>
            <a:bodyPr rtlCol="0" anchor="ctr"/>
            <a:lstStyle/>
            <a:p>
              <a:endParaRPr lang="sv-SE"/>
            </a:p>
          </p:txBody>
        </p:sp>
        <p:sp>
          <p:nvSpPr>
            <p:cNvPr id="19" name="Frihandsfigur: Form 18">
              <a:extLst>
                <a:ext uri="{FF2B5EF4-FFF2-40B4-BE49-F238E27FC236}">
                  <a16:creationId xmlns:a16="http://schemas.microsoft.com/office/drawing/2014/main" id="{310C7191-E51B-4F15-93A3-E193D1E9F1BC}"/>
                </a:ext>
              </a:extLst>
            </p:cNvPr>
            <p:cNvSpPr/>
            <p:nvPr/>
          </p:nvSpPr>
          <p:spPr>
            <a:xfrm>
              <a:off x="8149828" y="4715850"/>
              <a:ext cx="942975" cy="942975"/>
            </a:xfrm>
            <a:custGeom>
              <a:avLst/>
              <a:gdLst>
                <a:gd name="connsiteX0" fmla="*/ 948452 w 942975"/>
                <a:gd name="connsiteY0" fmla="*/ 3572 h 942975"/>
                <a:gd name="connsiteX1" fmla="*/ 3572 w 942975"/>
                <a:gd name="connsiteY1" fmla="*/ 948452 h 942975"/>
              </a:gdLst>
              <a:ahLst/>
              <a:cxnLst>
                <a:cxn ang="0">
                  <a:pos x="connsiteX0" y="connsiteY0"/>
                </a:cxn>
                <a:cxn ang="0">
                  <a:pos x="connsiteX1" y="connsiteY1"/>
                </a:cxn>
              </a:cxnLst>
              <a:rect l="l" t="t" r="r" b="b"/>
              <a:pathLst>
                <a:path w="942975" h="942975">
                  <a:moveTo>
                    <a:pt x="948452" y="3572"/>
                  </a:moveTo>
                  <a:cubicBezTo>
                    <a:pt x="948452" y="525542"/>
                    <a:pt x="525542" y="948452"/>
                    <a:pt x="3572" y="948452"/>
                  </a:cubicBezTo>
                </a:path>
              </a:pathLst>
            </a:custGeom>
            <a:noFill/>
            <a:ln w="12700" cap="flat">
              <a:solidFill>
                <a:schemeClr val="bg1"/>
              </a:solidFill>
              <a:prstDash val="solid"/>
              <a:miter/>
            </a:ln>
          </p:spPr>
          <p:txBody>
            <a:bodyPr rtlCol="0" anchor="ctr"/>
            <a:lstStyle/>
            <a:p>
              <a:endParaRPr lang="sv-SE"/>
            </a:p>
          </p:txBody>
        </p:sp>
        <p:sp>
          <p:nvSpPr>
            <p:cNvPr id="20" name="Frihandsfigur: Form 19">
              <a:extLst>
                <a:ext uri="{FF2B5EF4-FFF2-40B4-BE49-F238E27FC236}">
                  <a16:creationId xmlns:a16="http://schemas.microsoft.com/office/drawing/2014/main" id="{F3959870-4B3F-4BE9-8B3B-4044858C9B28}"/>
                </a:ext>
              </a:extLst>
            </p:cNvPr>
            <p:cNvSpPr/>
            <p:nvPr/>
          </p:nvSpPr>
          <p:spPr>
            <a:xfrm>
              <a:off x="8149828" y="4715850"/>
              <a:ext cx="676275" cy="676275"/>
            </a:xfrm>
            <a:custGeom>
              <a:avLst/>
              <a:gdLst>
                <a:gd name="connsiteX0" fmla="*/ 678894 w 676275"/>
                <a:gd name="connsiteY0" fmla="*/ 3572 h 676275"/>
                <a:gd name="connsiteX1" fmla="*/ 3572 w 676275"/>
                <a:gd name="connsiteY1" fmla="*/ 678894 h 676275"/>
              </a:gdLst>
              <a:ahLst/>
              <a:cxnLst>
                <a:cxn ang="0">
                  <a:pos x="connsiteX0" y="connsiteY0"/>
                </a:cxn>
                <a:cxn ang="0">
                  <a:pos x="connsiteX1" y="connsiteY1"/>
                </a:cxn>
              </a:cxnLst>
              <a:rect l="l" t="t" r="r" b="b"/>
              <a:pathLst>
                <a:path w="676275" h="676275">
                  <a:moveTo>
                    <a:pt x="678894" y="3572"/>
                  </a:moveTo>
                  <a:cubicBezTo>
                    <a:pt x="678894" y="375999"/>
                    <a:pt x="376952" y="678894"/>
                    <a:pt x="3572" y="678894"/>
                  </a:cubicBezTo>
                </a:path>
              </a:pathLst>
            </a:custGeom>
            <a:noFill/>
            <a:ln w="12700" cap="flat">
              <a:solidFill>
                <a:schemeClr val="bg1"/>
              </a:solidFill>
              <a:prstDash val="solid"/>
              <a:miter/>
            </a:ln>
          </p:spPr>
          <p:txBody>
            <a:bodyPr rtlCol="0" anchor="ctr"/>
            <a:lstStyle/>
            <a:p>
              <a:endParaRPr lang="sv-SE"/>
            </a:p>
          </p:txBody>
        </p:sp>
        <p:sp>
          <p:nvSpPr>
            <p:cNvPr id="21" name="Frihandsfigur: Form 20">
              <a:extLst>
                <a:ext uri="{FF2B5EF4-FFF2-40B4-BE49-F238E27FC236}">
                  <a16:creationId xmlns:a16="http://schemas.microsoft.com/office/drawing/2014/main" id="{1B78BEA1-4C3C-43F7-8FFC-A9A39A21CB92}"/>
                </a:ext>
              </a:extLst>
            </p:cNvPr>
            <p:cNvSpPr/>
            <p:nvPr/>
          </p:nvSpPr>
          <p:spPr>
            <a:xfrm>
              <a:off x="8149828" y="4715850"/>
              <a:ext cx="409575" cy="409575"/>
            </a:xfrm>
            <a:custGeom>
              <a:avLst/>
              <a:gdLst>
                <a:gd name="connsiteX0" fmla="*/ 408384 w 409575"/>
                <a:gd name="connsiteY0" fmla="*/ 3572 h 409575"/>
                <a:gd name="connsiteX1" fmla="*/ 3572 w 409575"/>
                <a:gd name="connsiteY1" fmla="*/ 408384 h 409575"/>
              </a:gdLst>
              <a:ahLst/>
              <a:cxnLst>
                <a:cxn ang="0">
                  <a:pos x="connsiteX0" y="connsiteY0"/>
                </a:cxn>
                <a:cxn ang="0">
                  <a:pos x="connsiteX1" y="connsiteY1"/>
                </a:cxn>
              </a:cxnLst>
              <a:rect l="l" t="t" r="r" b="b"/>
              <a:pathLst>
                <a:path w="409575" h="409575">
                  <a:moveTo>
                    <a:pt x="408384" y="3572"/>
                  </a:moveTo>
                  <a:cubicBezTo>
                    <a:pt x="408384" y="227409"/>
                    <a:pt x="227409" y="408384"/>
                    <a:pt x="3572" y="408384"/>
                  </a:cubicBezTo>
                </a:path>
              </a:pathLst>
            </a:custGeom>
            <a:noFill/>
            <a:ln w="12700" cap="flat">
              <a:solidFill>
                <a:schemeClr val="bg1"/>
              </a:solidFill>
              <a:prstDash val="solid"/>
              <a:miter/>
            </a:ln>
          </p:spPr>
          <p:txBody>
            <a:bodyPr rtlCol="0" anchor="ctr"/>
            <a:lstStyle/>
            <a:p>
              <a:endParaRPr lang="sv-SE"/>
            </a:p>
          </p:txBody>
        </p:sp>
      </p:grpSp>
      <p:grpSp>
        <p:nvGrpSpPr>
          <p:cNvPr id="23" name="Bild 21">
            <a:extLst>
              <a:ext uri="{FF2B5EF4-FFF2-40B4-BE49-F238E27FC236}">
                <a16:creationId xmlns:a16="http://schemas.microsoft.com/office/drawing/2014/main" id="{C66ECA47-E88F-40F5-B75A-61A8C366EC0F}"/>
              </a:ext>
            </a:extLst>
          </p:cNvPr>
          <p:cNvGrpSpPr/>
          <p:nvPr/>
        </p:nvGrpSpPr>
        <p:grpSpPr>
          <a:xfrm>
            <a:off x="8622676" y="-2283490"/>
            <a:ext cx="4151645" cy="8303289"/>
            <a:chOff x="5014912" y="1266825"/>
            <a:chExt cx="2162175" cy="4324350"/>
          </a:xfrm>
        </p:grpSpPr>
        <p:sp>
          <p:nvSpPr>
            <p:cNvPr id="24" name="Frihandsfigur: Form 23">
              <a:extLst>
                <a:ext uri="{FF2B5EF4-FFF2-40B4-BE49-F238E27FC236}">
                  <a16:creationId xmlns:a16="http://schemas.microsoft.com/office/drawing/2014/main" id="{99FC589D-4553-4DE3-9E49-5FF06130C752}"/>
                </a:ext>
              </a:extLst>
            </p:cNvPr>
            <p:cNvSpPr/>
            <p:nvPr/>
          </p:nvSpPr>
          <p:spPr>
            <a:xfrm>
              <a:off x="5014198" y="4503658"/>
              <a:ext cx="2162175" cy="1085850"/>
            </a:xfrm>
            <a:custGeom>
              <a:avLst/>
              <a:gdLst>
                <a:gd name="connsiteX0" fmla="*/ 2162889 w 2162175"/>
                <a:gd name="connsiteY0" fmla="*/ 3572 h 1085850"/>
                <a:gd name="connsiteX1" fmla="*/ 1082754 w 2162175"/>
                <a:gd name="connsiteY1" fmla="*/ 1083707 h 1085850"/>
                <a:gd name="connsiteX2" fmla="*/ 3572 w 2162175"/>
                <a:gd name="connsiteY2" fmla="*/ 3572 h 1085850"/>
                <a:gd name="connsiteX3" fmla="*/ 2162889 w 2162175"/>
                <a:gd name="connsiteY3" fmla="*/ 3572 h 1085850"/>
              </a:gdLst>
              <a:ahLst/>
              <a:cxnLst>
                <a:cxn ang="0">
                  <a:pos x="connsiteX0" y="connsiteY0"/>
                </a:cxn>
                <a:cxn ang="0">
                  <a:pos x="connsiteX1" y="connsiteY1"/>
                </a:cxn>
                <a:cxn ang="0">
                  <a:pos x="connsiteX2" y="connsiteY2"/>
                </a:cxn>
                <a:cxn ang="0">
                  <a:pos x="connsiteX3" y="connsiteY3"/>
                </a:cxn>
              </a:cxnLst>
              <a:rect l="l" t="t" r="r" b="b"/>
              <a:pathLst>
                <a:path w="2162175" h="1085850">
                  <a:moveTo>
                    <a:pt x="2162889" y="3572"/>
                  </a:moveTo>
                  <a:cubicBezTo>
                    <a:pt x="2162889" y="599837"/>
                    <a:pt x="1679019" y="1083707"/>
                    <a:pt x="1082754" y="1083707"/>
                  </a:cubicBezTo>
                  <a:cubicBezTo>
                    <a:pt x="486489" y="1083707"/>
                    <a:pt x="3572" y="599837"/>
                    <a:pt x="3572" y="3572"/>
                  </a:cubicBezTo>
                  <a:lnTo>
                    <a:pt x="2162889" y="3572"/>
                  </a:lnTo>
                  <a:close/>
                </a:path>
              </a:pathLst>
            </a:custGeom>
            <a:noFill/>
            <a:ln w="12700" cap="flat">
              <a:solidFill>
                <a:schemeClr val="bg1"/>
              </a:solidFill>
              <a:prstDash val="solid"/>
              <a:miter/>
            </a:ln>
          </p:spPr>
          <p:txBody>
            <a:bodyPr rtlCol="0" anchor="ctr"/>
            <a:lstStyle/>
            <a:p>
              <a:endParaRPr lang="sv-SE"/>
            </a:p>
          </p:txBody>
        </p:sp>
        <p:sp>
          <p:nvSpPr>
            <p:cNvPr id="25" name="Frihandsfigur: Form 24">
              <a:extLst>
                <a:ext uri="{FF2B5EF4-FFF2-40B4-BE49-F238E27FC236}">
                  <a16:creationId xmlns:a16="http://schemas.microsoft.com/office/drawing/2014/main" id="{6F401FF8-6396-4229-B556-BB8B3F619512}"/>
                </a:ext>
              </a:extLst>
            </p:cNvPr>
            <p:cNvSpPr/>
            <p:nvPr/>
          </p:nvSpPr>
          <p:spPr>
            <a:xfrm>
              <a:off x="5014198" y="1263253"/>
              <a:ext cx="9525" cy="3238500"/>
            </a:xfrm>
            <a:custGeom>
              <a:avLst/>
              <a:gdLst>
                <a:gd name="connsiteX0" fmla="*/ 3572 w 0"/>
                <a:gd name="connsiteY0" fmla="*/ 3243977 h 3238500"/>
                <a:gd name="connsiteX1" fmla="*/ 3572 w 0"/>
                <a:gd name="connsiteY1" fmla="*/ 3572 h 3238500"/>
              </a:gdLst>
              <a:ahLst/>
              <a:cxnLst>
                <a:cxn ang="0">
                  <a:pos x="connsiteX0" y="connsiteY0"/>
                </a:cxn>
                <a:cxn ang="0">
                  <a:pos x="connsiteX1" y="connsiteY1"/>
                </a:cxn>
              </a:cxnLst>
              <a:rect l="l" t="t" r="r" b="b"/>
              <a:pathLst>
                <a:path h="3238500">
                  <a:moveTo>
                    <a:pt x="3572" y="3243977"/>
                  </a:moveTo>
                  <a:lnTo>
                    <a:pt x="3572" y="3572"/>
                  </a:lnTo>
                </a:path>
              </a:pathLst>
            </a:custGeom>
            <a:ln w="12700" cap="flat">
              <a:solidFill>
                <a:schemeClr val="bg1"/>
              </a:solidFill>
              <a:prstDash val="solid"/>
              <a:miter/>
            </a:ln>
          </p:spPr>
          <p:txBody>
            <a:bodyPr rtlCol="0" anchor="ctr"/>
            <a:lstStyle/>
            <a:p>
              <a:endParaRPr lang="sv-SE"/>
            </a:p>
          </p:txBody>
        </p:sp>
        <p:sp>
          <p:nvSpPr>
            <p:cNvPr id="26" name="Frihandsfigur: Form 25">
              <a:extLst>
                <a:ext uri="{FF2B5EF4-FFF2-40B4-BE49-F238E27FC236}">
                  <a16:creationId xmlns:a16="http://schemas.microsoft.com/office/drawing/2014/main" id="{AF2890AA-7266-401A-9A57-C095DF237AD2}"/>
                </a:ext>
              </a:extLst>
            </p:cNvPr>
            <p:cNvSpPr/>
            <p:nvPr/>
          </p:nvSpPr>
          <p:spPr>
            <a:xfrm>
              <a:off x="7173515" y="1263253"/>
              <a:ext cx="9525" cy="3238500"/>
            </a:xfrm>
            <a:custGeom>
              <a:avLst/>
              <a:gdLst>
                <a:gd name="connsiteX0" fmla="*/ 3572 w 0"/>
                <a:gd name="connsiteY0" fmla="*/ 3243977 h 3238500"/>
                <a:gd name="connsiteX1" fmla="*/ 3572 w 0"/>
                <a:gd name="connsiteY1" fmla="*/ 3572 h 3238500"/>
              </a:gdLst>
              <a:ahLst/>
              <a:cxnLst>
                <a:cxn ang="0">
                  <a:pos x="connsiteX0" y="connsiteY0"/>
                </a:cxn>
                <a:cxn ang="0">
                  <a:pos x="connsiteX1" y="connsiteY1"/>
                </a:cxn>
              </a:cxnLst>
              <a:rect l="l" t="t" r="r" b="b"/>
              <a:pathLst>
                <a:path h="3238500">
                  <a:moveTo>
                    <a:pt x="3572" y="3243977"/>
                  </a:moveTo>
                  <a:lnTo>
                    <a:pt x="3572" y="3572"/>
                  </a:lnTo>
                </a:path>
              </a:pathLst>
            </a:custGeom>
            <a:ln w="12700" cap="flat">
              <a:solidFill>
                <a:schemeClr val="bg1"/>
              </a:solidFill>
              <a:prstDash val="solid"/>
              <a:miter/>
            </a:ln>
          </p:spPr>
          <p:txBody>
            <a:bodyPr rtlCol="0" anchor="ctr"/>
            <a:lstStyle/>
            <a:p>
              <a:endParaRPr lang="sv-SE"/>
            </a:p>
          </p:txBody>
        </p:sp>
        <p:sp>
          <p:nvSpPr>
            <p:cNvPr id="27" name="Frihandsfigur: Form 26">
              <a:extLst>
                <a:ext uri="{FF2B5EF4-FFF2-40B4-BE49-F238E27FC236}">
                  <a16:creationId xmlns:a16="http://schemas.microsoft.com/office/drawing/2014/main" id="{A965BAAD-2BD9-4D93-AF0A-CE99C9B85115}"/>
                </a:ext>
              </a:extLst>
            </p:cNvPr>
            <p:cNvSpPr/>
            <p:nvPr/>
          </p:nvSpPr>
          <p:spPr>
            <a:xfrm>
              <a:off x="5014198" y="4465558"/>
              <a:ext cx="9525" cy="38100"/>
            </a:xfrm>
            <a:custGeom>
              <a:avLst/>
              <a:gdLst>
                <a:gd name="connsiteX0" fmla="*/ 3572 w 0"/>
                <a:gd name="connsiteY0" fmla="*/ 41672 h 38100"/>
                <a:gd name="connsiteX1" fmla="*/ 4524 w 0"/>
                <a:gd name="connsiteY1" fmla="*/ 3572 h 38100"/>
              </a:gdLst>
              <a:ahLst/>
              <a:cxnLst>
                <a:cxn ang="0">
                  <a:pos x="connsiteX0" y="connsiteY0"/>
                </a:cxn>
                <a:cxn ang="0">
                  <a:pos x="connsiteX1" y="connsiteY1"/>
                </a:cxn>
              </a:cxnLst>
              <a:rect l="l" t="t" r="r" b="b"/>
              <a:pathLst>
                <a:path h="38100">
                  <a:moveTo>
                    <a:pt x="3572" y="41672"/>
                  </a:moveTo>
                  <a:cubicBezTo>
                    <a:pt x="3572" y="29289"/>
                    <a:pt x="3572" y="15954"/>
                    <a:pt x="4524" y="3572"/>
                  </a:cubicBezTo>
                </a:path>
              </a:pathLst>
            </a:custGeom>
            <a:noFill/>
            <a:ln w="12700" cap="flat">
              <a:solidFill>
                <a:schemeClr val="bg1"/>
              </a:solidFill>
              <a:prstDash val="solid"/>
              <a:miter/>
            </a:ln>
          </p:spPr>
          <p:txBody>
            <a:bodyPr rtlCol="0" anchor="ctr"/>
            <a:lstStyle/>
            <a:p>
              <a:endParaRPr lang="sv-SE"/>
            </a:p>
          </p:txBody>
        </p:sp>
        <p:sp>
          <p:nvSpPr>
            <p:cNvPr id="28" name="Frihandsfigur: Form 27">
              <a:extLst>
                <a:ext uri="{FF2B5EF4-FFF2-40B4-BE49-F238E27FC236}">
                  <a16:creationId xmlns:a16="http://schemas.microsoft.com/office/drawing/2014/main" id="{AEC293E6-197D-4F07-9AA5-710D28C55178}"/>
                </a:ext>
              </a:extLst>
            </p:cNvPr>
            <p:cNvSpPr/>
            <p:nvPr/>
          </p:nvSpPr>
          <p:spPr>
            <a:xfrm>
              <a:off x="5019913" y="3423523"/>
              <a:ext cx="2152650" cy="1009650"/>
            </a:xfrm>
            <a:custGeom>
              <a:avLst/>
              <a:gdLst>
                <a:gd name="connsiteX0" fmla="*/ 3572 w 2152650"/>
                <a:gd name="connsiteY0" fmla="*/ 968454 h 1009650"/>
                <a:gd name="connsiteX1" fmla="*/ 1077039 w 2152650"/>
                <a:gd name="connsiteY1" fmla="*/ 3572 h 1009650"/>
                <a:gd name="connsiteX2" fmla="*/ 2154317 w 2152650"/>
                <a:gd name="connsiteY2" fmla="*/ 1006554 h 1009650"/>
              </a:gdLst>
              <a:ahLst/>
              <a:cxnLst>
                <a:cxn ang="0">
                  <a:pos x="connsiteX0" y="connsiteY0"/>
                </a:cxn>
                <a:cxn ang="0">
                  <a:pos x="connsiteX1" y="connsiteY1"/>
                </a:cxn>
                <a:cxn ang="0">
                  <a:pos x="connsiteX2" y="connsiteY2"/>
                </a:cxn>
              </a:cxnLst>
              <a:rect l="l" t="t" r="r" b="b"/>
              <a:pathLst>
                <a:path w="2152650" h="1009650">
                  <a:moveTo>
                    <a:pt x="3572" y="968454"/>
                  </a:moveTo>
                  <a:cubicBezTo>
                    <a:pt x="60722" y="426482"/>
                    <a:pt x="519827" y="3572"/>
                    <a:pt x="1077039" y="3572"/>
                  </a:cubicBezTo>
                  <a:cubicBezTo>
                    <a:pt x="1647587" y="3572"/>
                    <a:pt x="2115265" y="446484"/>
                    <a:pt x="2154317" y="1006554"/>
                  </a:cubicBezTo>
                </a:path>
              </a:pathLst>
            </a:custGeom>
            <a:noFill/>
            <a:ln w="12700" cap="flat">
              <a:solidFill>
                <a:schemeClr val="bg1"/>
              </a:solidFill>
              <a:custDash>
                <a:ds d="607373" sp="607373"/>
              </a:custDash>
              <a:miter/>
            </a:ln>
          </p:spPr>
          <p:txBody>
            <a:bodyPr rtlCol="0" anchor="ctr"/>
            <a:lstStyle/>
            <a:p>
              <a:endParaRPr lang="sv-SE"/>
            </a:p>
          </p:txBody>
        </p:sp>
        <p:sp>
          <p:nvSpPr>
            <p:cNvPr id="29" name="Frihandsfigur: Form 28">
              <a:extLst>
                <a:ext uri="{FF2B5EF4-FFF2-40B4-BE49-F238E27FC236}">
                  <a16:creationId xmlns:a16="http://schemas.microsoft.com/office/drawing/2014/main" id="{3C24FC52-6773-49B4-8246-543EE561AB82}"/>
                </a:ext>
              </a:extLst>
            </p:cNvPr>
            <p:cNvSpPr/>
            <p:nvPr/>
          </p:nvSpPr>
          <p:spPr>
            <a:xfrm>
              <a:off x="7173515" y="4465558"/>
              <a:ext cx="9525" cy="38100"/>
            </a:xfrm>
            <a:custGeom>
              <a:avLst/>
              <a:gdLst>
                <a:gd name="connsiteX0" fmla="*/ 3572 w 0"/>
                <a:gd name="connsiteY0" fmla="*/ 3572 h 38100"/>
                <a:gd name="connsiteX1" fmla="*/ 4524 w 0"/>
                <a:gd name="connsiteY1" fmla="*/ 41672 h 38100"/>
              </a:gdLst>
              <a:ahLst/>
              <a:cxnLst>
                <a:cxn ang="0">
                  <a:pos x="connsiteX0" y="connsiteY0"/>
                </a:cxn>
                <a:cxn ang="0">
                  <a:pos x="connsiteX1" y="connsiteY1"/>
                </a:cxn>
              </a:cxnLst>
              <a:rect l="l" t="t" r="r" b="b"/>
              <a:pathLst>
                <a:path h="38100">
                  <a:moveTo>
                    <a:pt x="3572" y="3572"/>
                  </a:moveTo>
                  <a:cubicBezTo>
                    <a:pt x="3572" y="15954"/>
                    <a:pt x="4524" y="29289"/>
                    <a:pt x="4524" y="41672"/>
                  </a:cubicBezTo>
                </a:path>
              </a:pathLst>
            </a:custGeom>
            <a:noFill/>
            <a:ln w="12700" cap="flat">
              <a:solidFill>
                <a:schemeClr val="bg1"/>
              </a:solidFill>
              <a:prstDash val="solid"/>
              <a:miter/>
            </a:ln>
          </p:spPr>
          <p:txBody>
            <a:bodyPr rtlCol="0" anchor="ctr"/>
            <a:lstStyle/>
            <a:p>
              <a:endParaRPr lang="sv-SE"/>
            </a:p>
          </p:txBody>
        </p:sp>
      </p:grpSp>
      <p:pic>
        <p:nvPicPr>
          <p:cNvPr id="22" name="Bildobjekt 21">
            <a:extLst>
              <a:ext uri="{FF2B5EF4-FFF2-40B4-BE49-F238E27FC236}">
                <a16:creationId xmlns:a16="http://schemas.microsoft.com/office/drawing/2014/main" id="{14FAD095-CB8E-45D7-A974-AF3C39DCA272}"/>
              </a:ext>
            </a:extLst>
          </p:cNvPr>
          <p:cNvPicPr>
            <a:picLocks noChangeAspect="1"/>
          </p:cNvPicPr>
          <p:nvPr userDrawn="1"/>
        </p:nvPicPr>
        <p:blipFill>
          <a:blip r:embed="rId2"/>
          <a:stretch>
            <a:fillRect/>
          </a:stretch>
        </p:blipFill>
        <p:spPr>
          <a:xfrm>
            <a:off x="713590" y="4538076"/>
            <a:ext cx="1701000" cy="1593222"/>
          </a:xfrm>
          <a:prstGeom prst="rect">
            <a:avLst/>
          </a:prstGeom>
        </p:spPr>
      </p:pic>
      <p:pic>
        <p:nvPicPr>
          <p:cNvPr id="30" name="Bildobjekt 29">
            <a:extLst>
              <a:ext uri="{FF2B5EF4-FFF2-40B4-BE49-F238E27FC236}">
                <a16:creationId xmlns:a16="http://schemas.microsoft.com/office/drawing/2014/main" id="{7B05E5C2-0821-4712-839C-A62112CFB4AD}"/>
              </a:ext>
            </a:extLst>
          </p:cNvPr>
          <p:cNvPicPr>
            <a:picLocks noChangeAspect="1"/>
          </p:cNvPicPr>
          <p:nvPr userDrawn="1"/>
        </p:nvPicPr>
        <p:blipFill>
          <a:blip r:embed="rId3"/>
          <a:stretch>
            <a:fillRect/>
          </a:stretch>
        </p:blipFill>
        <p:spPr>
          <a:xfrm>
            <a:off x="2684050" y="4538076"/>
            <a:ext cx="1701000" cy="1596148"/>
          </a:xfrm>
          <a:prstGeom prst="rect">
            <a:avLst/>
          </a:prstGeom>
        </p:spPr>
      </p:pic>
    </p:spTree>
    <p:extLst>
      <p:ext uri="{BB962C8B-B14F-4D97-AF65-F5344CB8AC3E}">
        <p14:creationId xmlns:p14="http://schemas.microsoft.com/office/powerpoint/2010/main" val="38071906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Rubrik och innehåll_grön">
    <p:bg>
      <p:bgPr>
        <a:solidFill>
          <a:schemeClr val="accent3"/>
        </a:solidFill>
        <a:effectLst/>
      </p:bgPr>
    </p:bg>
    <p:spTree>
      <p:nvGrpSpPr>
        <p:cNvPr id="1" name=""/>
        <p:cNvGrpSpPr/>
        <p:nvPr/>
      </p:nvGrpSpPr>
      <p:grpSpPr>
        <a:xfrm>
          <a:off x="0" y="0"/>
          <a:ext cx="0" cy="0"/>
          <a:chOff x="0" y="0"/>
          <a:chExt cx="0" cy="0"/>
        </a:xfrm>
      </p:grpSpPr>
      <p:sp>
        <p:nvSpPr>
          <p:cNvPr id="7" name="Rubrik 6"/>
          <p:cNvSpPr>
            <a:spLocks noGrp="1"/>
          </p:cNvSpPr>
          <p:nvPr>
            <p:ph type="title" hasCustomPrompt="1"/>
          </p:nvPr>
        </p:nvSpPr>
        <p:spPr>
          <a:xfrm>
            <a:off x="728369" y="1016000"/>
            <a:ext cx="5367632" cy="1044575"/>
          </a:xfrm>
        </p:spPr>
        <p:txBody>
          <a:bodyPr anchor="b" anchorCtr="0"/>
          <a:lstStyle>
            <a:lvl1pPr>
              <a:defRPr>
                <a:solidFill>
                  <a:schemeClr val="bg1"/>
                </a:solidFill>
              </a:defRPr>
            </a:lvl1pPr>
          </a:lstStyle>
          <a:p>
            <a:r>
              <a:rPr lang="sv-SE"/>
              <a:t>Klicka här för att ändra format</a:t>
            </a:r>
          </a:p>
        </p:txBody>
      </p:sp>
      <p:sp>
        <p:nvSpPr>
          <p:cNvPr id="5" name="Platshållare för text 4">
            <a:extLst>
              <a:ext uri="{FF2B5EF4-FFF2-40B4-BE49-F238E27FC236}">
                <a16:creationId xmlns:a16="http://schemas.microsoft.com/office/drawing/2014/main" id="{ECAA6480-B03D-49A9-8911-CAB108677579}"/>
              </a:ext>
            </a:extLst>
          </p:cNvPr>
          <p:cNvSpPr>
            <a:spLocks noGrp="1"/>
          </p:cNvSpPr>
          <p:nvPr>
            <p:ph type="body" sz="quarter" idx="13"/>
          </p:nvPr>
        </p:nvSpPr>
        <p:spPr>
          <a:xfrm>
            <a:off x="725688" y="2420938"/>
            <a:ext cx="5367633" cy="3924300"/>
          </a:xfrm>
        </p:spPr>
        <p:txBody>
          <a:bodyPr/>
          <a:lstStyle>
            <a:lvl1pPr marL="0" indent="0">
              <a:buNone/>
              <a:defRPr sz="2000">
                <a:solidFill>
                  <a:schemeClr val="bg1"/>
                </a:solidFill>
              </a:defRPr>
            </a:lvl1pPr>
            <a:lvl2pPr marL="447675"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p:txBody>
      </p:sp>
      <p:sp>
        <p:nvSpPr>
          <p:cNvPr id="13" name="Frihandsfigur: Form 12">
            <a:extLst>
              <a:ext uri="{FF2B5EF4-FFF2-40B4-BE49-F238E27FC236}">
                <a16:creationId xmlns:a16="http://schemas.microsoft.com/office/drawing/2014/main" id="{E224027E-F31E-419B-A956-6AE31D98E0A7}"/>
              </a:ext>
            </a:extLst>
          </p:cNvPr>
          <p:cNvSpPr/>
          <p:nvPr/>
        </p:nvSpPr>
        <p:spPr>
          <a:xfrm rot="10800000">
            <a:off x="5815471" y="4346212"/>
            <a:ext cx="2360231" cy="4722812"/>
          </a:xfrm>
          <a:custGeom>
            <a:avLst/>
            <a:gdLst>
              <a:gd name="connsiteX0" fmla="*/ 3572 w 1181100"/>
              <a:gd name="connsiteY0" fmla="*/ 2382917 h 2381250"/>
              <a:gd name="connsiteX1" fmla="*/ 1185624 w 1181100"/>
              <a:gd name="connsiteY1" fmla="*/ 3572 h 2381250"/>
            </a:gdLst>
            <a:ahLst/>
            <a:cxnLst>
              <a:cxn ang="0">
                <a:pos x="connsiteX0" y="connsiteY0"/>
              </a:cxn>
              <a:cxn ang="0">
                <a:pos x="connsiteX1" y="connsiteY1"/>
              </a:cxn>
            </a:cxnLst>
            <a:rect l="l" t="t" r="r" b="b"/>
            <a:pathLst>
              <a:path w="1181100" h="2381250">
                <a:moveTo>
                  <a:pt x="3572" y="2382917"/>
                </a:moveTo>
                <a:lnTo>
                  <a:pt x="1185624" y="3572"/>
                </a:lnTo>
              </a:path>
            </a:pathLst>
          </a:custGeom>
          <a:ln w="12700" cap="flat">
            <a:solidFill>
              <a:schemeClr val="bg1"/>
            </a:solidFill>
            <a:prstDash val="solid"/>
            <a:miter/>
          </a:ln>
        </p:spPr>
        <p:txBody>
          <a:bodyPr rtlCol="0" anchor="ctr"/>
          <a:lstStyle/>
          <a:p>
            <a:endParaRPr lang="sv-SE"/>
          </a:p>
        </p:txBody>
      </p:sp>
      <p:sp>
        <p:nvSpPr>
          <p:cNvPr id="14" name="Frihandsfigur: Form 13">
            <a:extLst>
              <a:ext uri="{FF2B5EF4-FFF2-40B4-BE49-F238E27FC236}">
                <a16:creationId xmlns:a16="http://schemas.microsoft.com/office/drawing/2014/main" id="{BD8B1939-D009-4693-9E5F-66C38F60FCA1}"/>
              </a:ext>
            </a:extLst>
          </p:cNvPr>
          <p:cNvSpPr/>
          <p:nvPr/>
        </p:nvSpPr>
        <p:spPr>
          <a:xfrm rot="10800000">
            <a:off x="11032724" y="4344323"/>
            <a:ext cx="2379265" cy="4722812"/>
          </a:xfrm>
          <a:custGeom>
            <a:avLst/>
            <a:gdLst>
              <a:gd name="connsiteX0" fmla="*/ 3572 w 1190625"/>
              <a:gd name="connsiteY0" fmla="*/ 3572 h 2381250"/>
              <a:gd name="connsiteX1" fmla="*/ 1187529 w 1190625"/>
              <a:gd name="connsiteY1" fmla="*/ 2381964 h 2381250"/>
            </a:gdLst>
            <a:ahLst/>
            <a:cxnLst>
              <a:cxn ang="0">
                <a:pos x="connsiteX0" y="connsiteY0"/>
              </a:cxn>
              <a:cxn ang="0">
                <a:pos x="connsiteX1" y="connsiteY1"/>
              </a:cxn>
            </a:cxnLst>
            <a:rect l="l" t="t" r="r" b="b"/>
            <a:pathLst>
              <a:path w="1190625" h="2381250">
                <a:moveTo>
                  <a:pt x="3572" y="3572"/>
                </a:moveTo>
                <a:lnTo>
                  <a:pt x="1187529" y="2381964"/>
                </a:lnTo>
              </a:path>
            </a:pathLst>
          </a:custGeom>
          <a:ln w="12700" cap="flat">
            <a:solidFill>
              <a:schemeClr val="bg1"/>
            </a:solidFill>
            <a:prstDash val="solid"/>
            <a:miter/>
          </a:ln>
        </p:spPr>
        <p:txBody>
          <a:bodyPr rtlCol="0" anchor="ctr"/>
          <a:lstStyle/>
          <a:p>
            <a:endParaRPr lang="sv-SE"/>
          </a:p>
        </p:txBody>
      </p:sp>
      <p:sp>
        <p:nvSpPr>
          <p:cNvPr id="15" name="Frihandsfigur: Form 14">
            <a:extLst>
              <a:ext uri="{FF2B5EF4-FFF2-40B4-BE49-F238E27FC236}">
                <a16:creationId xmlns:a16="http://schemas.microsoft.com/office/drawing/2014/main" id="{B5F45494-5972-4B5E-BD0C-EB8BD37DBE3E}"/>
              </a:ext>
            </a:extLst>
          </p:cNvPr>
          <p:cNvSpPr/>
          <p:nvPr/>
        </p:nvSpPr>
        <p:spPr>
          <a:xfrm rot="10800000">
            <a:off x="7450502" y="571499"/>
            <a:ext cx="4320745" cy="4313113"/>
          </a:xfrm>
          <a:custGeom>
            <a:avLst/>
            <a:gdLst>
              <a:gd name="connsiteX0" fmla="*/ 2163842 w 2162175"/>
              <a:gd name="connsiteY0" fmla="*/ 1083707 h 2162175"/>
              <a:gd name="connsiteX1" fmla="*/ 1083707 w 2162175"/>
              <a:gd name="connsiteY1" fmla="*/ 2163842 h 2162175"/>
              <a:gd name="connsiteX2" fmla="*/ 3572 w 2162175"/>
              <a:gd name="connsiteY2" fmla="*/ 1083707 h 2162175"/>
              <a:gd name="connsiteX3" fmla="*/ 1083707 w 2162175"/>
              <a:gd name="connsiteY3" fmla="*/ 3572 h 2162175"/>
              <a:gd name="connsiteX4" fmla="*/ 2163842 w 2162175"/>
              <a:gd name="connsiteY4" fmla="*/ 1083707 h 2162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2175" h="2162175">
                <a:moveTo>
                  <a:pt x="2163842" y="1083707"/>
                </a:moveTo>
                <a:cubicBezTo>
                  <a:pt x="2163842" y="1680249"/>
                  <a:pt x="1680249" y="2163842"/>
                  <a:pt x="1083707" y="2163842"/>
                </a:cubicBezTo>
                <a:cubicBezTo>
                  <a:pt x="487165" y="2163842"/>
                  <a:pt x="3572" y="1680249"/>
                  <a:pt x="3572" y="1083707"/>
                </a:cubicBezTo>
                <a:cubicBezTo>
                  <a:pt x="3572" y="487165"/>
                  <a:pt x="487165" y="3572"/>
                  <a:pt x="1083707" y="3572"/>
                </a:cubicBezTo>
                <a:cubicBezTo>
                  <a:pt x="1680249" y="3572"/>
                  <a:pt x="2163842" y="487165"/>
                  <a:pt x="2163842" y="1083707"/>
                </a:cubicBezTo>
                <a:close/>
              </a:path>
            </a:pathLst>
          </a:custGeom>
          <a:noFill/>
          <a:ln w="12700" cap="flat">
            <a:solidFill>
              <a:schemeClr val="bg1"/>
            </a:solidFill>
            <a:prstDash val="solid"/>
            <a:miter/>
          </a:ln>
        </p:spPr>
        <p:txBody>
          <a:bodyPr rtlCol="0" anchor="ctr"/>
          <a:lstStyle/>
          <a:p>
            <a:endParaRPr lang="sv-SE"/>
          </a:p>
        </p:txBody>
      </p:sp>
      <p:sp>
        <p:nvSpPr>
          <p:cNvPr id="16" name="Frihandsfigur: Form 15">
            <a:extLst>
              <a:ext uri="{FF2B5EF4-FFF2-40B4-BE49-F238E27FC236}">
                <a16:creationId xmlns:a16="http://schemas.microsoft.com/office/drawing/2014/main" id="{C0EBDD0B-3CFD-44BD-B271-2F862D735303}"/>
              </a:ext>
            </a:extLst>
          </p:cNvPr>
          <p:cNvSpPr/>
          <p:nvPr/>
        </p:nvSpPr>
        <p:spPr>
          <a:xfrm rot="10800000">
            <a:off x="11771248" y="2723454"/>
            <a:ext cx="380682" cy="18891"/>
          </a:xfrm>
          <a:custGeom>
            <a:avLst/>
            <a:gdLst>
              <a:gd name="connsiteX0" fmla="*/ 193119 w 190500"/>
              <a:gd name="connsiteY0" fmla="*/ 3572 h 0"/>
              <a:gd name="connsiteX1" fmla="*/ 3572 w 190500"/>
              <a:gd name="connsiteY1" fmla="*/ 3572 h 0"/>
            </a:gdLst>
            <a:ahLst/>
            <a:cxnLst>
              <a:cxn ang="0">
                <a:pos x="connsiteX0" y="connsiteY0"/>
              </a:cxn>
              <a:cxn ang="0">
                <a:pos x="connsiteX1" y="connsiteY1"/>
              </a:cxn>
            </a:cxnLst>
            <a:rect l="l" t="t" r="r" b="b"/>
            <a:pathLst>
              <a:path w="190500">
                <a:moveTo>
                  <a:pt x="193119" y="3572"/>
                </a:moveTo>
                <a:lnTo>
                  <a:pt x="3572" y="3572"/>
                </a:lnTo>
              </a:path>
            </a:pathLst>
          </a:custGeom>
          <a:ln w="12700" cap="flat">
            <a:solidFill>
              <a:schemeClr val="bg1"/>
            </a:solidFill>
            <a:prstDash val="solid"/>
            <a:miter/>
          </a:ln>
        </p:spPr>
        <p:txBody>
          <a:bodyPr rtlCol="0" anchor="ctr"/>
          <a:lstStyle/>
          <a:p>
            <a:endParaRPr lang="sv-SE"/>
          </a:p>
        </p:txBody>
      </p:sp>
      <p:sp>
        <p:nvSpPr>
          <p:cNvPr id="17" name="Frihandsfigur: Form 16">
            <a:extLst>
              <a:ext uri="{FF2B5EF4-FFF2-40B4-BE49-F238E27FC236}">
                <a16:creationId xmlns:a16="http://schemas.microsoft.com/office/drawing/2014/main" id="{9E96EF8E-165F-48B6-AAA1-8119F72BCC2F}"/>
              </a:ext>
            </a:extLst>
          </p:cNvPr>
          <p:cNvSpPr/>
          <p:nvPr userDrawn="1"/>
        </p:nvSpPr>
        <p:spPr>
          <a:xfrm rot="10800000">
            <a:off x="7073627" y="2687737"/>
            <a:ext cx="187398" cy="45719"/>
          </a:xfrm>
          <a:custGeom>
            <a:avLst/>
            <a:gdLst>
              <a:gd name="connsiteX0" fmla="*/ 192167 w 190500"/>
              <a:gd name="connsiteY0" fmla="*/ 3572 h 0"/>
              <a:gd name="connsiteX1" fmla="*/ 3572 w 190500"/>
              <a:gd name="connsiteY1" fmla="*/ 3572 h 0"/>
            </a:gdLst>
            <a:ahLst/>
            <a:cxnLst>
              <a:cxn ang="0">
                <a:pos x="connsiteX0" y="connsiteY0"/>
              </a:cxn>
              <a:cxn ang="0">
                <a:pos x="connsiteX1" y="connsiteY1"/>
              </a:cxn>
            </a:cxnLst>
            <a:rect l="l" t="t" r="r" b="b"/>
            <a:pathLst>
              <a:path w="190500">
                <a:moveTo>
                  <a:pt x="192167" y="3572"/>
                </a:moveTo>
                <a:lnTo>
                  <a:pt x="3572" y="3572"/>
                </a:lnTo>
              </a:path>
            </a:pathLst>
          </a:custGeom>
          <a:ln w="12700" cap="flat">
            <a:solidFill>
              <a:schemeClr val="bg1"/>
            </a:solidFill>
            <a:prstDash val="solid"/>
            <a:miter/>
          </a:ln>
        </p:spPr>
        <p:txBody>
          <a:bodyPr rtlCol="0" anchor="ctr"/>
          <a:lstStyle/>
          <a:p>
            <a:endParaRPr lang="sv-SE"/>
          </a:p>
        </p:txBody>
      </p:sp>
      <p:sp>
        <p:nvSpPr>
          <p:cNvPr id="18" name="Frihandsfigur: Form 17">
            <a:extLst>
              <a:ext uri="{FF2B5EF4-FFF2-40B4-BE49-F238E27FC236}">
                <a16:creationId xmlns:a16="http://schemas.microsoft.com/office/drawing/2014/main" id="{17152C02-463D-4799-AEB7-8CC51F517AA4}"/>
              </a:ext>
            </a:extLst>
          </p:cNvPr>
          <p:cNvSpPr/>
          <p:nvPr/>
        </p:nvSpPr>
        <p:spPr>
          <a:xfrm rot="10800000">
            <a:off x="9481442" y="2611995"/>
            <a:ext cx="266478" cy="264477"/>
          </a:xfrm>
          <a:custGeom>
            <a:avLst/>
            <a:gdLst>
              <a:gd name="connsiteX0" fmla="*/ 138827 w 133350"/>
              <a:gd name="connsiteY0" fmla="*/ 71199 h 133350"/>
              <a:gd name="connsiteX1" fmla="*/ 71199 w 133350"/>
              <a:gd name="connsiteY1" fmla="*/ 138827 h 133350"/>
              <a:gd name="connsiteX2" fmla="*/ 3572 w 133350"/>
              <a:gd name="connsiteY2" fmla="*/ 71199 h 133350"/>
              <a:gd name="connsiteX3" fmla="*/ 71199 w 133350"/>
              <a:gd name="connsiteY3" fmla="*/ 3572 h 133350"/>
              <a:gd name="connsiteX4" fmla="*/ 138827 w 133350"/>
              <a:gd name="connsiteY4" fmla="*/ 7119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8827" y="71199"/>
                </a:moveTo>
                <a:cubicBezTo>
                  <a:pt x="138827" y="108549"/>
                  <a:pt x="108549" y="138827"/>
                  <a:pt x="71199" y="138827"/>
                </a:cubicBezTo>
                <a:cubicBezTo>
                  <a:pt x="33850" y="138827"/>
                  <a:pt x="3572" y="108549"/>
                  <a:pt x="3572" y="71199"/>
                </a:cubicBezTo>
                <a:cubicBezTo>
                  <a:pt x="3572" y="33850"/>
                  <a:pt x="33850" y="3572"/>
                  <a:pt x="71199" y="3572"/>
                </a:cubicBezTo>
                <a:cubicBezTo>
                  <a:pt x="108549" y="3572"/>
                  <a:pt x="138827" y="33850"/>
                  <a:pt x="138827" y="71199"/>
                </a:cubicBezTo>
                <a:close/>
              </a:path>
            </a:pathLst>
          </a:custGeom>
          <a:noFill/>
          <a:ln w="12700" cap="flat">
            <a:solidFill>
              <a:schemeClr val="bg1"/>
            </a:solidFill>
            <a:prstDash val="solid"/>
            <a:miter/>
          </a:ln>
        </p:spPr>
        <p:txBody>
          <a:bodyPr rtlCol="0" anchor="ctr"/>
          <a:lstStyle/>
          <a:p>
            <a:endParaRPr lang="sv-SE"/>
          </a:p>
        </p:txBody>
      </p:sp>
      <p:sp>
        <p:nvSpPr>
          <p:cNvPr id="21" name="Frihandsfigur: Form 20">
            <a:extLst>
              <a:ext uri="{FF2B5EF4-FFF2-40B4-BE49-F238E27FC236}">
                <a16:creationId xmlns:a16="http://schemas.microsoft.com/office/drawing/2014/main" id="{A2C622ED-5990-46E9-A58C-C268888FD70D}"/>
              </a:ext>
            </a:extLst>
          </p:cNvPr>
          <p:cNvSpPr/>
          <p:nvPr/>
        </p:nvSpPr>
        <p:spPr>
          <a:xfrm rot="5400000">
            <a:off x="4760477" y="2833929"/>
            <a:ext cx="8543924" cy="3542826"/>
          </a:xfrm>
          <a:custGeom>
            <a:avLst/>
            <a:gdLst>
              <a:gd name="connsiteX0" fmla="*/ 3572 w 4352925"/>
              <a:gd name="connsiteY0" fmla="*/ 3572 h 1781175"/>
              <a:gd name="connsiteX1" fmla="*/ 4355545 w 4352925"/>
              <a:gd name="connsiteY1" fmla="*/ 3572 h 1781175"/>
              <a:gd name="connsiteX2" fmla="*/ 4355545 w 4352925"/>
              <a:gd name="connsiteY2" fmla="*/ 1785699 h 1781175"/>
              <a:gd name="connsiteX3" fmla="*/ 3572 w 4352925"/>
              <a:gd name="connsiteY3" fmla="*/ 1785699 h 1781175"/>
            </a:gdLst>
            <a:ahLst/>
            <a:cxnLst>
              <a:cxn ang="0">
                <a:pos x="connsiteX0" y="connsiteY0"/>
              </a:cxn>
              <a:cxn ang="0">
                <a:pos x="connsiteX1" y="connsiteY1"/>
              </a:cxn>
              <a:cxn ang="0">
                <a:pos x="connsiteX2" y="connsiteY2"/>
              </a:cxn>
              <a:cxn ang="0">
                <a:pos x="connsiteX3" y="connsiteY3"/>
              </a:cxn>
            </a:cxnLst>
            <a:rect l="l" t="t" r="r" b="b"/>
            <a:pathLst>
              <a:path w="4352925" h="1781175">
                <a:moveTo>
                  <a:pt x="3572" y="3572"/>
                </a:moveTo>
                <a:lnTo>
                  <a:pt x="4355545" y="3572"/>
                </a:lnTo>
                <a:lnTo>
                  <a:pt x="4355545" y="1785699"/>
                </a:lnTo>
                <a:lnTo>
                  <a:pt x="3572" y="1785699"/>
                </a:lnTo>
                <a:close/>
              </a:path>
            </a:pathLst>
          </a:custGeom>
          <a:noFill/>
          <a:ln w="12700" cap="flat">
            <a:solidFill>
              <a:schemeClr val="bg1"/>
            </a:solidFill>
            <a:prstDash val="solid"/>
            <a:miter/>
          </a:ln>
        </p:spPr>
        <p:txBody>
          <a:bodyPr rtlCol="0" anchor="ctr"/>
          <a:lstStyle/>
          <a:p>
            <a:endParaRPr lang="sv-SE"/>
          </a:p>
        </p:txBody>
      </p:sp>
      <p:sp>
        <p:nvSpPr>
          <p:cNvPr id="22" name="Frihandsfigur: Form 21">
            <a:extLst>
              <a:ext uri="{FF2B5EF4-FFF2-40B4-BE49-F238E27FC236}">
                <a16:creationId xmlns:a16="http://schemas.microsoft.com/office/drawing/2014/main" id="{FE41A834-F608-420E-ADB9-78B4863B8C1C}"/>
              </a:ext>
            </a:extLst>
          </p:cNvPr>
          <p:cNvSpPr/>
          <p:nvPr/>
        </p:nvSpPr>
        <p:spPr>
          <a:xfrm rot="5400000">
            <a:off x="5929913" y="4046990"/>
            <a:ext cx="3802751" cy="1155682"/>
          </a:xfrm>
          <a:custGeom>
            <a:avLst/>
            <a:gdLst>
              <a:gd name="connsiteX0" fmla="*/ 3572 w 1924050"/>
              <a:gd name="connsiteY0" fmla="*/ 581739 h 581025"/>
              <a:gd name="connsiteX1" fmla="*/ 3572 w 1924050"/>
              <a:gd name="connsiteY1" fmla="*/ 3572 h 581025"/>
              <a:gd name="connsiteX2" fmla="*/ 1926670 w 1924050"/>
              <a:gd name="connsiteY2" fmla="*/ 3572 h 581025"/>
              <a:gd name="connsiteX3" fmla="*/ 1926670 w 1924050"/>
              <a:gd name="connsiteY3" fmla="*/ 581739 h 581025"/>
            </a:gdLst>
            <a:ahLst/>
            <a:cxnLst>
              <a:cxn ang="0">
                <a:pos x="connsiteX0" y="connsiteY0"/>
              </a:cxn>
              <a:cxn ang="0">
                <a:pos x="connsiteX1" y="connsiteY1"/>
              </a:cxn>
              <a:cxn ang="0">
                <a:pos x="connsiteX2" y="connsiteY2"/>
              </a:cxn>
              <a:cxn ang="0">
                <a:pos x="connsiteX3" y="connsiteY3"/>
              </a:cxn>
            </a:cxnLst>
            <a:rect l="l" t="t" r="r" b="b"/>
            <a:pathLst>
              <a:path w="1924050" h="581025">
                <a:moveTo>
                  <a:pt x="3572" y="581739"/>
                </a:moveTo>
                <a:lnTo>
                  <a:pt x="3572" y="3572"/>
                </a:lnTo>
                <a:lnTo>
                  <a:pt x="1926670" y="3572"/>
                </a:lnTo>
                <a:lnTo>
                  <a:pt x="1926670" y="581739"/>
                </a:lnTo>
              </a:path>
            </a:pathLst>
          </a:custGeom>
          <a:noFill/>
          <a:ln w="12700" cap="flat">
            <a:solidFill>
              <a:schemeClr val="bg1"/>
            </a:solidFill>
            <a:prstDash val="solid"/>
            <a:miter/>
          </a:ln>
        </p:spPr>
        <p:txBody>
          <a:bodyPr rtlCol="0" anchor="ctr"/>
          <a:lstStyle/>
          <a:p>
            <a:endParaRPr lang="sv-SE"/>
          </a:p>
        </p:txBody>
      </p:sp>
      <p:sp>
        <p:nvSpPr>
          <p:cNvPr id="23" name="Frihandsfigur: Form 22">
            <a:extLst>
              <a:ext uri="{FF2B5EF4-FFF2-40B4-BE49-F238E27FC236}">
                <a16:creationId xmlns:a16="http://schemas.microsoft.com/office/drawing/2014/main" id="{1217FD72-C3AE-456F-8FED-0720FE9C1F59}"/>
              </a:ext>
            </a:extLst>
          </p:cNvPr>
          <p:cNvSpPr/>
          <p:nvPr/>
        </p:nvSpPr>
        <p:spPr>
          <a:xfrm rot="5400000">
            <a:off x="9537515" y="4556315"/>
            <a:ext cx="168261" cy="170510"/>
          </a:xfrm>
          <a:custGeom>
            <a:avLst/>
            <a:gdLst>
              <a:gd name="connsiteX0" fmla="*/ 89297 w 85725"/>
              <a:gd name="connsiteY0" fmla="*/ 46434 h 85725"/>
              <a:gd name="connsiteX1" fmla="*/ 46434 w 85725"/>
              <a:gd name="connsiteY1" fmla="*/ 89297 h 85725"/>
              <a:gd name="connsiteX2" fmla="*/ 3572 w 85725"/>
              <a:gd name="connsiteY2" fmla="*/ 46434 h 85725"/>
              <a:gd name="connsiteX3" fmla="*/ 46434 w 85725"/>
              <a:gd name="connsiteY3" fmla="*/ 3572 h 85725"/>
              <a:gd name="connsiteX4" fmla="*/ 89297 w 85725"/>
              <a:gd name="connsiteY4" fmla="*/ 46434 h 85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85725">
                <a:moveTo>
                  <a:pt x="89297" y="46434"/>
                </a:moveTo>
                <a:cubicBezTo>
                  <a:pt x="89297" y="70107"/>
                  <a:pt x="70107" y="89297"/>
                  <a:pt x="46434" y="89297"/>
                </a:cubicBezTo>
                <a:cubicBezTo>
                  <a:pt x="22762" y="89297"/>
                  <a:pt x="3572" y="70107"/>
                  <a:pt x="3572" y="46434"/>
                </a:cubicBezTo>
                <a:cubicBezTo>
                  <a:pt x="3572" y="22762"/>
                  <a:pt x="22762" y="3572"/>
                  <a:pt x="46434" y="3572"/>
                </a:cubicBezTo>
                <a:cubicBezTo>
                  <a:pt x="70107" y="3572"/>
                  <a:pt x="89297" y="22762"/>
                  <a:pt x="89297" y="46434"/>
                </a:cubicBezTo>
                <a:close/>
              </a:path>
            </a:pathLst>
          </a:custGeom>
          <a:solidFill>
            <a:schemeClr val="bg1"/>
          </a:solidFill>
          <a:ln w="12700" cap="flat">
            <a:solidFill>
              <a:schemeClr val="bg1"/>
            </a:solidFill>
            <a:prstDash val="solid"/>
            <a:miter/>
          </a:ln>
        </p:spPr>
        <p:txBody>
          <a:bodyPr rtlCol="0" anchor="ctr"/>
          <a:lstStyle/>
          <a:p>
            <a:endParaRPr lang="sv-SE"/>
          </a:p>
        </p:txBody>
      </p:sp>
      <p:sp>
        <p:nvSpPr>
          <p:cNvPr id="24" name="Frihandsfigur: Form 23">
            <a:extLst>
              <a:ext uri="{FF2B5EF4-FFF2-40B4-BE49-F238E27FC236}">
                <a16:creationId xmlns:a16="http://schemas.microsoft.com/office/drawing/2014/main" id="{C8C0BC28-0177-4DE1-B93A-786F0EEC70DD}"/>
              </a:ext>
            </a:extLst>
          </p:cNvPr>
          <p:cNvSpPr/>
          <p:nvPr/>
        </p:nvSpPr>
        <p:spPr>
          <a:xfrm rot="5400000">
            <a:off x="9733220" y="4277533"/>
            <a:ext cx="2804352" cy="663096"/>
          </a:xfrm>
          <a:custGeom>
            <a:avLst/>
            <a:gdLst>
              <a:gd name="connsiteX0" fmla="*/ 3572 w 1428750"/>
              <a:gd name="connsiteY0" fmla="*/ 336947 h 333375"/>
              <a:gd name="connsiteX1" fmla="*/ 716042 w 1428750"/>
              <a:gd name="connsiteY1" fmla="*/ 3572 h 333375"/>
              <a:gd name="connsiteX2" fmla="*/ 1428512 w 1428750"/>
              <a:gd name="connsiteY2" fmla="*/ 336947 h 333375"/>
            </a:gdLst>
            <a:ahLst/>
            <a:cxnLst>
              <a:cxn ang="0">
                <a:pos x="connsiteX0" y="connsiteY0"/>
              </a:cxn>
              <a:cxn ang="0">
                <a:pos x="connsiteX1" y="connsiteY1"/>
              </a:cxn>
              <a:cxn ang="0">
                <a:pos x="connsiteX2" y="connsiteY2"/>
              </a:cxn>
            </a:cxnLst>
            <a:rect l="l" t="t" r="r" b="b"/>
            <a:pathLst>
              <a:path w="1428750" h="333375">
                <a:moveTo>
                  <a:pt x="3572" y="336947"/>
                </a:moveTo>
                <a:cubicBezTo>
                  <a:pt x="174069" y="133112"/>
                  <a:pt x="429339" y="3572"/>
                  <a:pt x="716042" y="3572"/>
                </a:cubicBezTo>
                <a:cubicBezTo>
                  <a:pt x="1002744" y="3572"/>
                  <a:pt x="1258015" y="133112"/>
                  <a:pt x="1428512" y="336947"/>
                </a:cubicBezTo>
              </a:path>
            </a:pathLst>
          </a:custGeom>
          <a:noFill/>
          <a:ln w="12700" cap="flat">
            <a:solidFill>
              <a:schemeClr val="bg1"/>
            </a:solidFill>
            <a:prstDash val="solid"/>
            <a:miter/>
          </a:ln>
        </p:spPr>
        <p:txBody>
          <a:bodyPr rtlCol="0" anchor="ctr"/>
          <a:lstStyle/>
          <a:p>
            <a:endParaRPr lang="sv-SE"/>
          </a:p>
        </p:txBody>
      </p:sp>
      <p:pic>
        <p:nvPicPr>
          <p:cNvPr id="20" name="Bildobjekt 19">
            <a:extLst>
              <a:ext uri="{FF2B5EF4-FFF2-40B4-BE49-F238E27FC236}">
                <a16:creationId xmlns:a16="http://schemas.microsoft.com/office/drawing/2014/main" id="{C95DF78F-F93F-4EE9-AE8C-88CF469FD996}"/>
              </a:ext>
            </a:extLst>
          </p:cNvPr>
          <p:cNvPicPr>
            <a:picLocks noChangeAspect="1"/>
          </p:cNvPicPr>
          <p:nvPr userDrawn="1"/>
        </p:nvPicPr>
        <p:blipFill>
          <a:blip r:embed="rId2"/>
          <a:stretch>
            <a:fillRect/>
          </a:stretch>
        </p:blipFill>
        <p:spPr>
          <a:xfrm>
            <a:off x="11078825" y="169070"/>
            <a:ext cx="419483" cy="392904"/>
          </a:xfrm>
          <a:prstGeom prst="rect">
            <a:avLst/>
          </a:prstGeom>
        </p:spPr>
      </p:pic>
      <p:pic>
        <p:nvPicPr>
          <p:cNvPr id="25" name="Bildobjekt 24">
            <a:extLst>
              <a:ext uri="{FF2B5EF4-FFF2-40B4-BE49-F238E27FC236}">
                <a16:creationId xmlns:a16="http://schemas.microsoft.com/office/drawing/2014/main" id="{784D6F93-06EF-4119-9E02-922CFC0CB983}"/>
              </a:ext>
            </a:extLst>
          </p:cNvPr>
          <p:cNvPicPr>
            <a:picLocks noChangeAspect="1"/>
          </p:cNvPicPr>
          <p:nvPr userDrawn="1"/>
        </p:nvPicPr>
        <p:blipFill>
          <a:blip r:embed="rId3"/>
          <a:stretch>
            <a:fillRect/>
          </a:stretch>
        </p:blipFill>
        <p:spPr>
          <a:xfrm>
            <a:off x="11553212" y="169070"/>
            <a:ext cx="419483" cy="393626"/>
          </a:xfrm>
          <a:prstGeom prst="rect">
            <a:avLst/>
          </a:prstGeom>
        </p:spPr>
      </p:pic>
    </p:spTree>
    <p:extLst>
      <p:ext uri="{BB962C8B-B14F-4D97-AF65-F5344CB8AC3E}">
        <p14:creationId xmlns:p14="http://schemas.microsoft.com/office/powerpoint/2010/main" val="33054351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Rubrik och innehåll_röd">
    <p:bg>
      <p:bgPr>
        <a:solidFill>
          <a:schemeClr val="accent5"/>
        </a:solidFill>
        <a:effectLst/>
      </p:bgPr>
    </p:bg>
    <p:spTree>
      <p:nvGrpSpPr>
        <p:cNvPr id="1" name=""/>
        <p:cNvGrpSpPr/>
        <p:nvPr/>
      </p:nvGrpSpPr>
      <p:grpSpPr>
        <a:xfrm>
          <a:off x="0" y="0"/>
          <a:ext cx="0" cy="0"/>
          <a:chOff x="0" y="0"/>
          <a:chExt cx="0" cy="0"/>
        </a:xfrm>
      </p:grpSpPr>
      <p:sp>
        <p:nvSpPr>
          <p:cNvPr id="7" name="Rubrik 6"/>
          <p:cNvSpPr>
            <a:spLocks noGrp="1"/>
          </p:cNvSpPr>
          <p:nvPr>
            <p:ph type="title" hasCustomPrompt="1"/>
          </p:nvPr>
        </p:nvSpPr>
        <p:spPr>
          <a:xfrm>
            <a:off x="728369" y="1029496"/>
            <a:ext cx="5367632" cy="1031080"/>
          </a:xfrm>
        </p:spPr>
        <p:txBody>
          <a:bodyPr anchor="b" anchorCtr="0"/>
          <a:lstStyle>
            <a:lvl1pPr>
              <a:defRPr>
                <a:solidFill>
                  <a:schemeClr val="bg1"/>
                </a:solidFill>
              </a:defRPr>
            </a:lvl1pPr>
          </a:lstStyle>
          <a:p>
            <a:r>
              <a:rPr lang="sv-SE"/>
              <a:t>Klicka här för att ändra format</a:t>
            </a:r>
          </a:p>
        </p:txBody>
      </p:sp>
      <p:sp>
        <p:nvSpPr>
          <p:cNvPr id="5" name="Platshållare för text 4">
            <a:extLst>
              <a:ext uri="{FF2B5EF4-FFF2-40B4-BE49-F238E27FC236}">
                <a16:creationId xmlns:a16="http://schemas.microsoft.com/office/drawing/2014/main" id="{ECAA6480-B03D-49A9-8911-CAB108677579}"/>
              </a:ext>
            </a:extLst>
          </p:cNvPr>
          <p:cNvSpPr>
            <a:spLocks noGrp="1"/>
          </p:cNvSpPr>
          <p:nvPr>
            <p:ph type="body" sz="quarter" idx="13"/>
          </p:nvPr>
        </p:nvSpPr>
        <p:spPr>
          <a:xfrm>
            <a:off x="725689" y="2420938"/>
            <a:ext cx="5384127" cy="3924300"/>
          </a:xfrm>
        </p:spPr>
        <p:txBody>
          <a:bodyPr/>
          <a:lstStyle>
            <a:lvl1pPr marL="0" indent="0">
              <a:buNone/>
              <a:defRPr>
                <a:solidFill>
                  <a:schemeClr val="bg1"/>
                </a:solidFill>
              </a:defRPr>
            </a:lvl1pPr>
            <a:lvl2pPr marL="447675"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p:txBody>
      </p:sp>
      <p:grpSp>
        <p:nvGrpSpPr>
          <p:cNvPr id="44" name="Bild 42">
            <a:extLst>
              <a:ext uri="{FF2B5EF4-FFF2-40B4-BE49-F238E27FC236}">
                <a16:creationId xmlns:a16="http://schemas.microsoft.com/office/drawing/2014/main" id="{6ACE637D-AFF5-401A-981F-95E12EA868E8}"/>
              </a:ext>
            </a:extLst>
          </p:cNvPr>
          <p:cNvGrpSpPr/>
          <p:nvPr/>
        </p:nvGrpSpPr>
        <p:grpSpPr>
          <a:xfrm rot="5400000">
            <a:off x="7254071" y="-95249"/>
            <a:ext cx="6975869" cy="6975869"/>
            <a:chOff x="5081587" y="2414587"/>
            <a:chExt cx="2028825" cy="2028825"/>
          </a:xfrm>
        </p:grpSpPr>
        <p:sp>
          <p:nvSpPr>
            <p:cNvPr id="45" name="Frihandsfigur: Form 44">
              <a:extLst>
                <a:ext uri="{FF2B5EF4-FFF2-40B4-BE49-F238E27FC236}">
                  <a16:creationId xmlns:a16="http://schemas.microsoft.com/office/drawing/2014/main" id="{19BA5273-21D4-47C1-99E1-12517DB3D732}"/>
                </a:ext>
              </a:extLst>
            </p:cNvPr>
            <p:cNvSpPr/>
            <p:nvPr/>
          </p:nvSpPr>
          <p:spPr>
            <a:xfrm>
              <a:off x="5078015" y="2411015"/>
              <a:ext cx="2028825" cy="2028825"/>
            </a:xfrm>
            <a:custGeom>
              <a:avLst/>
              <a:gdLst>
                <a:gd name="connsiteX0" fmla="*/ 2028587 w 2028825"/>
                <a:gd name="connsiteY0" fmla="*/ 3572 h 2028825"/>
                <a:gd name="connsiteX1" fmla="*/ 3572 w 2028825"/>
                <a:gd name="connsiteY1" fmla="*/ 2028587 h 2028825"/>
              </a:gdLst>
              <a:ahLst/>
              <a:cxnLst>
                <a:cxn ang="0">
                  <a:pos x="connsiteX0" y="connsiteY0"/>
                </a:cxn>
                <a:cxn ang="0">
                  <a:pos x="connsiteX1" y="connsiteY1"/>
                </a:cxn>
              </a:cxnLst>
              <a:rect l="l" t="t" r="r" b="b"/>
              <a:pathLst>
                <a:path w="2028825" h="2028825">
                  <a:moveTo>
                    <a:pt x="2028587" y="3572"/>
                  </a:moveTo>
                  <a:cubicBezTo>
                    <a:pt x="2028587" y="1121807"/>
                    <a:pt x="1121807" y="2028587"/>
                    <a:pt x="3572" y="2028587"/>
                  </a:cubicBezTo>
                </a:path>
              </a:pathLst>
            </a:custGeom>
            <a:noFill/>
            <a:ln w="12700" cap="flat">
              <a:solidFill>
                <a:schemeClr val="bg1"/>
              </a:solidFill>
              <a:prstDash val="solid"/>
              <a:miter/>
            </a:ln>
          </p:spPr>
          <p:txBody>
            <a:bodyPr rtlCol="0" anchor="ctr"/>
            <a:lstStyle/>
            <a:p>
              <a:endParaRPr lang="sv-SE"/>
            </a:p>
          </p:txBody>
        </p:sp>
        <p:sp>
          <p:nvSpPr>
            <p:cNvPr id="46" name="Frihandsfigur: Form 45">
              <a:extLst>
                <a:ext uri="{FF2B5EF4-FFF2-40B4-BE49-F238E27FC236}">
                  <a16:creationId xmlns:a16="http://schemas.microsoft.com/office/drawing/2014/main" id="{960F8A23-01A8-4402-9C15-38B9525442AE}"/>
                </a:ext>
              </a:extLst>
            </p:cNvPr>
            <p:cNvSpPr/>
            <p:nvPr/>
          </p:nvSpPr>
          <p:spPr>
            <a:xfrm>
              <a:off x="5078015" y="2411015"/>
              <a:ext cx="1762125" cy="1762125"/>
            </a:xfrm>
            <a:custGeom>
              <a:avLst/>
              <a:gdLst>
                <a:gd name="connsiteX0" fmla="*/ 1759029 w 1762125"/>
                <a:gd name="connsiteY0" fmla="*/ 3572 h 1762125"/>
                <a:gd name="connsiteX1" fmla="*/ 3572 w 1762125"/>
                <a:gd name="connsiteY1" fmla="*/ 1759029 h 1762125"/>
              </a:gdLst>
              <a:ahLst/>
              <a:cxnLst>
                <a:cxn ang="0">
                  <a:pos x="connsiteX0" y="connsiteY0"/>
                </a:cxn>
                <a:cxn ang="0">
                  <a:pos x="connsiteX1" y="connsiteY1"/>
                </a:cxn>
              </a:cxnLst>
              <a:rect l="l" t="t" r="r" b="b"/>
              <a:pathLst>
                <a:path w="1762125" h="1762125">
                  <a:moveTo>
                    <a:pt x="1759029" y="3572"/>
                  </a:moveTo>
                  <a:cubicBezTo>
                    <a:pt x="1759029" y="973217"/>
                    <a:pt x="973217" y="1759029"/>
                    <a:pt x="3572" y="1759029"/>
                  </a:cubicBezTo>
                </a:path>
              </a:pathLst>
            </a:custGeom>
            <a:noFill/>
            <a:ln w="12700" cap="flat">
              <a:solidFill>
                <a:schemeClr val="bg1"/>
              </a:solidFill>
              <a:prstDash val="solid"/>
              <a:miter/>
            </a:ln>
          </p:spPr>
          <p:txBody>
            <a:bodyPr rtlCol="0" anchor="ctr"/>
            <a:lstStyle/>
            <a:p>
              <a:endParaRPr lang="sv-SE"/>
            </a:p>
          </p:txBody>
        </p:sp>
        <p:sp>
          <p:nvSpPr>
            <p:cNvPr id="47" name="Frihandsfigur: Form 46">
              <a:extLst>
                <a:ext uri="{FF2B5EF4-FFF2-40B4-BE49-F238E27FC236}">
                  <a16:creationId xmlns:a16="http://schemas.microsoft.com/office/drawing/2014/main" id="{7AB467DA-A527-4D73-9207-EDBA1D470275}"/>
                </a:ext>
              </a:extLst>
            </p:cNvPr>
            <p:cNvSpPr/>
            <p:nvPr/>
          </p:nvSpPr>
          <p:spPr>
            <a:xfrm>
              <a:off x="5078015" y="2411015"/>
              <a:ext cx="1485900" cy="1485900"/>
            </a:xfrm>
            <a:custGeom>
              <a:avLst/>
              <a:gdLst>
                <a:gd name="connsiteX0" fmla="*/ 1488519 w 1485900"/>
                <a:gd name="connsiteY0" fmla="*/ 3572 h 1485900"/>
                <a:gd name="connsiteX1" fmla="*/ 3572 w 1485900"/>
                <a:gd name="connsiteY1" fmla="*/ 1488519 h 1485900"/>
              </a:gdLst>
              <a:ahLst/>
              <a:cxnLst>
                <a:cxn ang="0">
                  <a:pos x="connsiteX0" y="connsiteY0"/>
                </a:cxn>
                <a:cxn ang="0">
                  <a:pos x="connsiteX1" y="connsiteY1"/>
                </a:cxn>
              </a:cxnLst>
              <a:rect l="l" t="t" r="r" b="b"/>
              <a:pathLst>
                <a:path w="1485900" h="1485900">
                  <a:moveTo>
                    <a:pt x="1488519" y="3572"/>
                  </a:moveTo>
                  <a:cubicBezTo>
                    <a:pt x="1488519" y="823674"/>
                    <a:pt x="823674" y="1488519"/>
                    <a:pt x="3572" y="1488519"/>
                  </a:cubicBezTo>
                </a:path>
              </a:pathLst>
            </a:custGeom>
            <a:noFill/>
            <a:ln w="12700" cap="flat">
              <a:solidFill>
                <a:schemeClr val="bg1"/>
              </a:solidFill>
              <a:prstDash val="solid"/>
              <a:miter/>
            </a:ln>
          </p:spPr>
          <p:txBody>
            <a:bodyPr rtlCol="0" anchor="ctr"/>
            <a:lstStyle/>
            <a:p>
              <a:endParaRPr lang="sv-SE"/>
            </a:p>
          </p:txBody>
        </p:sp>
        <p:sp>
          <p:nvSpPr>
            <p:cNvPr id="48" name="Frihandsfigur: Form 47">
              <a:extLst>
                <a:ext uri="{FF2B5EF4-FFF2-40B4-BE49-F238E27FC236}">
                  <a16:creationId xmlns:a16="http://schemas.microsoft.com/office/drawing/2014/main" id="{BDC43072-020B-4EE1-BA96-0101B202C02B}"/>
                </a:ext>
              </a:extLst>
            </p:cNvPr>
            <p:cNvSpPr/>
            <p:nvPr/>
          </p:nvSpPr>
          <p:spPr>
            <a:xfrm>
              <a:off x="5078015" y="2411015"/>
              <a:ext cx="1219200" cy="1219200"/>
            </a:xfrm>
            <a:custGeom>
              <a:avLst/>
              <a:gdLst>
                <a:gd name="connsiteX0" fmla="*/ 1218962 w 1219200"/>
                <a:gd name="connsiteY0" fmla="*/ 3572 h 1219200"/>
                <a:gd name="connsiteX1" fmla="*/ 3572 w 1219200"/>
                <a:gd name="connsiteY1" fmla="*/ 1218962 h 1219200"/>
              </a:gdLst>
              <a:ahLst/>
              <a:cxnLst>
                <a:cxn ang="0">
                  <a:pos x="connsiteX0" y="connsiteY0"/>
                </a:cxn>
                <a:cxn ang="0">
                  <a:pos x="connsiteX1" y="connsiteY1"/>
                </a:cxn>
              </a:cxnLst>
              <a:rect l="l" t="t" r="r" b="b"/>
              <a:pathLst>
                <a:path w="1219200" h="1219200">
                  <a:moveTo>
                    <a:pt x="1218962" y="3572"/>
                  </a:moveTo>
                  <a:cubicBezTo>
                    <a:pt x="1218962" y="674132"/>
                    <a:pt x="675084" y="1218962"/>
                    <a:pt x="3572" y="1218962"/>
                  </a:cubicBezTo>
                </a:path>
              </a:pathLst>
            </a:custGeom>
            <a:noFill/>
            <a:ln w="12700" cap="flat">
              <a:solidFill>
                <a:schemeClr val="bg1"/>
              </a:solidFill>
              <a:prstDash val="solid"/>
              <a:miter/>
            </a:ln>
          </p:spPr>
          <p:txBody>
            <a:bodyPr rtlCol="0" anchor="ctr"/>
            <a:lstStyle/>
            <a:p>
              <a:endParaRPr lang="sv-SE"/>
            </a:p>
          </p:txBody>
        </p:sp>
        <p:sp>
          <p:nvSpPr>
            <p:cNvPr id="49" name="Frihandsfigur: Form 48">
              <a:extLst>
                <a:ext uri="{FF2B5EF4-FFF2-40B4-BE49-F238E27FC236}">
                  <a16:creationId xmlns:a16="http://schemas.microsoft.com/office/drawing/2014/main" id="{038C6A3C-B7F9-46D3-AF5A-03B691D5DD41}"/>
                </a:ext>
              </a:extLst>
            </p:cNvPr>
            <p:cNvSpPr/>
            <p:nvPr/>
          </p:nvSpPr>
          <p:spPr>
            <a:xfrm>
              <a:off x="5078015" y="2411015"/>
              <a:ext cx="942975" cy="942975"/>
            </a:xfrm>
            <a:custGeom>
              <a:avLst/>
              <a:gdLst>
                <a:gd name="connsiteX0" fmla="*/ 948452 w 942975"/>
                <a:gd name="connsiteY0" fmla="*/ 3572 h 942975"/>
                <a:gd name="connsiteX1" fmla="*/ 3572 w 942975"/>
                <a:gd name="connsiteY1" fmla="*/ 948452 h 942975"/>
              </a:gdLst>
              <a:ahLst/>
              <a:cxnLst>
                <a:cxn ang="0">
                  <a:pos x="connsiteX0" y="connsiteY0"/>
                </a:cxn>
                <a:cxn ang="0">
                  <a:pos x="connsiteX1" y="connsiteY1"/>
                </a:cxn>
              </a:cxnLst>
              <a:rect l="l" t="t" r="r" b="b"/>
              <a:pathLst>
                <a:path w="942975" h="942975">
                  <a:moveTo>
                    <a:pt x="948452" y="3572"/>
                  </a:moveTo>
                  <a:cubicBezTo>
                    <a:pt x="948452" y="525542"/>
                    <a:pt x="525542" y="948452"/>
                    <a:pt x="3572" y="948452"/>
                  </a:cubicBezTo>
                </a:path>
              </a:pathLst>
            </a:custGeom>
            <a:noFill/>
            <a:ln w="12700" cap="flat">
              <a:solidFill>
                <a:schemeClr val="bg1"/>
              </a:solidFill>
              <a:prstDash val="solid"/>
              <a:miter/>
            </a:ln>
          </p:spPr>
          <p:txBody>
            <a:bodyPr rtlCol="0" anchor="ctr"/>
            <a:lstStyle/>
            <a:p>
              <a:endParaRPr lang="sv-SE"/>
            </a:p>
          </p:txBody>
        </p:sp>
        <p:sp>
          <p:nvSpPr>
            <p:cNvPr id="50" name="Frihandsfigur: Form 49">
              <a:extLst>
                <a:ext uri="{FF2B5EF4-FFF2-40B4-BE49-F238E27FC236}">
                  <a16:creationId xmlns:a16="http://schemas.microsoft.com/office/drawing/2014/main" id="{08DE4A73-31F1-4134-ACB6-83CBB2FF5DB2}"/>
                </a:ext>
              </a:extLst>
            </p:cNvPr>
            <p:cNvSpPr/>
            <p:nvPr/>
          </p:nvSpPr>
          <p:spPr>
            <a:xfrm>
              <a:off x="5078015" y="2411015"/>
              <a:ext cx="676275" cy="676275"/>
            </a:xfrm>
            <a:custGeom>
              <a:avLst/>
              <a:gdLst>
                <a:gd name="connsiteX0" fmla="*/ 678894 w 676275"/>
                <a:gd name="connsiteY0" fmla="*/ 3572 h 676275"/>
                <a:gd name="connsiteX1" fmla="*/ 3572 w 676275"/>
                <a:gd name="connsiteY1" fmla="*/ 678894 h 676275"/>
              </a:gdLst>
              <a:ahLst/>
              <a:cxnLst>
                <a:cxn ang="0">
                  <a:pos x="connsiteX0" y="connsiteY0"/>
                </a:cxn>
                <a:cxn ang="0">
                  <a:pos x="connsiteX1" y="connsiteY1"/>
                </a:cxn>
              </a:cxnLst>
              <a:rect l="l" t="t" r="r" b="b"/>
              <a:pathLst>
                <a:path w="676275" h="676275">
                  <a:moveTo>
                    <a:pt x="678894" y="3572"/>
                  </a:moveTo>
                  <a:cubicBezTo>
                    <a:pt x="678894" y="375999"/>
                    <a:pt x="376952" y="678894"/>
                    <a:pt x="3572" y="678894"/>
                  </a:cubicBezTo>
                </a:path>
              </a:pathLst>
            </a:custGeom>
            <a:noFill/>
            <a:ln w="12700" cap="flat">
              <a:solidFill>
                <a:schemeClr val="bg1"/>
              </a:solidFill>
              <a:prstDash val="solid"/>
              <a:miter/>
            </a:ln>
          </p:spPr>
          <p:txBody>
            <a:bodyPr rtlCol="0" anchor="ctr"/>
            <a:lstStyle/>
            <a:p>
              <a:endParaRPr lang="sv-SE"/>
            </a:p>
          </p:txBody>
        </p:sp>
        <p:sp>
          <p:nvSpPr>
            <p:cNvPr id="51" name="Frihandsfigur: Form 50">
              <a:extLst>
                <a:ext uri="{FF2B5EF4-FFF2-40B4-BE49-F238E27FC236}">
                  <a16:creationId xmlns:a16="http://schemas.microsoft.com/office/drawing/2014/main" id="{5020F4F2-57EF-4B4D-A0D7-8EC05643CD6C}"/>
                </a:ext>
              </a:extLst>
            </p:cNvPr>
            <p:cNvSpPr/>
            <p:nvPr/>
          </p:nvSpPr>
          <p:spPr>
            <a:xfrm>
              <a:off x="5078015" y="2411015"/>
              <a:ext cx="409575" cy="409575"/>
            </a:xfrm>
            <a:custGeom>
              <a:avLst/>
              <a:gdLst>
                <a:gd name="connsiteX0" fmla="*/ 408384 w 409575"/>
                <a:gd name="connsiteY0" fmla="*/ 3572 h 409575"/>
                <a:gd name="connsiteX1" fmla="*/ 3572 w 409575"/>
                <a:gd name="connsiteY1" fmla="*/ 408384 h 409575"/>
              </a:gdLst>
              <a:ahLst/>
              <a:cxnLst>
                <a:cxn ang="0">
                  <a:pos x="connsiteX0" y="connsiteY0"/>
                </a:cxn>
                <a:cxn ang="0">
                  <a:pos x="connsiteX1" y="connsiteY1"/>
                </a:cxn>
              </a:cxnLst>
              <a:rect l="l" t="t" r="r" b="b"/>
              <a:pathLst>
                <a:path w="409575" h="409575">
                  <a:moveTo>
                    <a:pt x="408384" y="3572"/>
                  </a:moveTo>
                  <a:cubicBezTo>
                    <a:pt x="408384" y="227409"/>
                    <a:pt x="227409" y="408384"/>
                    <a:pt x="3572" y="408384"/>
                  </a:cubicBezTo>
                </a:path>
              </a:pathLst>
            </a:custGeom>
            <a:noFill/>
            <a:ln w="12700" cap="flat">
              <a:solidFill>
                <a:schemeClr val="bg1"/>
              </a:solidFill>
              <a:prstDash val="solid"/>
              <a:miter/>
            </a:ln>
          </p:spPr>
          <p:txBody>
            <a:bodyPr rtlCol="0" anchor="ctr"/>
            <a:lstStyle/>
            <a:p>
              <a:endParaRPr lang="sv-SE"/>
            </a:p>
          </p:txBody>
        </p:sp>
      </p:grpSp>
      <p:grpSp>
        <p:nvGrpSpPr>
          <p:cNvPr id="53" name="Bild 51">
            <a:extLst>
              <a:ext uri="{FF2B5EF4-FFF2-40B4-BE49-F238E27FC236}">
                <a16:creationId xmlns:a16="http://schemas.microsoft.com/office/drawing/2014/main" id="{7EA2CC82-CE7E-4103-B011-55D8F6949A5B}"/>
              </a:ext>
            </a:extLst>
          </p:cNvPr>
          <p:cNvGrpSpPr/>
          <p:nvPr/>
        </p:nvGrpSpPr>
        <p:grpSpPr>
          <a:xfrm rot="5400000">
            <a:off x="3978411" y="2850069"/>
            <a:ext cx="13077937" cy="6818974"/>
            <a:chOff x="4205287" y="2443162"/>
            <a:chExt cx="3781425" cy="1971675"/>
          </a:xfrm>
        </p:grpSpPr>
        <p:sp>
          <p:nvSpPr>
            <p:cNvPr id="54" name="Frihandsfigur: Form 53">
              <a:extLst>
                <a:ext uri="{FF2B5EF4-FFF2-40B4-BE49-F238E27FC236}">
                  <a16:creationId xmlns:a16="http://schemas.microsoft.com/office/drawing/2014/main" id="{B0CCDD2A-A197-42F9-BBAD-207BE541C221}"/>
                </a:ext>
              </a:extLst>
            </p:cNvPr>
            <p:cNvSpPr/>
            <p:nvPr/>
          </p:nvSpPr>
          <p:spPr>
            <a:xfrm>
              <a:off x="4201715" y="4099798"/>
              <a:ext cx="3781425" cy="9525"/>
            </a:xfrm>
            <a:custGeom>
              <a:avLst/>
              <a:gdLst>
                <a:gd name="connsiteX0" fmla="*/ 3784044 w 3781425"/>
                <a:gd name="connsiteY0" fmla="*/ 3572 h 0"/>
                <a:gd name="connsiteX1" fmla="*/ 3572 w 3781425"/>
                <a:gd name="connsiteY1" fmla="*/ 3572 h 0"/>
              </a:gdLst>
              <a:ahLst/>
              <a:cxnLst>
                <a:cxn ang="0">
                  <a:pos x="connsiteX0" y="connsiteY0"/>
                </a:cxn>
                <a:cxn ang="0">
                  <a:pos x="connsiteX1" y="connsiteY1"/>
                </a:cxn>
              </a:cxnLst>
              <a:rect l="l" t="t" r="r" b="b"/>
              <a:pathLst>
                <a:path w="3781425">
                  <a:moveTo>
                    <a:pt x="3784044" y="3572"/>
                  </a:moveTo>
                  <a:lnTo>
                    <a:pt x="3572" y="3572"/>
                  </a:lnTo>
                </a:path>
              </a:pathLst>
            </a:custGeom>
            <a:ln w="12700" cap="flat">
              <a:solidFill>
                <a:schemeClr val="bg1"/>
              </a:solidFill>
              <a:prstDash val="solid"/>
              <a:miter/>
            </a:ln>
          </p:spPr>
          <p:txBody>
            <a:bodyPr rtlCol="0" anchor="ctr"/>
            <a:lstStyle/>
            <a:p>
              <a:endParaRPr lang="sv-SE"/>
            </a:p>
          </p:txBody>
        </p:sp>
        <p:sp>
          <p:nvSpPr>
            <p:cNvPr id="55" name="Frihandsfigur: Form 54">
              <a:extLst>
                <a:ext uri="{FF2B5EF4-FFF2-40B4-BE49-F238E27FC236}">
                  <a16:creationId xmlns:a16="http://schemas.microsoft.com/office/drawing/2014/main" id="{DACA401D-3681-41C6-9EA9-C9D779A9C604}"/>
                </a:ext>
              </a:extLst>
            </p:cNvPr>
            <p:cNvSpPr/>
            <p:nvPr/>
          </p:nvSpPr>
          <p:spPr>
            <a:xfrm>
              <a:off x="4201715" y="4370308"/>
              <a:ext cx="3781425" cy="9525"/>
            </a:xfrm>
            <a:custGeom>
              <a:avLst/>
              <a:gdLst>
                <a:gd name="connsiteX0" fmla="*/ 3784044 w 3781425"/>
                <a:gd name="connsiteY0" fmla="*/ 3572 h 0"/>
                <a:gd name="connsiteX1" fmla="*/ 3572 w 3781425"/>
                <a:gd name="connsiteY1" fmla="*/ 3572 h 0"/>
              </a:gdLst>
              <a:ahLst/>
              <a:cxnLst>
                <a:cxn ang="0">
                  <a:pos x="connsiteX0" y="connsiteY0"/>
                </a:cxn>
                <a:cxn ang="0">
                  <a:pos x="connsiteX1" y="connsiteY1"/>
                </a:cxn>
              </a:cxnLst>
              <a:rect l="l" t="t" r="r" b="b"/>
              <a:pathLst>
                <a:path w="3781425">
                  <a:moveTo>
                    <a:pt x="3784044" y="3572"/>
                  </a:moveTo>
                  <a:lnTo>
                    <a:pt x="3572" y="3572"/>
                  </a:lnTo>
                </a:path>
              </a:pathLst>
            </a:custGeom>
            <a:ln w="12700" cap="flat">
              <a:solidFill>
                <a:schemeClr val="bg1"/>
              </a:solidFill>
              <a:prstDash val="solid"/>
              <a:miter/>
            </a:ln>
          </p:spPr>
          <p:txBody>
            <a:bodyPr rtlCol="0" anchor="ctr"/>
            <a:lstStyle/>
            <a:p>
              <a:endParaRPr lang="sv-SE"/>
            </a:p>
          </p:txBody>
        </p:sp>
        <p:sp>
          <p:nvSpPr>
            <p:cNvPr id="56" name="Frihandsfigur: Form 55">
              <a:extLst>
                <a:ext uri="{FF2B5EF4-FFF2-40B4-BE49-F238E27FC236}">
                  <a16:creationId xmlns:a16="http://schemas.microsoft.com/office/drawing/2014/main" id="{F7C7D91B-500C-48D1-983D-BE41DF3F4959}"/>
                </a:ext>
              </a:extLst>
            </p:cNvPr>
            <p:cNvSpPr/>
            <p:nvPr/>
          </p:nvSpPr>
          <p:spPr>
            <a:xfrm>
              <a:off x="4201715" y="3830240"/>
              <a:ext cx="3781425" cy="9525"/>
            </a:xfrm>
            <a:custGeom>
              <a:avLst/>
              <a:gdLst>
                <a:gd name="connsiteX0" fmla="*/ 3784044 w 3781425"/>
                <a:gd name="connsiteY0" fmla="*/ 3572 h 0"/>
                <a:gd name="connsiteX1" fmla="*/ 3572 w 3781425"/>
                <a:gd name="connsiteY1" fmla="*/ 3572 h 0"/>
              </a:gdLst>
              <a:ahLst/>
              <a:cxnLst>
                <a:cxn ang="0">
                  <a:pos x="connsiteX0" y="connsiteY0"/>
                </a:cxn>
                <a:cxn ang="0">
                  <a:pos x="connsiteX1" y="connsiteY1"/>
                </a:cxn>
              </a:cxnLst>
              <a:rect l="l" t="t" r="r" b="b"/>
              <a:pathLst>
                <a:path w="3781425">
                  <a:moveTo>
                    <a:pt x="3784044" y="3572"/>
                  </a:moveTo>
                  <a:lnTo>
                    <a:pt x="3572" y="3572"/>
                  </a:lnTo>
                </a:path>
              </a:pathLst>
            </a:custGeom>
            <a:ln w="12700" cap="flat">
              <a:solidFill>
                <a:schemeClr val="bg1"/>
              </a:solidFill>
              <a:prstDash val="solid"/>
              <a:miter/>
            </a:ln>
          </p:spPr>
          <p:txBody>
            <a:bodyPr rtlCol="0" anchor="ctr"/>
            <a:lstStyle/>
            <a:p>
              <a:endParaRPr lang="sv-SE"/>
            </a:p>
          </p:txBody>
        </p:sp>
        <p:sp>
          <p:nvSpPr>
            <p:cNvPr id="57" name="Frihandsfigur: Form 56">
              <a:extLst>
                <a:ext uri="{FF2B5EF4-FFF2-40B4-BE49-F238E27FC236}">
                  <a16:creationId xmlns:a16="http://schemas.microsoft.com/office/drawing/2014/main" id="{87FEC089-ADC3-4E3B-B511-A2FA1F41FB65}"/>
                </a:ext>
              </a:extLst>
            </p:cNvPr>
            <p:cNvSpPr/>
            <p:nvPr/>
          </p:nvSpPr>
          <p:spPr>
            <a:xfrm>
              <a:off x="4201715" y="3559730"/>
              <a:ext cx="3781425" cy="9525"/>
            </a:xfrm>
            <a:custGeom>
              <a:avLst/>
              <a:gdLst>
                <a:gd name="connsiteX0" fmla="*/ 3784044 w 3781425"/>
                <a:gd name="connsiteY0" fmla="*/ 3572 h 0"/>
                <a:gd name="connsiteX1" fmla="*/ 3572 w 3781425"/>
                <a:gd name="connsiteY1" fmla="*/ 3572 h 0"/>
              </a:gdLst>
              <a:ahLst/>
              <a:cxnLst>
                <a:cxn ang="0">
                  <a:pos x="connsiteX0" y="connsiteY0"/>
                </a:cxn>
                <a:cxn ang="0">
                  <a:pos x="connsiteX1" y="connsiteY1"/>
                </a:cxn>
              </a:cxnLst>
              <a:rect l="l" t="t" r="r" b="b"/>
              <a:pathLst>
                <a:path w="3781425">
                  <a:moveTo>
                    <a:pt x="3784044" y="3572"/>
                  </a:moveTo>
                  <a:lnTo>
                    <a:pt x="3572" y="3572"/>
                  </a:lnTo>
                </a:path>
              </a:pathLst>
            </a:custGeom>
            <a:ln w="12700" cap="flat">
              <a:solidFill>
                <a:schemeClr val="bg1"/>
              </a:solidFill>
              <a:prstDash val="solid"/>
              <a:miter/>
            </a:ln>
          </p:spPr>
          <p:txBody>
            <a:bodyPr rtlCol="0" anchor="ctr"/>
            <a:lstStyle/>
            <a:p>
              <a:endParaRPr lang="sv-SE"/>
            </a:p>
          </p:txBody>
        </p:sp>
        <p:sp>
          <p:nvSpPr>
            <p:cNvPr id="58" name="Frihandsfigur: Form 57">
              <a:extLst>
                <a:ext uri="{FF2B5EF4-FFF2-40B4-BE49-F238E27FC236}">
                  <a16:creationId xmlns:a16="http://schemas.microsoft.com/office/drawing/2014/main" id="{A44C6446-4492-4CA9-A075-B5F1A14446CE}"/>
                </a:ext>
              </a:extLst>
            </p:cNvPr>
            <p:cNvSpPr/>
            <p:nvPr/>
          </p:nvSpPr>
          <p:spPr>
            <a:xfrm>
              <a:off x="4201715" y="3290173"/>
              <a:ext cx="3781425" cy="9525"/>
            </a:xfrm>
            <a:custGeom>
              <a:avLst/>
              <a:gdLst>
                <a:gd name="connsiteX0" fmla="*/ 3784044 w 3781425"/>
                <a:gd name="connsiteY0" fmla="*/ 3572 h 0"/>
                <a:gd name="connsiteX1" fmla="*/ 3572 w 3781425"/>
                <a:gd name="connsiteY1" fmla="*/ 3572 h 0"/>
              </a:gdLst>
              <a:ahLst/>
              <a:cxnLst>
                <a:cxn ang="0">
                  <a:pos x="connsiteX0" y="connsiteY0"/>
                </a:cxn>
                <a:cxn ang="0">
                  <a:pos x="connsiteX1" y="connsiteY1"/>
                </a:cxn>
              </a:cxnLst>
              <a:rect l="l" t="t" r="r" b="b"/>
              <a:pathLst>
                <a:path w="3781425">
                  <a:moveTo>
                    <a:pt x="3784044" y="3572"/>
                  </a:moveTo>
                  <a:lnTo>
                    <a:pt x="3572" y="3572"/>
                  </a:lnTo>
                </a:path>
              </a:pathLst>
            </a:custGeom>
            <a:ln w="12700" cap="flat">
              <a:solidFill>
                <a:schemeClr val="bg1"/>
              </a:solidFill>
              <a:prstDash val="solid"/>
              <a:miter/>
            </a:ln>
          </p:spPr>
          <p:txBody>
            <a:bodyPr rtlCol="0" anchor="ctr"/>
            <a:lstStyle/>
            <a:p>
              <a:endParaRPr lang="sv-SE"/>
            </a:p>
          </p:txBody>
        </p:sp>
        <p:sp>
          <p:nvSpPr>
            <p:cNvPr id="59" name="Frihandsfigur: Form 58">
              <a:extLst>
                <a:ext uri="{FF2B5EF4-FFF2-40B4-BE49-F238E27FC236}">
                  <a16:creationId xmlns:a16="http://schemas.microsoft.com/office/drawing/2014/main" id="{FA6A5D84-B2AB-4AED-B690-9937717BB071}"/>
                </a:ext>
              </a:extLst>
            </p:cNvPr>
            <p:cNvSpPr/>
            <p:nvPr/>
          </p:nvSpPr>
          <p:spPr>
            <a:xfrm>
              <a:off x="4201715" y="3019663"/>
              <a:ext cx="3781425" cy="9525"/>
            </a:xfrm>
            <a:custGeom>
              <a:avLst/>
              <a:gdLst>
                <a:gd name="connsiteX0" fmla="*/ 3784044 w 3781425"/>
                <a:gd name="connsiteY0" fmla="*/ 3572 h 0"/>
                <a:gd name="connsiteX1" fmla="*/ 3572 w 3781425"/>
                <a:gd name="connsiteY1" fmla="*/ 3572 h 0"/>
              </a:gdLst>
              <a:ahLst/>
              <a:cxnLst>
                <a:cxn ang="0">
                  <a:pos x="connsiteX0" y="connsiteY0"/>
                </a:cxn>
                <a:cxn ang="0">
                  <a:pos x="connsiteX1" y="connsiteY1"/>
                </a:cxn>
              </a:cxnLst>
              <a:rect l="l" t="t" r="r" b="b"/>
              <a:pathLst>
                <a:path w="3781425">
                  <a:moveTo>
                    <a:pt x="3784044" y="3572"/>
                  </a:moveTo>
                  <a:lnTo>
                    <a:pt x="3572" y="3572"/>
                  </a:lnTo>
                </a:path>
              </a:pathLst>
            </a:custGeom>
            <a:ln w="12700" cap="flat">
              <a:solidFill>
                <a:schemeClr val="bg1"/>
              </a:solidFill>
              <a:prstDash val="solid"/>
              <a:miter/>
            </a:ln>
          </p:spPr>
          <p:txBody>
            <a:bodyPr rtlCol="0" anchor="ctr"/>
            <a:lstStyle/>
            <a:p>
              <a:endParaRPr lang="sv-SE"/>
            </a:p>
          </p:txBody>
        </p:sp>
        <p:sp>
          <p:nvSpPr>
            <p:cNvPr id="60" name="Frihandsfigur: Form 59">
              <a:extLst>
                <a:ext uri="{FF2B5EF4-FFF2-40B4-BE49-F238E27FC236}">
                  <a16:creationId xmlns:a16="http://schemas.microsoft.com/office/drawing/2014/main" id="{D00C1C94-B051-48DA-87C8-754F88942D2B}"/>
                </a:ext>
              </a:extLst>
            </p:cNvPr>
            <p:cNvSpPr/>
            <p:nvPr/>
          </p:nvSpPr>
          <p:spPr>
            <a:xfrm>
              <a:off x="4201715" y="2750105"/>
              <a:ext cx="3781425" cy="9525"/>
            </a:xfrm>
            <a:custGeom>
              <a:avLst/>
              <a:gdLst>
                <a:gd name="connsiteX0" fmla="*/ 3784044 w 3781425"/>
                <a:gd name="connsiteY0" fmla="*/ 3572 h 0"/>
                <a:gd name="connsiteX1" fmla="*/ 3572 w 3781425"/>
                <a:gd name="connsiteY1" fmla="*/ 3572 h 0"/>
              </a:gdLst>
              <a:ahLst/>
              <a:cxnLst>
                <a:cxn ang="0">
                  <a:pos x="connsiteX0" y="connsiteY0"/>
                </a:cxn>
                <a:cxn ang="0">
                  <a:pos x="connsiteX1" y="connsiteY1"/>
                </a:cxn>
              </a:cxnLst>
              <a:rect l="l" t="t" r="r" b="b"/>
              <a:pathLst>
                <a:path w="3781425">
                  <a:moveTo>
                    <a:pt x="3784044" y="3572"/>
                  </a:moveTo>
                  <a:lnTo>
                    <a:pt x="3572" y="3572"/>
                  </a:lnTo>
                </a:path>
              </a:pathLst>
            </a:custGeom>
            <a:ln w="12700" cap="flat">
              <a:solidFill>
                <a:schemeClr val="bg1"/>
              </a:solidFill>
              <a:prstDash val="solid"/>
              <a:miter/>
            </a:ln>
          </p:spPr>
          <p:txBody>
            <a:bodyPr rtlCol="0" anchor="ctr"/>
            <a:lstStyle/>
            <a:p>
              <a:endParaRPr lang="sv-SE"/>
            </a:p>
          </p:txBody>
        </p:sp>
        <p:sp>
          <p:nvSpPr>
            <p:cNvPr id="61" name="Frihandsfigur: Form 60">
              <a:extLst>
                <a:ext uri="{FF2B5EF4-FFF2-40B4-BE49-F238E27FC236}">
                  <a16:creationId xmlns:a16="http://schemas.microsoft.com/office/drawing/2014/main" id="{8F5A80B5-7625-414C-9B2B-8EF3EF841835}"/>
                </a:ext>
              </a:extLst>
            </p:cNvPr>
            <p:cNvSpPr/>
            <p:nvPr/>
          </p:nvSpPr>
          <p:spPr>
            <a:xfrm>
              <a:off x="4201715" y="2480548"/>
              <a:ext cx="3781425" cy="9525"/>
            </a:xfrm>
            <a:custGeom>
              <a:avLst/>
              <a:gdLst>
                <a:gd name="connsiteX0" fmla="*/ 3784044 w 3781425"/>
                <a:gd name="connsiteY0" fmla="*/ 3572 h 0"/>
                <a:gd name="connsiteX1" fmla="*/ 3572 w 3781425"/>
                <a:gd name="connsiteY1" fmla="*/ 3572 h 0"/>
              </a:gdLst>
              <a:ahLst/>
              <a:cxnLst>
                <a:cxn ang="0">
                  <a:pos x="connsiteX0" y="connsiteY0"/>
                </a:cxn>
                <a:cxn ang="0">
                  <a:pos x="connsiteX1" y="connsiteY1"/>
                </a:cxn>
              </a:cxnLst>
              <a:rect l="l" t="t" r="r" b="b"/>
              <a:pathLst>
                <a:path w="3781425">
                  <a:moveTo>
                    <a:pt x="3784044" y="3572"/>
                  </a:moveTo>
                  <a:lnTo>
                    <a:pt x="3572" y="3572"/>
                  </a:lnTo>
                </a:path>
              </a:pathLst>
            </a:custGeom>
            <a:ln w="12700" cap="flat">
              <a:solidFill>
                <a:schemeClr val="bg1"/>
              </a:solidFill>
              <a:prstDash val="solid"/>
              <a:miter/>
            </a:ln>
          </p:spPr>
          <p:txBody>
            <a:bodyPr rtlCol="0" anchor="ctr"/>
            <a:lstStyle/>
            <a:p>
              <a:endParaRPr lang="sv-SE"/>
            </a:p>
          </p:txBody>
        </p:sp>
        <p:sp>
          <p:nvSpPr>
            <p:cNvPr id="62" name="Frihandsfigur: Form 61">
              <a:extLst>
                <a:ext uri="{FF2B5EF4-FFF2-40B4-BE49-F238E27FC236}">
                  <a16:creationId xmlns:a16="http://schemas.microsoft.com/office/drawing/2014/main" id="{926AFF88-22EB-4ABE-92ED-9D17305F051C}"/>
                </a:ext>
              </a:extLst>
            </p:cNvPr>
            <p:cNvSpPr/>
            <p:nvPr/>
          </p:nvSpPr>
          <p:spPr>
            <a:xfrm>
              <a:off x="7982188" y="2439590"/>
              <a:ext cx="9525" cy="85725"/>
            </a:xfrm>
            <a:custGeom>
              <a:avLst/>
              <a:gdLst>
                <a:gd name="connsiteX0" fmla="*/ 3572 w 0"/>
                <a:gd name="connsiteY0" fmla="*/ 3572 h 85725"/>
                <a:gd name="connsiteX1" fmla="*/ 3572 w 0"/>
                <a:gd name="connsiteY1" fmla="*/ 84534 h 85725"/>
              </a:gdLst>
              <a:ahLst/>
              <a:cxnLst>
                <a:cxn ang="0">
                  <a:pos x="connsiteX0" y="connsiteY0"/>
                </a:cxn>
                <a:cxn ang="0">
                  <a:pos x="connsiteX1" y="connsiteY1"/>
                </a:cxn>
              </a:cxnLst>
              <a:rect l="l" t="t" r="r" b="b"/>
              <a:pathLst>
                <a:path h="85725">
                  <a:moveTo>
                    <a:pt x="3572" y="3572"/>
                  </a:moveTo>
                  <a:lnTo>
                    <a:pt x="3572" y="84534"/>
                  </a:lnTo>
                </a:path>
              </a:pathLst>
            </a:custGeom>
            <a:ln w="12700" cap="flat">
              <a:solidFill>
                <a:schemeClr val="bg1"/>
              </a:solidFill>
              <a:prstDash val="solid"/>
              <a:miter/>
            </a:ln>
          </p:spPr>
          <p:txBody>
            <a:bodyPr rtlCol="0" anchor="ctr"/>
            <a:lstStyle/>
            <a:p>
              <a:endParaRPr lang="sv-SE"/>
            </a:p>
          </p:txBody>
        </p:sp>
        <p:sp>
          <p:nvSpPr>
            <p:cNvPr id="63" name="Frihandsfigur: Form 62">
              <a:extLst>
                <a:ext uri="{FF2B5EF4-FFF2-40B4-BE49-F238E27FC236}">
                  <a16:creationId xmlns:a16="http://schemas.microsoft.com/office/drawing/2014/main" id="{EEC445FC-F121-4CC5-86D2-13574CB6461B}"/>
                </a:ext>
              </a:extLst>
            </p:cNvPr>
            <p:cNvSpPr/>
            <p:nvPr/>
          </p:nvSpPr>
          <p:spPr>
            <a:xfrm>
              <a:off x="7982188" y="2709148"/>
              <a:ext cx="9525" cy="85725"/>
            </a:xfrm>
            <a:custGeom>
              <a:avLst/>
              <a:gdLst>
                <a:gd name="connsiteX0" fmla="*/ 3572 w 0"/>
                <a:gd name="connsiteY0" fmla="*/ 3572 h 85725"/>
                <a:gd name="connsiteX1" fmla="*/ 3572 w 0"/>
                <a:gd name="connsiteY1" fmla="*/ 85487 h 85725"/>
              </a:gdLst>
              <a:ahLst/>
              <a:cxnLst>
                <a:cxn ang="0">
                  <a:pos x="connsiteX0" y="connsiteY0"/>
                </a:cxn>
                <a:cxn ang="0">
                  <a:pos x="connsiteX1" y="connsiteY1"/>
                </a:cxn>
              </a:cxnLst>
              <a:rect l="l" t="t" r="r" b="b"/>
              <a:pathLst>
                <a:path h="85725">
                  <a:moveTo>
                    <a:pt x="3572" y="3572"/>
                  </a:moveTo>
                  <a:lnTo>
                    <a:pt x="3572" y="85487"/>
                  </a:lnTo>
                </a:path>
              </a:pathLst>
            </a:custGeom>
            <a:ln w="12700" cap="flat">
              <a:solidFill>
                <a:schemeClr val="bg1"/>
              </a:solidFill>
              <a:prstDash val="solid"/>
              <a:miter/>
            </a:ln>
          </p:spPr>
          <p:txBody>
            <a:bodyPr rtlCol="0" anchor="ctr"/>
            <a:lstStyle/>
            <a:p>
              <a:endParaRPr lang="sv-SE"/>
            </a:p>
          </p:txBody>
        </p:sp>
        <p:sp>
          <p:nvSpPr>
            <p:cNvPr id="64" name="Frihandsfigur: Form 63">
              <a:extLst>
                <a:ext uri="{FF2B5EF4-FFF2-40B4-BE49-F238E27FC236}">
                  <a16:creationId xmlns:a16="http://schemas.microsoft.com/office/drawing/2014/main" id="{D2B8CD37-4544-4600-8426-A573ABF0B580}"/>
                </a:ext>
              </a:extLst>
            </p:cNvPr>
            <p:cNvSpPr/>
            <p:nvPr/>
          </p:nvSpPr>
          <p:spPr>
            <a:xfrm>
              <a:off x="7982188" y="2979658"/>
              <a:ext cx="9525" cy="85725"/>
            </a:xfrm>
            <a:custGeom>
              <a:avLst/>
              <a:gdLst>
                <a:gd name="connsiteX0" fmla="*/ 3572 w 0"/>
                <a:gd name="connsiteY0" fmla="*/ 3572 h 85725"/>
                <a:gd name="connsiteX1" fmla="*/ 3572 w 0"/>
                <a:gd name="connsiteY1" fmla="*/ 84534 h 85725"/>
              </a:gdLst>
              <a:ahLst/>
              <a:cxnLst>
                <a:cxn ang="0">
                  <a:pos x="connsiteX0" y="connsiteY0"/>
                </a:cxn>
                <a:cxn ang="0">
                  <a:pos x="connsiteX1" y="connsiteY1"/>
                </a:cxn>
              </a:cxnLst>
              <a:rect l="l" t="t" r="r" b="b"/>
              <a:pathLst>
                <a:path h="85725">
                  <a:moveTo>
                    <a:pt x="3572" y="3572"/>
                  </a:moveTo>
                  <a:lnTo>
                    <a:pt x="3572" y="84534"/>
                  </a:lnTo>
                </a:path>
              </a:pathLst>
            </a:custGeom>
            <a:ln w="12700" cap="flat">
              <a:solidFill>
                <a:schemeClr val="bg1"/>
              </a:solidFill>
              <a:prstDash val="solid"/>
              <a:miter/>
            </a:ln>
          </p:spPr>
          <p:txBody>
            <a:bodyPr rtlCol="0" anchor="ctr"/>
            <a:lstStyle/>
            <a:p>
              <a:endParaRPr lang="sv-SE"/>
            </a:p>
          </p:txBody>
        </p:sp>
        <p:sp>
          <p:nvSpPr>
            <p:cNvPr id="65" name="Frihandsfigur: Form 64">
              <a:extLst>
                <a:ext uri="{FF2B5EF4-FFF2-40B4-BE49-F238E27FC236}">
                  <a16:creationId xmlns:a16="http://schemas.microsoft.com/office/drawing/2014/main" id="{55656783-99D7-4B08-8FC1-BCDFC7E8C365}"/>
                </a:ext>
              </a:extLst>
            </p:cNvPr>
            <p:cNvSpPr/>
            <p:nvPr/>
          </p:nvSpPr>
          <p:spPr>
            <a:xfrm>
              <a:off x="7982188" y="3249215"/>
              <a:ext cx="9525" cy="85725"/>
            </a:xfrm>
            <a:custGeom>
              <a:avLst/>
              <a:gdLst>
                <a:gd name="connsiteX0" fmla="*/ 3572 w 0"/>
                <a:gd name="connsiteY0" fmla="*/ 3572 h 85725"/>
                <a:gd name="connsiteX1" fmla="*/ 3572 w 0"/>
                <a:gd name="connsiteY1" fmla="*/ 84534 h 85725"/>
              </a:gdLst>
              <a:ahLst/>
              <a:cxnLst>
                <a:cxn ang="0">
                  <a:pos x="connsiteX0" y="connsiteY0"/>
                </a:cxn>
                <a:cxn ang="0">
                  <a:pos x="connsiteX1" y="connsiteY1"/>
                </a:cxn>
              </a:cxnLst>
              <a:rect l="l" t="t" r="r" b="b"/>
              <a:pathLst>
                <a:path h="85725">
                  <a:moveTo>
                    <a:pt x="3572" y="3572"/>
                  </a:moveTo>
                  <a:lnTo>
                    <a:pt x="3572" y="84534"/>
                  </a:lnTo>
                </a:path>
              </a:pathLst>
            </a:custGeom>
            <a:ln w="12700" cap="flat">
              <a:solidFill>
                <a:schemeClr val="bg1"/>
              </a:solidFill>
              <a:prstDash val="solid"/>
              <a:miter/>
            </a:ln>
          </p:spPr>
          <p:txBody>
            <a:bodyPr rtlCol="0" anchor="ctr"/>
            <a:lstStyle/>
            <a:p>
              <a:endParaRPr lang="sv-SE"/>
            </a:p>
          </p:txBody>
        </p:sp>
        <p:sp>
          <p:nvSpPr>
            <p:cNvPr id="66" name="Frihandsfigur: Form 65">
              <a:extLst>
                <a:ext uri="{FF2B5EF4-FFF2-40B4-BE49-F238E27FC236}">
                  <a16:creationId xmlns:a16="http://schemas.microsoft.com/office/drawing/2014/main" id="{5B3F650A-A420-4A36-BFCC-6A5DA0592338}"/>
                </a:ext>
              </a:extLst>
            </p:cNvPr>
            <p:cNvSpPr/>
            <p:nvPr/>
          </p:nvSpPr>
          <p:spPr>
            <a:xfrm>
              <a:off x="7982188" y="3519725"/>
              <a:ext cx="9525" cy="85725"/>
            </a:xfrm>
            <a:custGeom>
              <a:avLst/>
              <a:gdLst>
                <a:gd name="connsiteX0" fmla="*/ 3572 w 0"/>
                <a:gd name="connsiteY0" fmla="*/ 3572 h 85725"/>
                <a:gd name="connsiteX1" fmla="*/ 3572 w 0"/>
                <a:gd name="connsiteY1" fmla="*/ 84534 h 85725"/>
              </a:gdLst>
              <a:ahLst/>
              <a:cxnLst>
                <a:cxn ang="0">
                  <a:pos x="connsiteX0" y="connsiteY0"/>
                </a:cxn>
                <a:cxn ang="0">
                  <a:pos x="connsiteX1" y="connsiteY1"/>
                </a:cxn>
              </a:cxnLst>
              <a:rect l="l" t="t" r="r" b="b"/>
              <a:pathLst>
                <a:path h="85725">
                  <a:moveTo>
                    <a:pt x="3572" y="3572"/>
                  </a:moveTo>
                  <a:lnTo>
                    <a:pt x="3572" y="84534"/>
                  </a:lnTo>
                </a:path>
              </a:pathLst>
            </a:custGeom>
            <a:ln w="12700" cap="flat">
              <a:solidFill>
                <a:schemeClr val="bg1"/>
              </a:solidFill>
              <a:prstDash val="solid"/>
              <a:miter/>
            </a:ln>
          </p:spPr>
          <p:txBody>
            <a:bodyPr rtlCol="0" anchor="ctr"/>
            <a:lstStyle/>
            <a:p>
              <a:endParaRPr lang="sv-SE"/>
            </a:p>
          </p:txBody>
        </p:sp>
        <p:sp>
          <p:nvSpPr>
            <p:cNvPr id="67" name="Frihandsfigur: Form 66">
              <a:extLst>
                <a:ext uri="{FF2B5EF4-FFF2-40B4-BE49-F238E27FC236}">
                  <a16:creationId xmlns:a16="http://schemas.microsoft.com/office/drawing/2014/main" id="{49BE9846-30FA-4CEC-BEDF-44B91ED5F072}"/>
                </a:ext>
              </a:extLst>
            </p:cNvPr>
            <p:cNvSpPr/>
            <p:nvPr/>
          </p:nvSpPr>
          <p:spPr>
            <a:xfrm>
              <a:off x="7982188" y="3789283"/>
              <a:ext cx="9525" cy="85725"/>
            </a:xfrm>
            <a:custGeom>
              <a:avLst/>
              <a:gdLst>
                <a:gd name="connsiteX0" fmla="*/ 3572 w 0"/>
                <a:gd name="connsiteY0" fmla="*/ 3572 h 85725"/>
                <a:gd name="connsiteX1" fmla="*/ 3572 w 0"/>
                <a:gd name="connsiteY1" fmla="*/ 84534 h 85725"/>
              </a:gdLst>
              <a:ahLst/>
              <a:cxnLst>
                <a:cxn ang="0">
                  <a:pos x="connsiteX0" y="connsiteY0"/>
                </a:cxn>
                <a:cxn ang="0">
                  <a:pos x="connsiteX1" y="connsiteY1"/>
                </a:cxn>
              </a:cxnLst>
              <a:rect l="l" t="t" r="r" b="b"/>
              <a:pathLst>
                <a:path h="85725">
                  <a:moveTo>
                    <a:pt x="3572" y="3572"/>
                  </a:moveTo>
                  <a:lnTo>
                    <a:pt x="3572" y="84534"/>
                  </a:lnTo>
                </a:path>
              </a:pathLst>
            </a:custGeom>
            <a:ln w="12700" cap="flat">
              <a:solidFill>
                <a:schemeClr val="bg1"/>
              </a:solidFill>
              <a:prstDash val="solid"/>
              <a:miter/>
            </a:ln>
          </p:spPr>
          <p:txBody>
            <a:bodyPr rtlCol="0" anchor="ctr"/>
            <a:lstStyle/>
            <a:p>
              <a:endParaRPr lang="sv-SE"/>
            </a:p>
          </p:txBody>
        </p:sp>
        <p:sp>
          <p:nvSpPr>
            <p:cNvPr id="68" name="Frihandsfigur: Form 67">
              <a:extLst>
                <a:ext uri="{FF2B5EF4-FFF2-40B4-BE49-F238E27FC236}">
                  <a16:creationId xmlns:a16="http://schemas.microsoft.com/office/drawing/2014/main" id="{8918C0D7-3438-4421-8661-C3FC562F435B}"/>
                </a:ext>
              </a:extLst>
            </p:cNvPr>
            <p:cNvSpPr/>
            <p:nvPr/>
          </p:nvSpPr>
          <p:spPr>
            <a:xfrm>
              <a:off x="7982188" y="4059793"/>
              <a:ext cx="9525" cy="85725"/>
            </a:xfrm>
            <a:custGeom>
              <a:avLst/>
              <a:gdLst>
                <a:gd name="connsiteX0" fmla="*/ 3572 w 0"/>
                <a:gd name="connsiteY0" fmla="*/ 3572 h 85725"/>
                <a:gd name="connsiteX1" fmla="*/ 3572 w 0"/>
                <a:gd name="connsiteY1" fmla="*/ 84534 h 85725"/>
              </a:gdLst>
              <a:ahLst/>
              <a:cxnLst>
                <a:cxn ang="0">
                  <a:pos x="connsiteX0" y="connsiteY0"/>
                </a:cxn>
                <a:cxn ang="0">
                  <a:pos x="connsiteX1" y="connsiteY1"/>
                </a:cxn>
              </a:cxnLst>
              <a:rect l="l" t="t" r="r" b="b"/>
              <a:pathLst>
                <a:path h="85725">
                  <a:moveTo>
                    <a:pt x="3572" y="3572"/>
                  </a:moveTo>
                  <a:lnTo>
                    <a:pt x="3572" y="84534"/>
                  </a:lnTo>
                </a:path>
              </a:pathLst>
            </a:custGeom>
            <a:ln w="12700" cap="flat">
              <a:solidFill>
                <a:schemeClr val="bg1"/>
              </a:solidFill>
              <a:prstDash val="solid"/>
              <a:miter/>
            </a:ln>
          </p:spPr>
          <p:txBody>
            <a:bodyPr rtlCol="0" anchor="ctr"/>
            <a:lstStyle/>
            <a:p>
              <a:endParaRPr lang="sv-SE"/>
            </a:p>
          </p:txBody>
        </p:sp>
        <p:sp>
          <p:nvSpPr>
            <p:cNvPr id="69" name="Frihandsfigur: Form 68">
              <a:extLst>
                <a:ext uri="{FF2B5EF4-FFF2-40B4-BE49-F238E27FC236}">
                  <a16:creationId xmlns:a16="http://schemas.microsoft.com/office/drawing/2014/main" id="{676B9B2A-05B7-40E7-B197-A989D012E7E4}"/>
                </a:ext>
              </a:extLst>
            </p:cNvPr>
            <p:cNvSpPr/>
            <p:nvPr/>
          </p:nvSpPr>
          <p:spPr>
            <a:xfrm>
              <a:off x="7982188" y="4329350"/>
              <a:ext cx="9525" cy="85725"/>
            </a:xfrm>
            <a:custGeom>
              <a:avLst/>
              <a:gdLst>
                <a:gd name="connsiteX0" fmla="*/ 3572 w 0"/>
                <a:gd name="connsiteY0" fmla="*/ 3572 h 85725"/>
                <a:gd name="connsiteX1" fmla="*/ 3572 w 0"/>
                <a:gd name="connsiteY1" fmla="*/ 84534 h 85725"/>
              </a:gdLst>
              <a:ahLst/>
              <a:cxnLst>
                <a:cxn ang="0">
                  <a:pos x="connsiteX0" y="connsiteY0"/>
                </a:cxn>
                <a:cxn ang="0">
                  <a:pos x="connsiteX1" y="connsiteY1"/>
                </a:cxn>
              </a:cxnLst>
              <a:rect l="l" t="t" r="r" b="b"/>
              <a:pathLst>
                <a:path h="85725">
                  <a:moveTo>
                    <a:pt x="3572" y="3572"/>
                  </a:moveTo>
                  <a:lnTo>
                    <a:pt x="3572" y="84534"/>
                  </a:lnTo>
                </a:path>
              </a:pathLst>
            </a:custGeom>
            <a:ln w="12700" cap="flat">
              <a:solidFill>
                <a:schemeClr val="bg1"/>
              </a:solidFill>
              <a:prstDash val="solid"/>
              <a:miter/>
            </a:ln>
          </p:spPr>
          <p:txBody>
            <a:bodyPr rtlCol="0" anchor="ctr"/>
            <a:lstStyle/>
            <a:p>
              <a:endParaRPr lang="sv-SE"/>
            </a:p>
          </p:txBody>
        </p:sp>
      </p:grpSp>
      <p:pic>
        <p:nvPicPr>
          <p:cNvPr id="30" name="Bildobjekt 29">
            <a:extLst>
              <a:ext uri="{FF2B5EF4-FFF2-40B4-BE49-F238E27FC236}">
                <a16:creationId xmlns:a16="http://schemas.microsoft.com/office/drawing/2014/main" id="{48940773-476C-4DA7-A5EC-54E044F9EF92}"/>
              </a:ext>
            </a:extLst>
          </p:cNvPr>
          <p:cNvPicPr>
            <a:picLocks noChangeAspect="1"/>
          </p:cNvPicPr>
          <p:nvPr userDrawn="1"/>
        </p:nvPicPr>
        <p:blipFill>
          <a:blip r:embed="rId2"/>
          <a:stretch>
            <a:fillRect/>
          </a:stretch>
        </p:blipFill>
        <p:spPr>
          <a:xfrm>
            <a:off x="11078825" y="169070"/>
            <a:ext cx="419483" cy="392904"/>
          </a:xfrm>
          <a:prstGeom prst="rect">
            <a:avLst/>
          </a:prstGeom>
        </p:spPr>
      </p:pic>
      <p:pic>
        <p:nvPicPr>
          <p:cNvPr id="32" name="Bildobjekt 31">
            <a:extLst>
              <a:ext uri="{FF2B5EF4-FFF2-40B4-BE49-F238E27FC236}">
                <a16:creationId xmlns:a16="http://schemas.microsoft.com/office/drawing/2014/main" id="{E885B5F5-8354-4DC9-8E15-69B49EDF3F0E}"/>
              </a:ext>
            </a:extLst>
          </p:cNvPr>
          <p:cNvPicPr>
            <a:picLocks noChangeAspect="1"/>
          </p:cNvPicPr>
          <p:nvPr userDrawn="1"/>
        </p:nvPicPr>
        <p:blipFill>
          <a:blip r:embed="rId3"/>
          <a:stretch>
            <a:fillRect/>
          </a:stretch>
        </p:blipFill>
        <p:spPr>
          <a:xfrm>
            <a:off x="11553212" y="169070"/>
            <a:ext cx="419483" cy="393626"/>
          </a:xfrm>
          <a:prstGeom prst="rect">
            <a:avLst/>
          </a:prstGeom>
        </p:spPr>
      </p:pic>
    </p:spTree>
    <p:extLst>
      <p:ext uri="{BB962C8B-B14F-4D97-AF65-F5344CB8AC3E}">
        <p14:creationId xmlns:p14="http://schemas.microsoft.com/office/powerpoint/2010/main" val="5972374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Rubrik och innehåll_vit">
    <p:spTree>
      <p:nvGrpSpPr>
        <p:cNvPr id="1" name=""/>
        <p:cNvGrpSpPr/>
        <p:nvPr/>
      </p:nvGrpSpPr>
      <p:grpSpPr>
        <a:xfrm>
          <a:off x="0" y="0"/>
          <a:ext cx="0" cy="0"/>
          <a:chOff x="0" y="0"/>
          <a:chExt cx="0" cy="0"/>
        </a:xfrm>
      </p:grpSpPr>
      <p:sp>
        <p:nvSpPr>
          <p:cNvPr id="2" name="Rubrik 1"/>
          <p:cNvSpPr>
            <a:spLocks noGrp="1"/>
          </p:cNvSpPr>
          <p:nvPr>
            <p:ph type="title"/>
          </p:nvPr>
        </p:nvSpPr>
        <p:spPr>
          <a:xfrm>
            <a:off x="731838" y="1016000"/>
            <a:ext cx="7731938" cy="1039377"/>
          </a:xfrm>
        </p:spPr>
        <p:txBody>
          <a:bodyPr/>
          <a:lstStyle/>
          <a:p>
            <a:r>
              <a:rPr lang="sv-SE"/>
              <a:t>Klicka här för att ändra mall för rubrikformat</a:t>
            </a:r>
          </a:p>
        </p:txBody>
      </p:sp>
      <p:sp>
        <p:nvSpPr>
          <p:cNvPr id="8" name="Platshållare för innehåll 2">
            <a:extLst>
              <a:ext uri="{FF2B5EF4-FFF2-40B4-BE49-F238E27FC236}">
                <a16:creationId xmlns:a16="http://schemas.microsoft.com/office/drawing/2014/main" id="{1834254C-9BAD-4CF9-998E-CD43CA703D97}"/>
              </a:ext>
            </a:extLst>
          </p:cNvPr>
          <p:cNvSpPr>
            <a:spLocks noGrp="1"/>
          </p:cNvSpPr>
          <p:nvPr>
            <p:ph idx="1"/>
          </p:nvPr>
        </p:nvSpPr>
        <p:spPr>
          <a:xfrm>
            <a:off x="725688" y="2420938"/>
            <a:ext cx="5370312" cy="39243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p:txBody>
      </p:sp>
      <p:grpSp>
        <p:nvGrpSpPr>
          <p:cNvPr id="28" name="Bild 12">
            <a:extLst>
              <a:ext uri="{FF2B5EF4-FFF2-40B4-BE49-F238E27FC236}">
                <a16:creationId xmlns:a16="http://schemas.microsoft.com/office/drawing/2014/main" id="{252D8DF5-3DB0-4A9E-AA5D-5F3F696E0B41}"/>
              </a:ext>
            </a:extLst>
          </p:cNvPr>
          <p:cNvGrpSpPr/>
          <p:nvPr userDrawn="1"/>
        </p:nvGrpSpPr>
        <p:grpSpPr>
          <a:xfrm rot="11721435">
            <a:off x="6865145" y="1080939"/>
            <a:ext cx="7162970" cy="7076968"/>
            <a:chOff x="8149828" y="4715850"/>
            <a:chExt cx="2028825" cy="2028825"/>
          </a:xfrm>
        </p:grpSpPr>
        <p:sp>
          <p:nvSpPr>
            <p:cNvPr id="29" name="Frihandsfigur: Form 28">
              <a:extLst>
                <a:ext uri="{FF2B5EF4-FFF2-40B4-BE49-F238E27FC236}">
                  <a16:creationId xmlns:a16="http://schemas.microsoft.com/office/drawing/2014/main" id="{EE9567F3-B293-4278-84F7-B0AF41D20575}"/>
                </a:ext>
              </a:extLst>
            </p:cNvPr>
            <p:cNvSpPr/>
            <p:nvPr/>
          </p:nvSpPr>
          <p:spPr>
            <a:xfrm>
              <a:off x="8149828" y="4715850"/>
              <a:ext cx="2028825" cy="2028825"/>
            </a:xfrm>
            <a:custGeom>
              <a:avLst/>
              <a:gdLst>
                <a:gd name="connsiteX0" fmla="*/ 2028587 w 2028825"/>
                <a:gd name="connsiteY0" fmla="*/ 3572 h 2028825"/>
                <a:gd name="connsiteX1" fmla="*/ 3572 w 2028825"/>
                <a:gd name="connsiteY1" fmla="*/ 2028587 h 2028825"/>
              </a:gdLst>
              <a:ahLst/>
              <a:cxnLst>
                <a:cxn ang="0">
                  <a:pos x="connsiteX0" y="connsiteY0"/>
                </a:cxn>
                <a:cxn ang="0">
                  <a:pos x="connsiteX1" y="connsiteY1"/>
                </a:cxn>
              </a:cxnLst>
              <a:rect l="l" t="t" r="r" b="b"/>
              <a:pathLst>
                <a:path w="2028825" h="2028825">
                  <a:moveTo>
                    <a:pt x="2028587" y="3572"/>
                  </a:moveTo>
                  <a:cubicBezTo>
                    <a:pt x="2028587" y="1121807"/>
                    <a:pt x="1121807" y="2028587"/>
                    <a:pt x="3572" y="2028587"/>
                  </a:cubicBezTo>
                </a:path>
              </a:pathLst>
            </a:custGeom>
            <a:noFill/>
            <a:ln w="12700" cap="flat">
              <a:solidFill>
                <a:schemeClr val="tx1"/>
              </a:solidFill>
              <a:prstDash val="solid"/>
              <a:miter/>
            </a:ln>
          </p:spPr>
          <p:txBody>
            <a:bodyPr rtlCol="0" anchor="ctr"/>
            <a:lstStyle/>
            <a:p>
              <a:endParaRPr lang="sv-SE"/>
            </a:p>
          </p:txBody>
        </p:sp>
        <p:sp>
          <p:nvSpPr>
            <p:cNvPr id="30" name="Frihandsfigur: Form 29">
              <a:extLst>
                <a:ext uri="{FF2B5EF4-FFF2-40B4-BE49-F238E27FC236}">
                  <a16:creationId xmlns:a16="http://schemas.microsoft.com/office/drawing/2014/main" id="{8BC8637F-FFE7-40C6-95AA-6FD73CA05870}"/>
                </a:ext>
              </a:extLst>
            </p:cNvPr>
            <p:cNvSpPr/>
            <p:nvPr/>
          </p:nvSpPr>
          <p:spPr>
            <a:xfrm>
              <a:off x="8149828" y="4715850"/>
              <a:ext cx="1762125" cy="1762125"/>
            </a:xfrm>
            <a:custGeom>
              <a:avLst/>
              <a:gdLst>
                <a:gd name="connsiteX0" fmla="*/ 1759029 w 1762125"/>
                <a:gd name="connsiteY0" fmla="*/ 3572 h 1762125"/>
                <a:gd name="connsiteX1" fmla="*/ 3572 w 1762125"/>
                <a:gd name="connsiteY1" fmla="*/ 1759029 h 1762125"/>
              </a:gdLst>
              <a:ahLst/>
              <a:cxnLst>
                <a:cxn ang="0">
                  <a:pos x="connsiteX0" y="connsiteY0"/>
                </a:cxn>
                <a:cxn ang="0">
                  <a:pos x="connsiteX1" y="connsiteY1"/>
                </a:cxn>
              </a:cxnLst>
              <a:rect l="l" t="t" r="r" b="b"/>
              <a:pathLst>
                <a:path w="1762125" h="1762125">
                  <a:moveTo>
                    <a:pt x="1759029" y="3572"/>
                  </a:moveTo>
                  <a:cubicBezTo>
                    <a:pt x="1759029" y="973217"/>
                    <a:pt x="973217" y="1759029"/>
                    <a:pt x="3572" y="1759029"/>
                  </a:cubicBezTo>
                </a:path>
              </a:pathLst>
            </a:custGeom>
            <a:noFill/>
            <a:ln w="12700" cap="flat">
              <a:solidFill>
                <a:schemeClr val="tx1"/>
              </a:solidFill>
              <a:prstDash val="solid"/>
              <a:miter/>
            </a:ln>
          </p:spPr>
          <p:txBody>
            <a:bodyPr rtlCol="0" anchor="ctr"/>
            <a:lstStyle/>
            <a:p>
              <a:endParaRPr lang="sv-SE"/>
            </a:p>
          </p:txBody>
        </p:sp>
        <p:sp>
          <p:nvSpPr>
            <p:cNvPr id="31" name="Frihandsfigur: Form 30">
              <a:extLst>
                <a:ext uri="{FF2B5EF4-FFF2-40B4-BE49-F238E27FC236}">
                  <a16:creationId xmlns:a16="http://schemas.microsoft.com/office/drawing/2014/main" id="{2E73A415-9D93-4F1D-9598-7089E6728A98}"/>
                </a:ext>
              </a:extLst>
            </p:cNvPr>
            <p:cNvSpPr/>
            <p:nvPr/>
          </p:nvSpPr>
          <p:spPr>
            <a:xfrm>
              <a:off x="8149828" y="4715850"/>
              <a:ext cx="1485900" cy="1485900"/>
            </a:xfrm>
            <a:custGeom>
              <a:avLst/>
              <a:gdLst>
                <a:gd name="connsiteX0" fmla="*/ 1488519 w 1485900"/>
                <a:gd name="connsiteY0" fmla="*/ 3572 h 1485900"/>
                <a:gd name="connsiteX1" fmla="*/ 3572 w 1485900"/>
                <a:gd name="connsiteY1" fmla="*/ 1488519 h 1485900"/>
              </a:gdLst>
              <a:ahLst/>
              <a:cxnLst>
                <a:cxn ang="0">
                  <a:pos x="connsiteX0" y="connsiteY0"/>
                </a:cxn>
                <a:cxn ang="0">
                  <a:pos x="connsiteX1" y="connsiteY1"/>
                </a:cxn>
              </a:cxnLst>
              <a:rect l="l" t="t" r="r" b="b"/>
              <a:pathLst>
                <a:path w="1485900" h="1485900">
                  <a:moveTo>
                    <a:pt x="1488519" y="3572"/>
                  </a:moveTo>
                  <a:cubicBezTo>
                    <a:pt x="1488519" y="823674"/>
                    <a:pt x="823674" y="1488519"/>
                    <a:pt x="3572" y="1488519"/>
                  </a:cubicBezTo>
                </a:path>
              </a:pathLst>
            </a:custGeom>
            <a:noFill/>
            <a:ln w="12700" cap="flat">
              <a:solidFill>
                <a:schemeClr val="tx1"/>
              </a:solidFill>
              <a:prstDash val="solid"/>
              <a:miter/>
            </a:ln>
          </p:spPr>
          <p:txBody>
            <a:bodyPr rtlCol="0" anchor="ctr"/>
            <a:lstStyle/>
            <a:p>
              <a:endParaRPr lang="sv-SE"/>
            </a:p>
          </p:txBody>
        </p:sp>
        <p:sp>
          <p:nvSpPr>
            <p:cNvPr id="32" name="Frihandsfigur: Form 31">
              <a:extLst>
                <a:ext uri="{FF2B5EF4-FFF2-40B4-BE49-F238E27FC236}">
                  <a16:creationId xmlns:a16="http://schemas.microsoft.com/office/drawing/2014/main" id="{07B6DC64-939C-4420-A865-F2912D2EC8CF}"/>
                </a:ext>
              </a:extLst>
            </p:cNvPr>
            <p:cNvSpPr/>
            <p:nvPr/>
          </p:nvSpPr>
          <p:spPr>
            <a:xfrm>
              <a:off x="8149828" y="4715850"/>
              <a:ext cx="1219200" cy="1219200"/>
            </a:xfrm>
            <a:custGeom>
              <a:avLst/>
              <a:gdLst>
                <a:gd name="connsiteX0" fmla="*/ 1218962 w 1219200"/>
                <a:gd name="connsiteY0" fmla="*/ 3572 h 1219200"/>
                <a:gd name="connsiteX1" fmla="*/ 3572 w 1219200"/>
                <a:gd name="connsiteY1" fmla="*/ 1218962 h 1219200"/>
              </a:gdLst>
              <a:ahLst/>
              <a:cxnLst>
                <a:cxn ang="0">
                  <a:pos x="connsiteX0" y="connsiteY0"/>
                </a:cxn>
                <a:cxn ang="0">
                  <a:pos x="connsiteX1" y="connsiteY1"/>
                </a:cxn>
              </a:cxnLst>
              <a:rect l="l" t="t" r="r" b="b"/>
              <a:pathLst>
                <a:path w="1219200" h="1219200">
                  <a:moveTo>
                    <a:pt x="1218962" y="3572"/>
                  </a:moveTo>
                  <a:cubicBezTo>
                    <a:pt x="1218962" y="674132"/>
                    <a:pt x="675084" y="1218962"/>
                    <a:pt x="3572" y="1218962"/>
                  </a:cubicBezTo>
                </a:path>
              </a:pathLst>
            </a:custGeom>
            <a:noFill/>
            <a:ln w="12700" cap="flat">
              <a:solidFill>
                <a:schemeClr val="tx1"/>
              </a:solidFill>
              <a:prstDash val="solid"/>
              <a:miter/>
            </a:ln>
          </p:spPr>
          <p:txBody>
            <a:bodyPr rtlCol="0" anchor="ctr"/>
            <a:lstStyle/>
            <a:p>
              <a:endParaRPr lang="sv-SE"/>
            </a:p>
          </p:txBody>
        </p:sp>
        <p:sp>
          <p:nvSpPr>
            <p:cNvPr id="33" name="Frihandsfigur: Form 32">
              <a:extLst>
                <a:ext uri="{FF2B5EF4-FFF2-40B4-BE49-F238E27FC236}">
                  <a16:creationId xmlns:a16="http://schemas.microsoft.com/office/drawing/2014/main" id="{F51F4248-BB39-42F0-ADB6-CFD52B719617}"/>
                </a:ext>
              </a:extLst>
            </p:cNvPr>
            <p:cNvSpPr/>
            <p:nvPr/>
          </p:nvSpPr>
          <p:spPr>
            <a:xfrm>
              <a:off x="8149828" y="4715850"/>
              <a:ext cx="942975" cy="942975"/>
            </a:xfrm>
            <a:custGeom>
              <a:avLst/>
              <a:gdLst>
                <a:gd name="connsiteX0" fmla="*/ 948452 w 942975"/>
                <a:gd name="connsiteY0" fmla="*/ 3572 h 942975"/>
                <a:gd name="connsiteX1" fmla="*/ 3572 w 942975"/>
                <a:gd name="connsiteY1" fmla="*/ 948452 h 942975"/>
              </a:gdLst>
              <a:ahLst/>
              <a:cxnLst>
                <a:cxn ang="0">
                  <a:pos x="connsiteX0" y="connsiteY0"/>
                </a:cxn>
                <a:cxn ang="0">
                  <a:pos x="connsiteX1" y="connsiteY1"/>
                </a:cxn>
              </a:cxnLst>
              <a:rect l="l" t="t" r="r" b="b"/>
              <a:pathLst>
                <a:path w="942975" h="942975">
                  <a:moveTo>
                    <a:pt x="948452" y="3572"/>
                  </a:moveTo>
                  <a:cubicBezTo>
                    <a:pt x="948452" y="525542"/>
                    <a:pt x="525542" y="948452"/>
                    <a:pt x="3572" y="948452"/>
                  </a:cubicBezTo>
                </a:path>
              </a:pathLst>
            </a:custGeom>
            <a:noFill/>
            <a:ln w="12700" cap="flat">
              <a:solidFill>
                <a:schemeClr val="tx1"/>
              </a:solidFill>
              <a:prstDash val="solid"/>
              <a:miter/>
            </a:ln>
          </p:spPr>
          <p:txBody>
            <a:bodyPr rtlCol="0" anchor="ctr"/>
            <a:lstStyle/>
            <a:p>
              <a:endParaRPr lang="sv-SE"/>
            </a:p>
          </p:txBody>
        </p:sp>
        <p:sp>
          <p:nvSpPr>
            <p:cNvPr id="34" name="Frihandsfigur: Form 33">
              <a:extLst>
                <a:ext uri="{FF2B5EF4-FFF2-40B4-BE49-F238E27FC236}">
                  <a16:creationId xmlns:a16="http://schemas.microsoft.com/office/drawing/2014/main" id="{EB08580F-32E1-4C20-9382-2DB27B249ACA}"/>
                </a:ext>
              </a:extLst>
            </p:cNvPr>
            <p:cNvSpPr/>
            <p:nvPr/>
          </p:nvSpPr>
          <p:spPr>
            <a:xfrm>
              <a:off x="8149828" y="4715850"/>
              <a:ext cx="676275" cy="676275"/>
            </a:xfrm>
            <a:custGeom>
              <a:avLst/>
              <a:gdLst>
                <a:gd name="connsiteX0" fmla="*/ 678894 w 676275"/>
                <a:gd name="connsiteY0" fmla="*/ 3572 h 676275"/>
                <a:gd name="connsiteX1" fmla="*/ 3572 w 676275"/>
                <a:gd name="connsiteY1" fmla="*/ 678894 h 676275"/>
              </a:gdLst>
              <a:ahLst/>
              <a:cxnLst>
                <a:cxn ang="0">
                  <a:pos x="connsiteX0" y="connsiteY0"/>
                </a:cxn>
                <a:cxn ang="0">
                  <a:pos x="connsiteX1" y="connsiteY1"/>
                </a:cxn>
              </a:cxnLst>
              <a:rect l="l" t="t" r="r" b="b"/>
              <a:pathLst>
                <a:path w="676275" h="676275">
                  <a:moveTo>
                    <a:pt x="678894" y="3572"/>
                  </a:moveTo>
                  <a:cubicBezTo>
                    <a:pt x="678894" y="375999"/>
                    <a:pt x="376952" y="678894"/>
                    <a:pt x="3572" y="678894"/>
                  </a:cubicBezTo>
                </a:path>
              </a:pathLst>
            </a:custGeom>
            <a:noFill/>
            <a:ln w="12700" cap="flat">
              <a:solidFill>
                <a:schemeClr val="tx1"/>
              </a:solidFill>
              <a:prstDash val="solid"/>
              <a:miter/>
            </a:ln>
          </p:spPr>
          <p:txBody>
            <a:bodyPr rtlCol="0" anchor="ctr"/>
            <a:lstStyle/>
            <a:p>
              <a:endParaRPr lang="sv-SE"/>
            </a:p>
          </p:txBody>
        </p:sp>
        <p:sp>
          <p:nvSpPr>
            <p:cNvPr id="35" name="Frihandsfigur: Form 34">
              <a:extLst>
                <a:ext uri="{FF2B5EF4-FFF2-40B4-BE49-F238E27FC236}">
                  <a16:creationId xmlns:a16="http://schemas.microsoft.com/office/drawing/2014/main" id="{48BB14A5-EFD8-4FC4-87B9-8557D967CE2C}"/>
                </a:ext>
              </a:extLst>
            </p:cNvPr>
            <p:cNvSpPr/>
            <p:nvPr/>
          </p:nvSpPr>
          <p:spPr>
            <a:xfrm>
              <a:off x="8149828" y="4715850"/>
              <a:ext cx="409575" cy="409575"/>
            </a:xfrm>
            <a:custGeom>
              <a:avLst/>
              <a:gdLst>
                <a:gd name="connsiteX0" fmla="*/ 408384 w 409575"/>
                <a:gd name="connsiteY0" fmla="*/ 3572 h 409575"/>
                <a:gd name="connsiteX1" fmla="*/ 3572 w 409575"/>
                <a:gd name="connsiteY1" fmla="*/ 408384 h 409575"/>
              </a:gdLst>
              <a:ahLst/>
              <a:cxnLst>
                <a:cxn ang="0">
                  <a:pos x="connsiteX0" y="connsiteY0"/>
                </a:cxn>
                <a:cxn ang="0">
                  <a:pos x="connsiteX1" y="connsiteY1"/>
                </a:cxn>
              </a:cxnLst>
              <a:rect l="l" t="t" r="r" b="b"/>
              <a:pathLst>
                <a:path w="409575" h="409575">
                  <a:moveTo>
                    <a:pt x="408384" y="3572"/>
                  </a:moveTo>
                  <a:cubicBezTo>
                    <a:pt x="408384" y="227409"/>
                    <a:pt x="227409" y="408384"/>
                    <a:pt x="3572" y="408384"/>
                  </a:cubicBezTo>
                </a:path>
              </a:pathLst>
            </a:custGeom>
            <a:noFill/>
            <a:ln w="12700" cap="flat">
              <a:solidFill>
                <a:schemeClr val="tx1"/>
              </a:solidFill>
              <a:prstDash val="solid"/>
              <a:miter/>
            </a:ln>
          </p:spPr>
          <p:txBody>
            <a:bodyPr rtlCol="0" anchor="ctr"/>
            <a:lstStyle/>
            <a:p>
              <a:endParaRPr lang="sv-SE"/>
            </a:p>
          </p:txBody>
        </p:sp>
      </p:grpSp>
    </p:spTree>
    <p:extLst>
      <p:ext uri="{BB962C8B-B14F-4D97-AF65-F5344CB8AC3E}">
        <p14:creationId xmlns:p14="http://schemas.microsoft.com/office/powerpoint/2010/main" val="29475922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nnehåll och bild höger">
    <p:spTree>
      <p:nvGrpSpPr>
        <p:cNvPr id="1" name=""/>
        <p:cNvGrpSpPr/>
        <p:nvPr/>
      </p:nvGrpSpPr>
      <p:grpSpPr>
        <a:xfrm>
          <a:off x="0" y="0"/>
          <a:ext cx="0" cy="0"/>
          <a:chOff x="0" y="0"/>
          <a:chExt cx="0" cy="0"/>
        </a:xfrm>
      </p:grpSpPr>
      <p:sp>
        <p:nvSpPr>
          <p:cNvPr id="2" name="Rubrik 1"/>
          <p:cNvSpPr>
            <a:spLocks noGrp="1"/>
          </p:cNvSpPr>
          <p:nvPr>
            <p:ph type="title"/>
          </p:nvPr>
        </p:nvSpPr>
        <p:spPr>
          <a:xfrm>
            <a:off x="731838" y="1016000"/>
            <a:ext cx="5188245" cy="1038253"/>
          </a:xfrm>
        </p:spPr>
        <p:txBody>
          <a:bodyPr/>
          <a:lstStyle/>
          <a:p>
            <a:r>
              <a:rPr lang="sv-SE"/>
              <a:t>Klicka här för att ändra mall för rubrikformat</a:t>
            </a:r>
          </a:p>
        </p:txBody>
      </p:sp>
      <p:sp>
        <p:nvSpPr>
          <p:cNvPr id="8" name="Platshållare för innehåll 2">
            <a:extLst>
              <a:ext uri="{FF2B5EF4-FFF2-40B4-BE49-F238E27FC236}">
                <a16:creationId xmlns:a16="http://schemas.microsoft.com/office/drawing/2014/main" id="{1834254C-9BAD-4CF9-998E-CD43CA703D97}"/>
              </a:ext>
            </a:extLst>
          </p:cNvPr>
          <p:cNvSpPr>
            <a:spLocks noGrp="1"/>
          </p:cNvSpPr>
          <p:nvPr>
            <p:ph idx="1"/>
          </p:nvPr>
        </p:nvSpPr>
        <p:spPr>
          <a:xfrm>
            <a:off x="731838" y="2420938"/>
            <a:ext cx="5184776" cy="39243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p:txBody>
      </p:sp>
      <p:sp>
        <p:nvSpPr>
          <p:cNvPr id="6" name="Platshållare för bild 5">
            <a:extLst>
              <a:ext uri="{FF2B5EF4-FFF2-40B4-BE49-F238E27FC236}">
                <a16:creationId xmlns:a16="http://schemas.microsoft.com/office/drawing/2014/main" id="{0091C627-AF69-4108-A4C8-11AD5D161494}"/>
              </a:ext>
            </a:extLst>
          </p:cNvPr>
          <p:cNvSpPr>
            <a:spLocks noGrp="1"/>
          </p:cNvSpPr>
          <p:nvPr>
            <p:ph type="pic" sz="quarter" idx="10"/>
          </p:nvPr>
        </p:nvSpPr>
        <p:spPr>
          <a:xfrm>
            <a:off x="6275387" y="1016001"/>
            <a:ext cx="5689601" cy="5329238"/>
          </a:xfrm>
        </p:spPr>
        <p:txBody>
          <a:bodyPr anchor="ctr" anchorCtr="0"/>
          <a:lstStyle>
            <a:lvl1pPr marL="0" indent="0" algn="ctr">
              <a:buNone/>
              <a:defRPr sz="1600"/>
            </a:lvl1pPr>
          </a:lstStyle>
          <a:p>
            <a:r>
              <a:rPr lang="sv-SE"/>
              <a:t>Klicka på ikonen för att lägga till en bild</a:t>
            </a:r>
          </a:p>
        </p:txBody>
      </p:sp>
    </p:spTree>
    <p:extLst>
      <p:ext uri="{BB962C8B-B14F-4D97-AF65-F5344CB8AC3E}">
        <p14:creationId xmlns:p14="http://schemas.microsoft.com/office/powerpoint/2010/main" val="2738483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vsnittsrubrik">
    <p:spTree>
      <p:nvGrpSpPr>
        <p:cNvPr id="1" name=""/>
        <p:cNvGrpSpPr/>
        <p:nvPr/>
      </p:nvGrpSpPr>
      <p:grpSpPr>
        <a:xfrm>
          <a:off x="0" y="0"/>
          <a:ext cx="0" cy="0"/>
          <a:chOff x="0" y="0"/>
          <a:chExt cx="0" cy="0"/>
        </a:xfrm>
      </p:grpSpPr>
      <p:sp>
        <p:nvSpPr>
          <p:cNvPr id="4" name="Rubrik 1">
            <a:extLst>
              <a:ext uri="{FF2B5EF4-FFF2-40B4-BE49-F238E27FC236}">
                <a16:creationId xmlns:a16="http://schemas.microsoft.com/office/drawing/2014/main" id="{633150E8-575F-0917-6A16-4FA07DDB8825}"/>
              </a:ext>
            </a:extLst>
          </p:cNvPr>
          <p:cNvSpPr>
            <a:spLocks noGrp="1"/>
          </p:cNvSpPr>
          <p:nvPr>
            <p:ph type="ctrTitle"/>
          </p:nvPr>
        </p:nvSpPr>
        <p:spPr>
          <a:xfrm>
            <a:off x="937260" y="2763203"/>
            <a:ext cx="10203180" cy="2387600"/>
          </a:xfrm>
          <a:prstGeom prst="rect">
            <a:avLst/>
          </a:prstGeom>
        </p:spPr>
        <p:txBody>
          <a:bodyPr anchor="b">
            <a:normAutofit/>
          </a:bodyPr>
          <a:lstStyle>
            <a:lvl1pPr algn="l">
              <a:defRPr sz="5400" b="1" i="0">
                <a:latin typeface="Noto Sans" panose="020B0502040504020204" pitchFamily="34" charset="0"/>
                <a:ea typeface="Noto Sans" panose="020B0502040504020204" pitchFamily="34" charset="0"/>
                <a:cs typeface="Noto Sans" panose="020B0502040504020204" pitchFamily="34" charset="0"/>
              </a:defRPr>
            </a:lvl1pPr>
          </a:lstStyle>
          <a:p>
            <a:r>
              <a:rPr lang="sv-SE"/>
              <a:t>Klicka här för att ändra mall för rubrikformat</a:t>
            </a:r>
            <a:endParaRPr lang="en-GB" dirty="0"/>
          </a:p>
        </p:txBody>
      </p:sp>
      <p:sp>
        <p:nvSpPr>
          <p:cNvPr id="5" name="Underrubrik 2">
            <a:extLst>
              <a:ext uri="{FF2B5EF4-FFF2-40B4-BE49-F238E27FC236}">
                <a16:creationId xmlns:a16="http://schemas.microsoft.com/office/drawing/2014/main" id="{DBE651B2-FDD8-260B-C7CD-6AF47F8C3AE8}"/>
              </a:ext>
            </a:extLst>
          </p:cNvPr>
          <p:cNvSpPr>
            <a:spLocks noGrp="1"/>
          </p:cNvSpPr>
          <p:nvPr>
            <p:ph type="subTitle" idx="1"/>
          </p:nvPr>
        </p:nvSpPr>
        <p:spPr>
          <a:xfrm>
            <a:off x="937260" y="5380602"/>
            <a:ext cx="10210800" cy="1042776"/>
          </a:xfrm>
        </p:spPr>
        <p:txBody>
          <a:bodyPr/>
          <a:lstStyle>
            <a:lvl1pPr marL="0" indent="0" algn="l">
              <a:buNone/>
              <a:defRPr sz="2400" b="1" i="0">
                <a:latin typeface="Noto Sans SemiBold" panose="020B0502040504020204" pitchFamily="34" charset="0"/>
                <a:ea typeface="Noto Sans SemiBold" panose="020B0502040504020204" pitchFamily="34" charset="0"/>
                <a:cs typeface="Noto Sans SemiBold" panose="020B050204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en-GB" dirty="0"/>
          </a:p>
        </p:txBody>
      </p:sp>
      <p:sp>
        <p:nvSpPr>
          <p:cNvPr id="10" name="Platshållare för datum 3">
            <a:extLst>
              <a:ext uri="{FF2B5EF4-FFF2-40B4-BE49-F238E27FC236}">
                <a16:creationId xmlns:a16="http://schemas.microsoft.com/office/drawing/2014/main" id="{665B354A-C403-672A-FCB5-BC74E209EF22}"/>
              </a:ext>
            </a:extLst>
          </p:cNvPr>
          <p:cNvSpPr>
            <a:spLocks noGrp="1"/>
          </p:cNvSpPr>
          <p:nvPr>
            <p:ph type="dt" sz="half" idx="2"/>
          </p:nvPr>
        </p:nvSpPr>
        <p:spPr>
          <a:xfrm>
            <a:off x="835378" y="6356350"/>
            <a:ext cx="2746022" cy="365125"/>
          </a:xfrm>
          <a:prstGeom prst="rect">
            <a:avLst/>
          </a:prstGeom>
        </p:spPr>
        <p:txBody>
          <a:bodyPr vert="horz" lIns="91440" tIns="45720" rIns="91440" bIns="45720" rtlCol="0" anchor="ctr"/>
          <a:lstStyle>
            <a:lvl1pPr algn="l">
              <a:defRPr sz="1100" b="0" i="0">
                <a:solidFill>
                  <a:schemeClr val="tx1">
                    <a:tint val="75000"/>
                  </a:schemeClr>
                </a:solidFill>
                <a:latin typeface="Noto Sans" panose="020B0502040504020204" pitchFamily="34" charset="0"/>
                <a:ea typeface="Noto Sans" panose="020B0502040504020204" pitchFamily="34" charset="0"/>
                <a:cs typeface="Noto Sans" panose="020B0502040504020204" pitchFamily="34" charset="0"/>
              </a:defRPr>
            </a:lvl1pPr>
          </a:lstStyle>
          <a:p>
            <a:fld id="{90912506-542B-5F4F-9C3D-4D2E447205D7}" type="datetimeFigureOut">
              <a:rPr lang="en-GB" smtClean="0"/>
              <a:pPr/>
              <a:t>13/05/2025</a:t>
            </a:fld>
            <a:endParaRPr lang="en-GB" dirty="0"/>
          </a:p>
        </p:txBody>
      </p:sp>
      <p:sp>
        <p:nvSpPr>
          <p:cNvPr id="11" name="Platshållare för bildnummer 5">
            <a:extLst>
              <a:ext uri="{FF2B5EF4-FFF2-40B4-BE49-F238E27FC236}">
                <a16:creationId xmlns:a16="http://schemas.microsoft.com/office/drawing/2014/main" id="{BE0C9D18-BA60-FAA7-B858-7F3738ED1B01}"/>
              </a:ext>
            </a:extLst>
          </p:cNvPr>
          <p:cNvSpPr>
            <a:spLocks noGrp="1"/>
          </p:cNvSpPr>
          <p:nvPr>
            <p:ph type="sldNum" sz="quarter" idx="4"/>
          </p:nvPr>
        </p:nvSpPr>
        <p:spPr>
          <a:xfrm>
            <a:off x="0" y="6356350"/>
            <a:ext cx="767643" cy="365125"/>
          </a:xfrm>
          <a:prstGeom prst="rect">
            <a:avLst/>
          </a:prstGeom>
        </p:spPr>
        <p:txBody>
          <a:bodyPr vert="horz" lIns="91440" tIns="45720" rIns="91440" bIns="45720" rtlCol="0" anchor="ctr"/>
          <a:lstStyle>
            <a:lvl1pPr algn="r">
              <a:defRPr sz="1100" b="1" i="0">
                <a:solidFill>
                  <a:schemeClr val="tx1">
                    <a:tint val="75000"/>
                  </a:schemeClr>
                </a:solidFill>
                <a:latin typeface="Noto Sans SemiBold" panose="020B0502040504020204" pitchFamily="34" charset="0"/>
                <a:ea typeface="Noto Sans SemiBold" panose="020B0502040504020204" pitchFamily="34" charset="0"/>
                <a:cs typeface="Noto Sans SemiBold" panose="020B0502040504020204" pitchFamily="34" charset="0"/>
              </a:defRPr>
            </a:lvl1pPr>
          </a:lstStyle>
          <a:p>
            <a:fld id="{CDC5FD15-3978-D640-A1C3-C30015E51BAD}" type="slidenum">
              <a:rPr lang="en-GB" smtClean="0"/>
              <a:pPr/>
              <a:t>‹#›</a:t>
            </a:fld>
            <a:endParaRPr lang="en-GB" dirty="0"/>
          </a:p>
        </p:txBody>
      </p:sp>
      <p:sp>
        <p:nvSpPr>
          <p:cNvPr id="12" name="Platshållare för sidfot 6">
            <a:extLst>
              <a:ext uri="{FF2B5EF4-FFF2-40B4-BE49-F238E27FC236}">
                <a16:creationId xmlns:a16="http://schemas.microsoft.com/office/drawing/2014/main" id="{82154A78-2F28-75BF-1F80-3732F02D3B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b="0" i="0">
                <a:solidFill>
                  <a:schemeClr val="tx1">
                    <a:tint val="75000"/>
                  </a:schemeClr>
                </a:solidFill>
                <a:latin typeface="Noto Sans" panose="020B0502040504020204" pitchFamily="34" charset="0"/>
                <a:ea typeface="Noto Sans" panose="020B0502040504020204" pitchFamily="34" charset="0"/>
                <a:cs typeface="Noto Sans" panose="020B0502040504020204" pitchFamily="34" charset="0"/>
              </a:defRPr>
            </a:lvl1pPr>
          </a:lstStyle>
          <a:p>
            <a:endParaRPr lang="en-GB"/>
          </a:p>
        </p:txBody>
      </p:sp>
    </p:spTree>
    <p:extLst>
      <p:ext uri="{BB962C8B-B14F-4D97-AF65-F5344CB8AC3E}">
        <p14:creationId xmlns:p14="http://schemas.microsoft.com/office/powerpoint/2010/main" val="24291649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nnehåll och bild vänster">
    <p:spTree>
      <p:nvGrpSpPr>
        <p:cNvPr id="1" name=""/>
        <p:cNvGrpSpPr/>
        <p:nvPr/>
      </p:nvGrpSpPr>
      <p:grpSpPr>
        <a:xfrm>
          <a:off x="0" y="0"/>
          <a:ext cx="0" cy="0"/>
          <a:chOff x="0" y="0"/>
          <a:chExt cx="0" cy="0"/>
        </a:xfrm>
      </p:grpSpPr>
      <p:sp>
        <p:nvSpPr>
          <p:cNvPr id="2" name="Rubrik 1"/>
          <p:cNvSpPr>
            <a:spLocks noGrp="1"/>
          </p:cNvSpPr>
          <p:nvPr>
            <p:ph type="title"/>
          </p:nvPr>
        </p:nvSpPr>
        <p:spPr>
          <a:xfrm>
            <a:off x="6275388" y="1010416"/>
            <a:ext cx="5188245" cy="1050159"/>
          </a:xfrm>
        </p:spPr>
        <p:txBody>
          <a:bodyPr/>
          <a:lstStyle/>
          <a:p>
            <a:r>
              <a:rPr lang="sv-SE"/>
              <a:t>Klicka här för att ändra mall för rubrikformat</a:t>
            </a:r>
          </a:p>
        </p:txBody>
      </p:sp>
      <p:sp>
        <p:nvSpPr>
          <p:cNvPr id="8" name="Platshållare för innehåll 2">
            <a:extLst>
              <a:ext uri="{FF2B5EF4-FFF2-40B4-BE49-F238E27FC236}">
                <a16:creationId xmlns:a16="http://schemas.microsoft.com/office/drawing/2014/main" id="{1834254C-9BAD-4CF9-998E-CD43CA703D97}"/>
              </a:ext>
            </a:extLst>
          </p:cNvPr>
          <p:cNvSpPr>
            <a:spLocks noGrp="1"/>
          </p:cNvSpPr>
          <p:nvPr>
            <p:ph idx="1"/>
          </p:nvPr>
        </p:nvSpPr>
        <p:spPr>
          <a:xfrm>
            <a:off x="6275388" y="2420938"/>
            <a:ext cx="5689600" cy="39243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p:txBody>
      </p:sp>
      <p:sp>
        <p:nvSpPr>
          <p:cNvPr id="6" name="Platshållare för bild 5">
            <a:extLst>
              <a:ext uri="{FF2B5EF4-FFF2-40B4-BE49-F238E27FC236}">
                <a16:creationId xmlns:a16="http://schemas.microsoft.com/office/drawing/2014/main" id="{0091C627-AF69-4108-A4C8-11AD5D161494}"/>
              </a:ext>
            </a:extLst>
          </p:cNvPr>
          <p:cNvSpPr>
            <a:spLocks noGrp="1"/>
          </p:cNvSpPr>
          <p:nvPr>
            <p:ph type="pic" sz="quarter" idx="10"/>
          </p:nvPr>
        </p:nvSpPr>
        <p:spPr>
          <a:xfrm>
            <a:off x="745908" y="1010417"/>
            <a:ext cx="5170705" cy="5334822"/>
          </a:xfrm>
        </p:spPr>
        <p:txBody>
          <a:bodyPr anchor="ctr" anchorCtr="0"/>
          <a:lstStyle>
            <a:lvl1pPr marL="0" indent="0" algn="ctr">
              <a:buNone/>
              <a:defRPr sz="1600"/>
            </a:lvl1pPr>
          </a:lstStyle>
          <a:p>
            <a:r>
              <a:rPr lang="sv-SE"/>
              <a:t>Klicka på ikonen för att lägga till en bild</a:t>
            </a:r>
          </a:p>
        </p:txBody>
      </p:sp>
    </p:spTree>
    <p:extLst>
      <p:ext uri="{BB962C8B-B14F-4D97-AF65-F5344CB8AC3E}">
        <p14:creationId xmlns:p14="http://schemas.microsoft.com/office/powerpoint/2010/main" val="23167719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vå innehåll">
    <p:spTree>
      <p:nvGrpSpPr>
        <p:cNvPr id="1" name=""/>
        <p:cNvGrpSpPr/>
        <p:nvPr/>
      </p:nvGrpSpPr>
      <p:grpSpPr>
        <a:xfrm>
          <a:off x="0" y="0"/>
          <a:ext cx="0" cy="0"/>
          <a:chOff x="0" y="0"/>
          <a:chExt cx="0" cy="0"/>
        </a:xfrm>
      </p:grpSpPr>
      <p:sp>
        <p:nvSpPr>
          <p:cNvPr id="2" name="Rubrik 1"/>
          <p:cNvSpPr>
            <a:spLocks noGrp="1"/>
          </p:cNvSpPr>
          <p:nvPr>
            <p:ph type="title"/>
          </p:nvPr>
        </p:nvSpPr>
        <p:spPr>
          <a:xfrm>
            <a:off x="750243" y="1029494"/>
            <a:ext cx="7627219" cy="1031081"/>
          </a:xfrm>
        </p:spPr>
        <p:txBody>
          <a:bodyPr/>
          <a:lstStyle/>
          <a:p>
            <a:r>
              <a:rPr lang="sv-SE"/>
              <a:t>Klicka här för att ändra mall för rubrikformat</a:t>
            </a:r>
          </a:p>
        </p:txBody>
      </p:sp>
      <p:sp>
        <p:nvSpPr>
          <p:cNvPr id="8" name="Platshållare för innehåll 2">
            <a:extLst>
              <a:ext uri="{FF2B5EF4-FFF2-40B4-BE49-F238E27FC236}">
                <a16:creationId xmlns:a16="http://schemas.microsoft.com/office/drawing/2014/main" id="{1834254C-9BAD-4CF9-998E-CD43CA703D97}"/>
              </a:ext>
            </a:extLst>
          </p:cNvPr>
          <p:cNvSpPr>
            <a:spLocks noGrp="1"/>
          </p:cNvSpPr>
          <p:nvPr>
            <p:ph idx="1"/>
          </p:nvPr>
        </p:nvSpPr>
        <p:spPr>
          <a:xfrm>
            <a:off x="725689" y="2420938"/>
            <a:ext cx="3690958" cy="390948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p:txBody>
      </p:sp>
      <p:sp>
        <p:nvSpPr>
          <p:cNvPr id="11" name="Platshållare för innehåll 2">
            <a:extLst>
              <a:ext uri="{FF2B5EF4-FFF2-40B4-BE49-F238E27FC236}">
                <a16:creationId xmlns:a16="http://schemas.microsoft.com/office/drawing/2014/main" id="{391E7B50-F211-4773-9434-6D9056770638}"/>
              </a:ext>
            </a:extLst>
          </p:cNvPr>
          <p:cNvSpPr>
            <a:spLocks noGrp="1"/>
          </p:cNvSpPr>
          <p:nvPr>
            <p:ph idx="13"/>
          </p:nvPr>
        </p:nvSpPr>
        <p:spPr>
          <a:xfrm>
            <a:off x="4686504" y="2420938"/>
            <a:ext cx="3690958" cy="390948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p:txBody>
      </p:sp>
      <p:grpSp>
        <p:nvGrpSpPr>
          <p:cNvPr id="4" name="Bild 2">
            <a:extLst>
              <a:ext uri="{FF2B5EF4-FFF2-40B4-BE49-F238E27FC236}">
                <a16:creationId xmlns:a16="http://schemas.microsoft.com/office/drawing/2014/main" id="{B5B7B78E-801B-4906-8DD6-528326F931C7}"/>
              </a:ext>
            </a:extLst>
          </p:cNvPr>
          <p:cNvGrpSpPr/>
          <p:nvPr/>
        </p:nvGrpSpPr>
        <p:grpSpPr>
          <a:xfrm>
            <a:off x="8648700" y="-2324098"/>
            <a:ext cx="4178299" cy="8356598"/>
            <a:chOff x="5014912" y="1266825"/>
            <a:chExt cx="2162175" cy="4324350"/>
          </a:xfrm>
        </p:grpSpPr>
        <p:sp>
          <p:nvSpPr>
            <p:cNvPr id="5" name="Frihandsfigur: Form 4">
              <a:extLst>
                <a:ext uri="{FF2B5EF4-FFF2-40B4-BE49-F238E27FC236}">
                  <a16:creationId xmlns:a16="http://schemas.microsoft.com/office/drawing/2014/main" id="{84F6DAFE-A40C-4327-8B68-D998EC99B965}"/>
                </a:ext>
              </a:extLst>
            </p:cNvPr>
            <p:cNvSpPr/>
            <p:nvPr/>
          </p:nvSpPr>
          <p:spPr>
            <a:xfrm>
              <a:off x="5014198" y="4503658"/>
              <a:ext cx="2162175" cy="1085850"/>
            </a:xfrm>
            <a:custGeom>
              <a:avLst/>
              <a:gdLst>
                <a:gd name="connsiteX0" fmla="*/ 2162889 w 2162175"/>
                <a:gd name="connsiteY0" fmla="*/ 3572 h 1085850"/>
                <a:gd name="connsiteX1" fmla="*/ 1082754 w 2162175"/>
                <a:gd name="connsiteY1" fmla="*/ 1083707 h 1085850"/>
                <a:gd name="connsiteX2" fmla="*/ 3572 w 2162175"/>
                <a:gd name="connsiteY2" fmla="*/ 3572 h 1085850"/>
                <a:gd name="connsiteX3" fmla="*/ 2162889 w 2162175"/>
                <a:gd name="connsiteY3" fmla="*/ 3572 h 1085850"/>
              </a:gdLst>
              <a:ahLst/>
              <a:cxnLst>
                <a:cxn ang="0">
                  <a:pos x="connsiteX0" y="connsiteY0"/>
                </a:cxn>
                <a:cxn ang="0">
                  <a:pos x="connsiteX1" y="connsiteY1"/>
                </a:cxn>
                <a:cxn ang="0">
                  <a:pos x="connsiteX2" y="connsiteY2"/>
                </a:cxn>
                <a:cxn ang="0">
                  <a:pos x="connsiteX3" y="connsiteY3"/>
                </a:cxn>
              </a:cxnLst>
              <a:rect l="l" t="t" r="r" b="b"/>
              <a:pathLst>
                <a:path w="2162175" h="1085850">
                  <a:moveTo>
                    <a:pt x="2162889" y="3572"/>
                  </a:moveTo>
                  <a:cubicBezTo>
                    <a:pt x="2162889" y="599837"/>
                    <a:pt x="1679019" y="1083707"/>
                    <a:pt x="1082754" y="1083707"/>
                  </a:cubicBezTo>
                  <a:cubicBezTo>
                    <a:pt x="486489" y="1083707"/>
                    <a:pt x="3572" y="599837"/>
                    <a:pt x="3572" y="3572"/>
                  </a:cubicBezTo>
                  <a:lnTo>
                    <a:pt x="2162889" y="3572"/>
                  </a:lnTo>
                  <a:close/>
                </a:path>
              </a:pathLst>
            </a:custGeom>
            <a:noFill/>
            <a:ln w="12700" cap="flat">
              <a:solidFill>
                <a:srgbClr val="000000"/>
              </a:solidFill>
              <a:prstDash val="solid"/>
              <a:miter/>
            </a:ln>
          </p:spPr>
          <p:txBody>
            <a:bodyPr rtlCol="0" anchor="ctr"/>
            <a:lstStyle/>
            <a:p>
              <a:endParaRPr lang="sv-SE"/>
            </a:p>
          </p:txBody>
        </p:sp>
        <p:sp>
          <p:nvSpPr>
            <p:cNvPr id="6" name="Frihandsfigur: Form 5">
              <a:extLst>
                <a:ext uri="{FF2B5EF4-FFF2-40B4-BE49-F238E27FC236}">
                  <a16:creationId xmlns:a16="http://schemas.microsoft.com/office/drawing/2014/main" id="{C0697574-ED35-47E9-8C32-04DD60F42F25}"/>
                </a:ext>
              </a:extLst>
            </p:cNvPr>
            <p:cNvSpPr/>
            <p:nvPr/>
          </p:nvSpPr>
          <p:spPr>
            <a:xfrm>
              <a:off x="5014198" y="1263253"/>
              <a:ext cx="9525" cy="3238500"/>
            </a:xfrm>
            <a:custGeom>
              <a:avLst/>
              <a:gdLst>
                <a:gd name="connsiteX0" fmla="*/ 3572 w 0"/>
                <a:gd name="connsiteY0" fmla="*/ 3243977 h 3238500"/>
                <a:gd name="connsiteX1" fmla="*/ 3572 w 0"/>
                <a:gd name="connsiteY1" fmla="*/ 3572 h 3238500"/>
              </a:gdLst>
              <a:ahLst/>
              <a:cxnLst>
                <a:cxn ang="0">
                  <a:pos x="connsiteX0" y="connsiteY0"/>
                </a:cxn>
                <a:cxn ang="0">
                  <a:pos x="connsiteX1" y="connsiteY1"/>
                </a:cxn>
              </a:cxnLst>
              <a:rect l="l" t="t" r="r" b="b"/>
              <a:pathLst>
                <a:path h="3238500">
                  <a:moveTo>
                    <a:pt x="3572" y="3243977"/>
                  </a:moveTo>
                  <a:lnTo>
                    <a:pt x="3572" y="3572"/>
                  </a:lnTo>
                </a:path>
              </a:pathLst>
            </a:custGeom>
            <a:ln w="12700" cap="flat">
              <a:solidFill>
                <a:srgbClr val="000000"/>
              </a:solidFill>
              <a:prstDash val="solid"/>
              <a:miter/>
            </a:ln>
          </p:spPr>
          <p:txBody>
            <a:bodyPr rtlCol="0" anchor="ctr"/>
            <a:lstStyle/>
            <a:p>
              <a:endParaRPr lang="sv-SE"/>
            </a:p>
          </p:txBody>
        </p:sp>
        <p:sp>
          <p:nvSpPr>
            <p:cNvPr id="7" name="Frihandsfigur: Form 6">
              <a:extLst>
                <a:ext uri="{FF2B5EF4-FFF2-40B4-BE49-F238E27FC236}">
                  <a16:creationId xmlns:a16="http://schemas.microsoft.com/office/drawing/2014/main" id="{B0692184-58AE-445D-8762-8E1006C07B77}"/>
                </a:ext>
              </a:extLst>
            </p:cNvPr>
            <p:cNvSpPr/>
            <p:nvPr/>
          </p:nvSpPr>
          <p:spPr>
            <a:xfrm>
              <a:off x="7173515" y="1263253"/>
              <a:ext cx="9525" cy="3238500"/>
            </a:xfrm>
            <a:custGeom>
              <a:avLst/>
              <a:gdLst>
                <a:gd name="connsiteX0" fmla="*/ 3572 w 0"/>
                <a:gd name="connsiteY0" fmla="*/ 3243977 h 3238500"/>
                <a:gd name="connsiteX1" fmla="*/ 3572 w 0"/>
                <a:gd name="connsiteY1" fmla="*/ 3572 h 3238500"/>
              </a:gdLst>
              <a:ahLst/>
              <a:cxnLst>
                <a:cxn ang="0">
                  <a:pos x="connsiteX0" y="connsiteY0"/>
                </a:cxn>
                <a:cxn ang="0">
                  <a:pos x="connsiteX1" y="connsiteY1"/>
                </a:cxn>
              </a:cxnLst>
              <a:rect l="l" t="t" r="r" b="b"/>
              <a:pathLst>
                <a:path h="3238500">
                  <a:moveTo>
                    <a:pt x="3572" y="3243977"/>
                  </a:moveTo>
                  <a:lnTo>
                    <a:pt x="3572" y="3572"/>
                  </a:lnTo>
                </a:path>
              </a:pathLst>
            </a:custGeom>
            <a:ln w="12700" cap="flat">
              <a:solidFill>
                <a:srgbClr val="000000"/>
              </a:solidFill>
              <a:prstDash val="solid"/>
              <a:miter/>
            </a:ln>
          </p:spPr>
          <p:txBody>
            <a:bodyPr rtlCol="0" anchor="ctr"/>
            <a:lstStyle/>
            <a:p>
              <a:endParaRPr lang="sv-SE"/>
            </a:p>
          </p:txBody>
        </p:sp>
        <p:sp>
          <p:nvSpPr>
            <p:cNvPr id="9" name="Frihandsfigur: Form 8">
              <a:extLst>
                <a:ext uri="{FF2B5EF4-FFF2-40B4-BE49-F238E27FC236}">
                  <a16:creationId xmlns:a16="http://schemas.microsoft.com/office/drawing/2014/main" id="{603C74B2-0BD3-47EA-85AE-05589E8FA9C5}"/>
                </a:ext>
              </a:extLst>
            </p:cNvPr>
            <p:cNvSpPr/>
            <p:nvPr/>
          </p:nvSpPr>
          <p:spPr>
            <a:xfrm>
              <a:off x="5014198" y="4465558"/>
              <a:ext cx="9525" cy="38100"/>
            </a:xfrm>
            <a:custGeom>
              <a:avLst/>
              <a:gdLst>
                <a:gd name="connsiteX0" fmla="*/ 3572 w 0"/>
                <a:gd name="connsiteY0" fmla="*/ 41672 h 38100"/>
                <a:gd name="connsiteX1" fmla="*/ 4524 w 0"/>
                <a:gd name="connsiteY1" fmla="*/ 3572 h 38100"/>
              </a:gdLst>
              <a:ahLst/>
              <a:cxnLst>
                <a:cxn ang="0">
                  <a:pos x="connsiteX0" y="connsiteY0"/>
                </a:cxn>
                <a:cxn ang="0">
                  <a:pos x="connsiteX1" y="connsiteY1"/>
                </a:cxn>
              </a:cxnLst>
              <a:rect l="l" t="t" r="r" b="b"/>
              <a:pathLst>
                <a:path h="38100">
                  <a:moveTo>
                    <a:pt x="3572" y="41672"/>
                  </a:moveTo>
                  <a:cubicBezTo>
                    <a:pt x="3572" y="29289"/>
                    <a:pt x="3572" y="15954"/>
                    <a:pt x="4524" y="3572"/>
                  </a:cubicBezTo>
                </a:path>
              </a:pathLst>
            </a:custGeom>
            <a:noFill/>
            <a:ln w="12700" cap="flat">
              <a:solidFill>
                <a:srgbClr val="000000"/>
              </a:solidFill>
              <a:prstDash val="solid"/>
              <a:miter/>
            </a:ln>
          </p:spPr>
          <p:txBody>
            <a:bodyPr rtlCol="0" anchor="ctr"/>
            <a:lstStyle/>
            <a:p>
              <a:endParaRPr lang="sv-SE"/>
            </a:p>
          </p:txBody>
        </p:sp>
        <p:sp>
          <p:nvSpPr>
            <p:cNvPr id="12" name="Frihandsfigur: Form 11">
              <a:extLst>
                <a:ext uri="{FF2B5EF4-FFF2-40B4-BE49-F238E27FC236}">
                  <a16:creationId xmlns:a16="http://schemas.microsoft.com/office/drawing/2014/main" id="{1A8027DA-9ECF-4144-B54A-D1736E9DF891}"/>
                </a:ext>
              </a:extLst>
            </p:cNvPr>
            <p:cNvSpPr/>
            <p:nvPr/>
          </p:nvSpPr>
          <p:spPr>
            <a:xfrm>
              <a:off x="5019913" y="3423523"/>
              <a:ext cx="2152650" cy="1009650"/>
            </a:xfrm>
            <a:custGeom>
              <a:avLst/>
              <a:gdLst>
                <a:gd name="connsiteX0" fmla="*/ 3572 w 2152650"/>
                <a:gd name="connsiteY0" fmla="*/ 968454 h 1009650"/>
                <a:gd name="connsiteX1" fmla="*/ 1077039 w 2152650"/>
                <a:gd name="connsiteY1" fmla="*/ 3572 h 1009650"/>
                <a:gd name="connsiteX2" fmla="*/ 2154317 w 2152650"/>
                <a:gd name="connsiteY2" fmla="*/ 1006554 h 1009650"/>
              </a:gdLst>
              <a:ahLst/>
              <a:cxnLst>
                <a:cxn ang="0">
                  <a:pos x="connsiteX0" y="connsiteY0"/>
                </a:cxn>
                <a:cxn ang="0">
                  <a:pos x="connsiteX1" y="connsiteY1"/>
                </a:cxn>
                <a:cxn ang="0">
                  <a:pos x="connsiteX2" y="connsiteY2"/>
                </a:cxn>
              </a:cxnLst>
              <a:rect l="l" t="t" r="r" b="b"/>
              <a:pathLst>
                <a:path w="2152650" h="1009650">
                  <a:moveTo>
                    <a:pt x="3572" y="968454"/>
                  </a:moveTo>
                  <a:cubicBezTo>
                    <a:pt x="60722" y="426482"/>
                    <a:pt x="519827" y="3572"/>
                    <a:pt x="1077039" y="3572"/>
                  </a:cubicBezTo>
                  <a:cubicBezTo>
                    <a:pt x="1647587" y="3572"/>
                    <a:pt x="2115265" y="446484"/>
                    <a:pt x="2154317" y="1006554"/>
                  </a:cubicBezTo>
                </a:path>
              </a:pathLst>
            </a:custGeom>
            <a:noFill/>
            <a:ln w="12700" cap="flat">
              <a:solidFill>
                <a:srgbClr val="000000"/>
              </a:solidFill>
              <a:custDash>
                <a:ds d="607373" sp="607373"/>
              </a:custDash>
              <a:miter/>
            </a:ln>
          </p:spPr>
          <p:txBody>
            <a:bodyPr rtlCol="0" anchor="ctr"/>
            <a:lstStyle/>
            <a:p>
              <a:endParaRPr lang="sv-SE"/>
            </a:p>
          </p:txBody>
        </p:sp>
        <p:sp>
          <p:nvSpPr>
            <p:cNvPr id="13" name="Frihandsfigur: Form 12">
              <a:extLst>
                <a:ext uri="{FF2B5EF4-FFF2-40B4-BE49-F238E27FC236}">
                  <a16:creationId xmlns:a16="http://schemas.microsoft.com/office/drawing/2014/main" id="{476C6D31-E6B4-447C-89A4-73B072D55916}"/>
                </a:ext>
              </a:extLst>
            </p:cNvPr>
            <p:cNvSpPr/>
            <p:nvPr/>
          </p:nvSpPr>
          <p:spPr>
            <a:xfrm>
              <a:off x="7173515" y="4465558"/>
              <a:ext cx="9525" cy="38100"/>
            </a:xfrm>
            <a:custGeom>
              <a:avLst/>
              <a:gdLst>
                <a:gd name="connsiteX0" fmla="*/ 3572 w 0"/>
                <a:gd name="connsiteY0" fmla="*/ 3572 h 38100"/>
                <a:gd name="connsiteX1" fmla="*/ 4524 w 0"/>
                <a:gd name="connsiteY1" fmla="*/ 41672 h 38100"/>
              </a:gdLst>
              <a:ahLst/>
              <a:cxnLst>
                <a:cxn ang="0">
                  <a:pos x="connsiteX0" y="connsiteY0"/>
                </a:cxn>
                <a:cxn ang="0">
                  <a:pos x="connsiteX1" y="connsiteY1"/>
                </a:cxn>
              </a:cxnLst>
              <a:rect l="l" t="t" r="r" b="b"/>
              <a:pathLst>
                <a:path h="38100">
                  <a:moveTo>
                    <a:pt x="3572" y="3572"/>
                  </a:moveTo>
                  <a:cubicBezTo>
                    <a:pt x="3572" y="15954"/>
                    <a:pt x="4524" y="29289"/>
                    <a:pt x="4524" y="41672"/>
                  </a:cubicBezTo>
                </a:path>
              </a:pathLst>
            </a:custGeom>
            <a:noFill/>
            <a:ln w="12700" cap="flat">
              <a:solidFill>
                <a:srgbClr val="000000"/>
              </a:solidFill>
              <a:prstDash val="solid"/>
              <a:miter/>
            </a:ln>
          </p:spPr>
          <p:txBody>
            <a:bodyPr rtlCol="0" anchor="ctr"/>
            <a:lstStyle/>
            <a:p>
              <a:endParaRPr lang="sv-SE"/>
            </a:p>
          </p:txBody>
        </p:sp>
      </p:grpSp>
    </p:spTree>
    <p:extLst>
      <p:ext uri="{BB962C8B-B14F-4D97-AF65-F5344CB8AC3E}">
        <p14:creationId xmlns:p14="http://schemas.microsoft.com/office/powerpoint/2010/main" val="17107291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vå innehåll och bild">
    <p:spTree>
      <p:nvGrpSpPr>
        <p:cNvPr id="1" name=""/>
        <p:cNvGrpSpPr/>
        <p:nvPr/>
      </p:nvGrpSpPr>
      <p:grpSpPr>
        <a:xfrm>
          <a:off x="0" y="0"/>
          <a:ext cx="0" cy="0"/>
          <a:chOff x="0" y="0"/>
          <a:chExt cx="0" cy="0"/>
        </a:xfrm>
      </p:grpSpPr>
      <p:sp>
        <p:nvSpPr>
          <p:cNvPr id="2" name="Rubrik 1"/>
          <p:cNvSpPr>
            <a:spLocks noGrp="1"/>
          </p:cNvSpPr>
          <p:nvPr>
            <p:ph type="title"/>
          </p:nvPr>
        </p:nvSpPr>
        <p:spPr>
          <a:xfrm>
            <a:off x="728369" y="1029494"/>
            <a:ext cx="7756345" cy="1031081"/>
          </a:xfrm>
        </p:spPr>
        <p:txBody>
          <a:bodyPr/>
          <a:lstStyle/>
          <a:p>
            <a:r>
              <a:rPr lang="sv-SE"/>
              <a:t>Klicka här för att ändra mall för rubrikformat</a:t>
            </a:r>
          </a:p>
        </p:txBody>
      </p:sp>
      <p:sp>
        <p:nvSpPr>
          <p:cNvPr id="8" name="Platshållare för innehåll 2">
            <a:extLst>
              <a:ext uri="{FF2B5EF4-FFF2-40B4-BE49-F238E27FC236}">
                <a16:creationId xmlns:a16="http://schemas.microsoft.com/office/drawing/2014/main" id="{1834254C-9BAD-4CF9-998E-CD43CA703D97}"/>
              </a:ext>
            </a:extLst>
          </p:cNvPr>
          <p:cNvSpPr>
            <a:spLocks noGrp="1"/>
          </p:cNvSpPr>
          <p:nvPr>
            <p:ph idx="1"/>
          </p:nvPr>
        </p:nvSpPr>
        <p:spPr>
          <a:xfrm>
            <a:off x="728369" y="2420938"/>
            <a:ext cx="3786481" cy="392429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p:txBody>
      </p:sp>
      <p:sp>
        <p:nvSpPr>
          <p:cNvPr id="11" name="Platshållare för innehåll 2">
            <a:extLst>
              <a:ext uri="{FF2B5EF4-FFF2-40B4-BE49-F238E27FC236}">
                <a16:creationId xmlns:a16="http://schemas.microsoft.com/office/drawing/2014/main" id="{391E7B50-F211-4773-9434-6D9056770638}"/>
              </a:ext>
            </a:extLst>
          </p:cNvPr>
          <p:cNvSpPr>
            <a:spLocks noGrp="1"/>
          </p:cNvSpPr>
          <p:nvPr>
            <p:ph idx="13"/>
          </p:nvPr>
        </p:nvSpPr>
        <p:spPr>
          <a:xfrm>
            <a:off x="4697514" y="2420938"/>
            <a:ext cx="3787200" cy="3924301"/>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p:txBody>
      </p:sp>
      <p:sp>
        <p:nvSpPr>
          <p:cNvPr id="10" name="Platshållare för bild 9">
            <a:extLst>
              <a:ext uri="{FF2B5EF4-FFF2-40B4-BE49-F238E27FC236}">
                <a16:creationId xmlns:a16="http://schemas.microsoft.com/office/drawing/2014/main" id="{B257B74F-6CE8-4E29-ABEF-A65364B7B2F7}"/>
              </a:ext>
            </a:extLst>
          </p:cNvPr>
          <p:cNvSpPr>
            <a:spLocks noGrp="1"/>
          </p:cNvSpPr>
          <p:nvPr>
            <p:ph type="pic" sz="quarter" idx="14" hasCustomPrompt="1"/>
          </p:nvPr>
        </p:nvSpPr>
        <p:spPr>
          <a:xfrm>
            <a:off x="8667378" y="2420938"/>
            <a:ext cx="3297610" cy="3924300"/>
          </a:xfrm>
        </p:spPr>
        <p:txBody>
          <a:bodyPr anchor="ctr" anchorCtr="0"/>
          <a:lstStyle>
            <a:lvl1pPr marL="0" indent="0">
              <a:buNone/>
              <a:defRPr sz="1400"/>
            </a:lvl1pPr>
          </a:lstStyle>
          <a:p>
            <a:r>
              <a:rPr lang="sv-SE"/>
              <a:t>   Klicka på ikonen för att lägga till en bild</a:t>
            </a:r>
          </a:p>
        </p:txBody>
      </p:sp>
    </p:spTree>
    <p:extLst>
      <p:ext uri="{BB962C8B-B14F-4D97-AF65-F5344CB8AC3E}">
        <p14:creationId xmlns:p14="http://schemas.microsoft.com/office/powerpoint/2010/main" val="40203352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re innehåll med rubriker">
    <p:spTree>
      <p:nvGrpSpPr>
        <p:cNvPr id="1" name=""/>
        <p:cNvGrpSpPr/>
        <p:nvPr/>
      </p:nvGrpSpPr>
      <p:grpSpPr>
        <a:xfrm>
          <a:off x="0" y="0"/>
          <a:ext cx="0" cy="0"/>
          <a:chOff x="0" y="0"/>
          <a:chExt cx="0" cy="0"/>
        </a:xfrm>
      </p:grpSpPr>
      <p:sp>
        <p:nvSpPr>
          <p:cNvPr id="2" name="Rubrik 1"/>
          <p:cNvSpPr>
            <a:spLocks noGrp="1"/>
          </p:cNvSpPr>
          <p:nvPr>
            <p:ph type="title"/>
          </p:nvPr>
        </p:nvSpPr>
        <p:spPr>
          <a:xfrm>
            <a:off x="728368" y="1029494"/>
            <a:ext cx="10623845" cy="670719"/>
          </a:xfrm>
        </p:spPr>
        <p:txBody>
          <a:bodyPr/>
          <a:lstStyle/>
          <a:p>
            <a:r>
              <a:rPr lang="sv-SE"/>
              <a:t>Klicka här för att ändra mall för rubrikformat</a:t>
            </a:r>
          </a:p>
        </p:txBody>
      </p:sp>
      <p:sp>
        <p:nvSpPr>
          <p:cNvPr id="4" name="Platshållare för text 3">
            <a:extLst>
              <a:ext uri="{FF2B5EF4-FFF2-40B4-BE49-F238E27FC236}">
                <a16:creationId xmlns:a16="http://schemas.microsoft.com/office/drawing/2014/main" id="{268FE90F-52DE-4037-82E7-B526C6A59762}"/>
              </a:ext>
            </a:extLst>
          </p:cNvPr>
          <p:cNvSpPr>
            <a:spLocks noGrp="1"/>
          </p:cNvSpPr>
          <p:nvPr>
            <p:ph type="body" sz="quarter" idx="15"/>
          </p:nvPr>
        </p:nvSpPr>
        <p:spPr>
          <a:xfrm>
            <a:off x="732044" y="2060575"/>
            <a:ext cx="3600000" cy="352425"/>
          </a:xfrm>
        </p:spPr>
        <p:txBody>
          <a:bodyPr/>
          <a:lstStyle>
            <a:lvl1pPr marL="0" indent="0">
              <a:buNone/>
              <a:defRPr b="1"/>
            </a:lvl1pPr>
          </a:lstStyle>
          <a:p>
            <a:pPr lvl="0"/>
            <a:r>
              <a:rPr lang="sv-SE"/>
              <a:t>Klicka här för att ändra format på bakgrundstexten</a:t>
            </a:r>
          </a:p>
        </p:txBody>
      </p:sp>
      <p:sp>
        <p:nvSpPr>
          <p:cNvPr id="8" name="Platshållare för innehåll 2">
            <a:extLst>
              <a:ext uri="{FF2B5EF4-FFF2-40B4-BE49-F238E27FC236}">
                <a16:creationId xmlns:a16="http://schemas.microsoft.com/office/drawing/2014/main" id="{1834254C-9BAD-4CF9-998E-CD43CA703D97}"/>
              </a:ext>
            </a:extLst>
          </p:cNvPr>
          <p:cNvSpPr>
            <a:spLocks noGrp="1"/>
          </p:cNvSpPr>
          <p:nvPr>
            <p:ph idx="1"/>
          </p:nvPr>
        </p:nvSpPr>
        <p:spPr>
          <a:xfrm>
            <a:off x="728368" y="2628901"/>
            <a:ext cx="3600000" cy="371316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p:txBody>
      </p:sp>
      <p:sp>
        <p:nvSpPr>
          <p:cNvPr id="9" name="Platshållare för text 3">
            <a:extLst>
              <a:ext uri="{FF2B5EF4-FFF2-40B4-BE49-F238E27FC236}">
                <a16:creationId xmlns:a16="http://schemas.microsoft.com/office/drawing/2014/main" id="{0F11A86A-2F4B-4E92-A65E-1EC522D728E0}"/>
              </a:ext>
            </a:extLst>
          </p:cNvPr>
          <p:cNvSpPr>
            <a:spLocks noGrp="1"/>
          </p:cNvSpPr>
          <p:nvPr>
            <p:ph type="body" sz="quarter" idx="16"/>
          </p:nvPr>
        </p:nvSpPr>
        <p:spPr>
          <a:xfrm>
            <a:off x="4543873" y="2060575"/>
            <a:ext cx="3600000" cy="352425"/>
          </a:xfrm>
        </p:spPr>
        <p:txBody>
          <a:bodyPr/>
          <a:lstStyle>
            <a:lvl1pPr marL="0" indent="0">
              <a:buNone/>
              <a:defRPr b="1" i="0"/>
            </a:lvl1pPr>
          </a:lstStyle>
          <a:p>
            <a:pPr lvl="0"/>
            <a:r>
              <a:rPr lang="sv-SE"/>
              <a:t>Klicka här för att ändra format på bakgrundstexten</a:t>
            </a:r>
          </a:p>
        </p:txBody>
      </p:sp>
      <p:sp>
        <p:nvSpPr>
          <p:cNvPr id="13" name="Platshållare för innehåll 2">
            <a:extLst>
              <a:ext uri="{FF2B5EF4-FFF2-40B4-BE49-F238E27FC236}">
                <a16:creationId xmlns:a16="http://schemas.microsoft.com/office/drawing/2014/main" id="{62284F5D-7522-4D14-8E05-57FE2468AD93}"/>
              </a:ext>
            </a:extLst>
          </p:cNvPr>
          <p:cNvSpPr>
            <a:spLocks noGrp="1"/>
          </p:cNvSpPr>
          <p:nvPr>
            <p:ph idx="18"/>
          </p:nvPr>
        </p:nvSpPr>
        <p:spPr>
          <a:xfrm>
            <a:off x="4543874" y="2632076"/>
            <a:ext cx="3600000" cy="3709987"/>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p:txBody>
      </p:sp>
      <p:sp>
        <p:nvSpPr>
          <p:cNvPr id="12" name="Platshållare för text 3">
            <a:extLst>
              <a:ext uri="{FF2B5EF4-FFF2-40B4-BE49-F238E27FC236}">
                <a16:creationId xmlns:a16="http://schemas.microsoft.com/office/drawing/2014/main" id="{CABEECD5-8023-46AF-BF9A-FD354B7356C5}"/>
              </a:ext>
            </a:extLst>
          </p:cNvPr>
          <p:cNvSpPr>
            <a:spLocks noGrp="1"/>
          </p:cNvSpPr>
          <p:nvPr>
            <p:ph type="body" sz="quarter" idx="17"/>
          </p:nvPr>
        </p:nvSpPr>
        <p:spPr>
          <a:xfrm>
            <a:off x="8359380" y="2057400"/>
            <a:ext cx="3600000" cy="355600"/>
          </a:xfrm>
        </p:spPr>
        <p:txBody>
          <a:bodyPr/>
          <a:lstStyle>
            <a:lvl1pPr marL="0" indent="0">
              <a:buNone/>
              <a:defRPr b="1"/>
            </a:lvl1pPr>
          </a:lstStyle>
          <a:p>
            <a:pPr lvl="0"/>
            <a:r>
              <a:rPr lang="sv-SE"/>
              <a:t>Klicka här för att ändra format på bakgrundstexten</a:t>
            </a:r>
          </a:p>
        </p:txBody>
      </p:sp>
      <p:sp>
        <p:nvSpPr>
          <p:cNvPr id="14" name="Platshållare för innehåll 2">
            <a:extLst>
              <a:ext uri="{FF2B5EF4-FFF2-40B4-BE49-F238E27FC236}">
                <a16:creationId xmlns:a16="http://schemas.microsoft.com/office/drawing/2014/main" id="{1CB14B13-610E-4C28-A01E-34BE1B0B4B36}"/>
              </a:ext>
            </a:extLst>
          </p:cNvPr>
          <p:cNvSpPr>
            <a:spLocks noGrp="1"/>
          </p:cNvSpPr>
          <p:nvPr>
            <p:ph idx="19"/>
          </p:nvPr>
        </p:nvSpPr>
        <p:spPr>
          <a:xfrm>
            <a:off x="8359380" y="2632076"/>
            <a:ext cx="3600000" cy="3709987"/>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p:txBody>
      </p:sp>
    </p:spTree>
    <p:extLst>
      <p:ext uri="{BB962C8B-B14F-4D97-AF65-F5344CB8AC3E}">
        <p14:creationId xmlns:p14="http://schemas.microsoft.com/office/powerpoint/2010/main" val="2371067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nnehåll och flera små bilder">
    <p:spTree>
      <p:nvGrpSpPr>
        <p:cNvPr id="1" name=""/>
        <p:cNvGrpSpPr/>
        <p:nvPr/>
      </p:nvGrpSpPr>
      <p:grpSpPr>
        <a:xfrm>
          <a:off x="0" y="0"/>
          <a:ext cx="0" cy="0"/>
          <a:chOff x="0" y="0"/>
          <a:chExt cx="0" cy="0"/>
        </a:xfrm>
      </p:grpSpPr>
      <p:sp>
        <p:nvSpPr>
          <p:cNvPr id="2" name="Rubrik 1"/>
          <p:cNvSpPr>
            <a:spLocks noGrp="1"/>
          </p:cNvSpPr>
          <p:nvPr>
            <p:ph type="title"/>
          </p:nvPr>
        </p:nvSpPr>
        <p:spPr>
          <a:xfrm>
            <a:off x="728370" y="1029496"/>
            <a:ext cx="5188245" cy="1031079"/>
          </a:xfrm>
        </p:spPr>
        <p:txBody>
          <a:bodyPr/>
          <a:lstStyle/>
          <a:p>
            <a:r>
              <a:rPr lang="sv-SE"/>
              <a:t>Klicka här för att ändra mall för rubrikformat</a:t>
            </a:r>
          </a:p>
        </p:txBody>
      </p:sp>
      <p:sp>
        <p:nvSpPr>
          <p:cNvPr id="8" name="Platshållare för innehåll 2">
            <a:extLst>
              <a:ext uri="{FF2B5EF4-FFF2-40B4-BE49-F238E27FC236}">
                <a16:creationId xmlns:a16="http://schemas.microsoft.com/office/drawing/2014/main" id="{1834254C-9BAD-4CF9-998E-CD43CA703D97}"/>
              </a:ext>
            </a:extLst>
          </p:cNvPr>
          <p:cNvSpPr>
            <a:spLocks noGrp="1"/>
          </p:cNvSpPr>
          <p:nvPr>
            <p:ph idx="1"/>
          </p:nvPr>
        </p:nvSpPr>
        <p:spPr>
          <a:xfrm>
            <a:off x="728370" y="2420938"/>
            <a:ext cx="5367630" cy="39243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p:txBody>
      </p:sp>
      <p:sp>
        <p:nvSpPr>
          <p:cNvPr id="6" name="Platshållare för bild 5">
            <a:extLst>
              <a:ext uri="{FF2B5EF4-FFF2-40B4-BE49-F238E27FC236}">
                <a16:creationId xmlns:a16="http://schemas.microsoft.com/office/drawing/2014/main" id="{0091C627-AF69-4108-A4C8-11AD5D161494}"/>
              </a:ext>
            </a:extLst>
          </p:cNvPr>
          <p:cNvSpPr>
            <a:spLocks noGrp="1"/>
          </p:cNvSpPr>
          <p:nvPr>
            <p:ph type="pic" sz="quarter" idx="10"/>
          </p:nvPr>
        </p:nvSpPr>
        <p:spPr>
          <a:xfrm>
            <a:off x="6275388" y="650874"/>
            <a:ext cx="3554412" cy="2772000"/>
          </a:xfrm>
        </p:spPr>
        <p:txBody>
          <a:bodyPr anchor="ctr" anchorCtr="0"/>
          <a:lstStyle>
            <a:lvl1pPr marL="0" indent="0" algn="ctr">
              <a:buNone/>
              <a:defRPr sz="1200"/>
            </a:lvl1pPr>
          </a:lstStyle>
          <a:p>
            <a:r>
              <a:rPr lang="sv-SE"/>
              <a:t>Klicka på ikonen för att lägga till en bild</a:t>
            </a:r>
          </a:p>
        </p:txBody>
      </p:sp>
      <p:sp>
        <p:nvSpPr>
          <p:cNvPr id="7" name="Platshållare för bild 5">
            <a:extLst>
              <a:ext uri="{FF2B5EF4-FFF2-40B4-BE49-F238E27FC236}">
                <a16:creationId xmlns:a16="http://schemas.microsoft.com/office/drawing/2014/main" id="{275367A0-2F75-4267-B5AE-201A9081C881}"/>
              </a:ext>
            </a:extLst>
          </p:cNvPr>
          <p:cNvSpPr>
            <a:spLocks noGrp="1"/>
          </p:cNvSpPr>
          <p:nvPr>
            <p:ph type="pic" sz="quarter" idx="11"/>
          </p:nvPr>
        </p:nvSpPr>
        <p:spPr>
          <a:xfrm>
            <a:off x="6275388" y="3573238"/>
            <a:ext cx="3554412" cy="2772000"/>
          </a:xfrm>
        </p:spPr>
        <p:txBody>
          <a:bodyPr anchor="ctr" anchorCtr="0"/>
          <a:lstStyle>
            <a:lvl1pPr marL="0" indent="0" algn="ctr">
              <a:buNone/>
              <a:defRPr sz="1200"/>
            </a:lvl1pPr>
          </a:lstStyle>
          <a:p>
            <a:r>
              <a:rPr lang="sv-SE"/>
              <a:t>Klicka på ikonen för att lägga till en bild</a:t>
            </a:r>
          </a:p>
        </p:txBody>
      </p:sp>
      <p:sp>
        <p:nvSpPr>
          <p:cNvPr id="11" name="Platshållare för bild 5">
            <a:extLst>
              <a:ext uri="{FF2B5EF4-FFF2-40B4-BE49-F238E27FC236}">
                <a16:creationId xmlns:a16="http://schemas.microsoft.com/office/drawing/2014/main" id="{5EABC1A9-618E-4119-9BFF-6E56E7F3F6C9}"/>
              </a:ext>
            </a:extLst>
          </p:cNvPr>
          <p:cNvSpPr>
            <a:spLocks noGrp="1"/>
          </p:cNvSpPr>
          <p:nvPr>
            <p:ph type="pic" sz="quarter" idx="14"/>
          </p:nvPr>
        </p:nvSpPr>
        <p:spPr>
          <a:xfrm>
            <a:off x="10001048" y="650875"/>
            <a:ext cx="1962352" cy="1798105"/>
          </a:xfrm>
        </p:spPr>
        <p:txBody>
          <a:bodyPr/>
          <a:lstStyle>
            <a:lvl1pPr marL="0" indent="0" algn="ctr">
              <a:buNone/>
              <a:defRPr sz="800"/>
            </a:lvl1pPr>
          </a:lstStyle>
          <a:p>
            <a:r>
              <a:rPr lang="sv-SE"/>
              <a:t>Klicka på ikonen för att lägga till en bild</a:t>
            </a:r>
          </a:p>
        </p:txBody>
      </p:sp>
      <p:sp>
        <p:nvSpPr>
          <p:cNvPr id="10" name="Platshållare för bild 5">
            <a:extLst>
              <a:ext uri="{FF2B5EF4-FFF2-40B4-BE49-F238E27FC236}">
                <a16:creationId xmlns:a16="http://schemas.microsoft.com/office/drawing/2014/main" id="{F86A67E5-D0AD-4237-A491-19C517E8AC88}"/>
              </a:ext>
            </a:extLst>
          </p:cNvPr>
          <p:cNvSpPr>
            <a:spLocks noGrp="1"/>
          </p:cNvSpPr>
          <p:nvPr>
            <p:ph type="pic" sz="quarter" idx="13"/>
          </p:nvPr>
        </p:nvSpPr>
        <p:spPr>
          <a:xfrm>
            <a:off x="10001049" y="2598056"/>
            <a:ext cx="1962351" cy="1800000"/>
          </a:xfrm>
        </p:spPr>
        <p:txBody>
          <a:bodyPr/>
          <a:lstStyle>
            <a:lvl1pPr marL="0" indent="0" algn="ctr">
              <a:buNone/>
              <a:defRPr sz="800"/>
            </a:lvl1pPr>
          </a:lstStyle>
          <a:p>
            <a:r>
              <a:rPr lang="sv-SE"/>
              <a:t>Klicka på ikonen för att lägga till en bild</a:t>
            </a:r>
          </a:p>
        </p:txBody>
      </p:sp>
      <p:sp>
        <p:nvSpPr>
          <p:cNvPr id="9" name="Platshållare för bild 5">
            <a:extLst>
              <a:ext uri="{FF2B5EF4-FFF2-40B4-BE49-F238E27FC236}">
                <a16:creationId xmlns:a16="http://schemas.microsoft.com/office/drawing/2014/main" id="{9E67A942-8F3A-4502-B038-7D27C2D12BEC}"/>
              </a:ext>
            </a:extLst>
          </p:cNvPr>
          <p:cNvSpPr>
            <a:spLocks noGrp="1"/>
          </p:cNvSpPr>
          <p:nvPr>
            <p:ph type="pic" sz="quarter" idx="12"/>
          </p:nvPr>
        </p:nvSpPr>
        <p:spPr>
          <a:xfrm>
            <a:off x="10001048" y="4547132"/>
            <a:ext cx="1962351" cy="1798106"/>
          </a:xfrm>
        </p:spPr>
        <p:txBody>
          <a:bodyPr/>
          <a:lstStyle>
            <a:lvl1pPr marL="0" indent="0" algn="ctr">
              <a:buNone/>
              <a:defRPr sz="800"/>
            </a:lvl1pPr>
          </a:lstStyle>
          <a:p>
            <a:r>
              <a:rPr lang="sv-SE"/>
              <a:t>Klicka på ikonen för att lägga till en bild</a:t>
            </a:r>
          </a:p>
        </p:txBody>
      </p:sp>
    </p:spTree>
    <p:extLst>
      <p:ext uri="{BB962C8B-B14F-4D97-AF65-F5344CB8AC3E}">
        <p14:creationId xmlns:p14="http://schemas.microsoft.com/office/powerpoint/2010/main" val="38517520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Helsidebild">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0EB2D4CA-9F7C-4BBD-9098-F25482170574}"/>
              </a:ext>
            </a:extLst>
          </p:cNvPr>
          <p:cNvSpPr>
            <a:spLocks noGrp="1"/>
          </p:cNvSpPr>
          <p:nvPr>
            <p:ph type="pic" sz="quarter" idx="13"/>
          </p:nvPr>
        </p:nvSpPr>
        <p:spPr>
          <a:xfrm>
            <a:off x="-9524" y="0"/>
            <a:ext cx="12192000" cy="6858000"/>
          </a:xfrm>
        </p:spPr>
        <p:txBody>
          <a:bodyPr tIns="2952000" anchor="t" anchorCtr="0"/>
          <a:lstStyle>
            <a:lvl1pPr marL="0" indent="0" algn="ctr">
              <a:buNone/>
              <a:defRPr sz="1400"/>
            </a:lvl1pPr>
          </a:lstStyle>
          <a:p>
            <a:r>
              <a:rPr lang="sv-SE"/>
              <a:t>Klicka på ikonen för att lägga till en bild</a:t>
            </a:r>
          </a:p>
        </p:txBody>
      </p:sp>
      <p:sp>
        <p:nvSpPr>
          <p:cNvPr id="3" name="Platshållare för text 2">
            <a:extLst>
              <a:ext uri="{FF2B5EF4-FFF2-40B4-BE49-F238E27FC236}">
                <a16:creationId xmlns:a16="http://schemas.microsoft.com/office/drawing/2014/main" id="{A3FCEBF7-9AF5-4409-ACDC-911587DB822E}"/>
              </a:ext>
            </a:extLst>
          </p:cNvPr>
          <p:cNvSpPr>
            <a:spLocks noGrp="1"/>
          </p:cNvSpPr>
          <p:nvPr>
            <p:ph type="body" sz="quarter" idx="14" hasCustomPrompt="1"/>
          </p:nvPr>
        </p:nvSpPr>
        <p:spPr>
          <a:xfrm>
            <a:off x="-2025649" y="3513517"/>
            <a:ext cx="14208125" cy="4438198"/>
          </a:xfrm>
          <a:blipFill>
            <a:blip r:embed="rId2"/>
            <a:stretch>
              <a:fillRect/>
            </a:stretch>
          </a:blipFill>
        </p:spPr>
        <p:txBody>
          <a:bodyPr/>
          <a:lstStyle>
            <a:lvl1pPr marL="0" indent="0">
              <a:buNone/>
              <a:defRPr/>
            </a:lvl1pPr>
          </a:lstStyle>
          <a:p>
            <a:pPr lvl="0"/>
            <a:r>
              <a:rPr lang="sv-SE"/>
              <a:t> </a:t>
            </a:r>
          </a:p>
        </p:txBody>
      </p:sp>
      <p:sp>
        <p:nvSpPr>
          <p:cNvPr id="5" name="Platshållare för text 7">
            <a:extLst>
              <a:ext uri="{FF2B5EF4-FFF2-40B4-BE49-F238E27FC236}">
                <a16:creationId xmlns:a16="http://schemas.microsoft.com/office/drawing/2014/main" id="{3AB07920-F837-4E95-9460-172C3431B5FF}"/>
              </a:ext>
            </a:extLst>
          </p:cNvPr>
          <p:cNvSpPr>
            <a:spLocks noGrp="1"/>
          </p:cNvSpPr>
          <p:nvPr>
            <p:ph type="body" sz="quarter" idx="15" hasCustomPrompt="1"/>
          </p:nvPr>
        </p:nvSpPr>
        <p:spPr>
          <a:xfrm>
            <a:off x="11078825" y="169070"/>
            <a:ext cx="419483" cy="392904"/>
          </a:xfrm>
          <a:blipFill>
            <a:blip r:embed="rId3"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sv-SE"/>
              <a:t> </a:t>
            </a:r>
          </a:p>
        </p:txBody>
      </p:sp>
      <p:sp>
        <p:nvSpPr>
          <p:cNvPr id="4" name="Platshållare för text 3">
            <a:extLst>
              <a:ext uri="{FF2B5EF4-FFF2-40B4-BE49-F238E27FC236}">
                <a16:creationId xmlns:a16="http://schemas.microsoft.com/office/drawing/2014/main" id="{C6A0FBD8-E1F9-4F06-8B13-4ED385AB04C5}"/>
              </a:ext>
            </a:extLst>
          </p:cNvPr>
          <p:cNvSpPr>
            <a:spLocks noGrp="1"/>
          </p:cNvSpPr>
          <p:nvPr>
            <p:ph type="body" sz="quarter" idx="16" hasCustomPrompt="1"/>
          </p:nvPr>
        </p:nvSpPr>
        <p:spPr>
          <a:xfrm>
            <a:off x="11553212" y="169070"/>
            <a:ext cx="419483" cy="393626"/>
          </a:xfrm>
          <a:blipFill dpi="0" rotWithShape="1">
            <a:blip r:embed="rId4">
              <a:extLst>
                <a:ext uri="{28A0092B-C50C-407E-A947-70E740481C1C}">
                  <a14:useLocalDpi xmlns:a14="http://schemas.microsoft.com/office/drawing/2010/main" val="0"/>
                </a:ext>
              </a:extLst>
            </a:blip>
            <a:srcRect/>
            <a:stretch>
              <a:fillRect/>
            </a:stretch>
          </a:blipFill>
        </p:spPr>
        <p:txBody>
          <a:bodyPr/>
          <a:lstStyle>
            <a:lvl1pPr marL="0" indent="0">
              <a:buNone/>
              <a:defRPr/>
            </a:lvl1pPr>
            <a:lvl2pPr marL="447675" indent="0">
              <a:buNone/>
              <a:defRPr/>
            </a:lvl2pPr>
            <a:lvl3pPr marL="898525" indent="0">
              <a:buNone/>
              <a:defRPr/>
            </a:lvl3pPr>
            <a:lvl4pPr marL="1346200" indent="0">
              <a:buNone/>
              <a:defRPr/>
            </a:lvl4pPr>
            <a:lvl5pPr marL="887400" indent="0">
              <a:buNone/>
              <a:defRPr/>
            </a:lvl5pPr>
          </a:lstStyle>
          <a:p>
            <a:pPr lvl="0"/>
            <a:r>
              <a:rPr lang="sv-SE"/>
              <a:t> </a:t>
            </a:r>
          </a:p>
        </p:txBody>
      </p:sp>
    </p:spTree>
    <p:extLst>
      <p:ext uri="{BB962C8B-B14F-4D97-AF65-F5344CB8AC3E}">
        <p14:creationId xmlns:p14="http://schemas.microsoft.com/office/powerpoint/2010/main" val="36543001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grpSp>
        <p:nvGrpSpPr>
          <p:cNvPr id="3" name="Bild 1">
            <a:extLst>
              <a:ext uri="{FF2B5EF4-FFF2-40B4-BE49-F238E27FC236}">
                <a16:creationId xmlns:a16="http://schemas.microsoft.com/office/drawing/2014/main" id="{9E1B81BA-B543-4DA0-8B84-B38FE6C84283}"/>
              </a:ext>
            </a:extLst>
          </p:cNvPr>
          <p:cNvGrpSpPr/>
          <p:nvPr userDrawn="1"/>
        </p:nvGrpSpPr>
        <p:grpSpPr>
          <a:xfrm>
            <a:off x="-479437" y="1371600"/>
            <a:ext cx="14494336" cy="4470400"/>
            <a:chOff x="2590800" y="2347912"/>
            <a:chExt cx="7010400" cy="2162175"/>
          </a:xfrm>
        </p:grpSpPr>
        <p:sp>
          <p:nvSpPr>
            <p:cNvPr id="4" name="Frihandsfigur: Form 3">
              <a:extLst>
                <a:ext uri="{FF2B5EF4-FFF2-40B4-BE49-F238E27FC236}">
                  <a16:creationId xmlns:a16="http://schemas.microsoft.com/office/drawing/2014/main" id="{0C5DCC36-516D-43DE-BDDF-B0B640C92A27}"/>
                </a:ext>
              </a:extLst>
            </p:cNvPr>
            <p:cNvSpPr/>
            <p:nvPr/>
          </p:nvSpPr>
          <p:spPr>
            <a:xfrm>
              <a:off x="7679293" y="3425428"/>
              <a:ext cx="1924050" cy="9525"/>
            </a:xfrm>
            <a:custGeom>
              <a:avLst/>
              <a:gdLst>
                <a:gd name="connsiteX0" fmla="*/ 3572 w 1924050"/>
                <a:gd name="connsiteY0" fmla="*/ 4524 h 0"/>
                <a:gd name="connsiteX1" fmla="*/ 1921907 w 1924050"/>
                <a:gd name="connsiteY1" fmla="*/ 3572 h 0"/>
              </a:gdLst>
              <a:ahLst/>
              <a:cxnLst>
                <a:cxn ang="0">
                  <a:pos x="connsiteX0" y="connsiteY0"/>
                </a:cxn>
                <a:cxn ang="0">
                  <a:pos x="connsiteX1" y="connsiteY1"/>
                </a:cxn>
              </a:cxnLst>
              <a:rect l="l" t="t" r="r" b="b"/>
              <a:pathLst>
                <a:path w="1924050">
                  <a:moveTo>
                    <a:pt x="3572" y="4524"/>
                  </a:moveTo>
                  <a:lnTo>
                    <a:pt x="1921907" y="3572"/>
                  </a:lnTo>
                </a:path>
              </a:pathLst>
            </a:custGeom>
            <a:ln w="12700" cap="flat">
              <a:solidFill>
                <a:schemeClr val="bg1"/>
              </a:solidFill>
              <a:prstDash val="solid"/>
              <a:miter/>
            </a:ln>
          </p:spPr>
          <p:txBody>
            <a:bodyPr rtlCol="0" anchor="ctr"/>
            <a:lstStyle/>
            <a:p>
              <a:endParaRPr lang="sv-SE"/>
            </a:p>
          </p:txBody>
        </p:sp>
        <p:sp>
          <p:nvSpPr>
            <p:cNvPr id="5" name="Frihandsfigur: Form 4">
              <a:extLst>
                <a:ext uri="{FF2B5EF4-FFF2-40B4-BE49-F238E27FC236}">
                  <a16:creationId xmlns:a16="http://schemas.microsoft.com/office/drawing/2014/main" id="{60B7B1C2-53A5-4C78-8779-05CFD9798B01}"/>
                </a:ext>
              </a:extLst>
            </p:cNvPr>
            <p:cNvSpPr/>
            <p:nvPr/>
          </p:nvSpPr>
          <p:spPr>
            <a:xfrm>
              <a:off x="2587228" y="3426380"/>
              <a:ext cx="4495800" cy="9525"/>
            </a:xfrm>
            <a:custGeom>
              <a:avLst/>
              <a:gdLst>
                <a:gd name="connsiteX0" fmla="*/ 3572 w 4495800"/>
                <a:gd name="connsiteY0" fmla="*/ 3572 h 0"/>
                <a:gd name="connsiteX1" fmla="*/ 4501277 w 4495800"/>
                <a:gd name="connsiteY1" fmla="*/ 3572 h 0"/>
              </a:gdLst>
              <a:ahLst/>
              <a:cxnLst>
                <a:cxn ang="0">
                  <a:pos x="connsiteX0" y="connsiteY0"/>
                </a:cxn>
                <a:cxn ang="0">
                  <a:pos x="connsiteX1" y="connsiteY1"/>
                </a:cxn>
              </a:cxnLst>
              <a:rect l="l" t="t" r="r" b="b"/>
              <a:pathLst>
                <a:path w="4495800">
                  <a:moveTo>
                    <a:pt x="3572" y="3572"/>
                  </a:moveTo>
                  <a:lnTo>
                    <a:pt x="4501277" y="3572"/>
                  </a:lnTo>
                </a:path>
              </a:pathLst>
            </a:custGeom>
            <a:ln w="12700" cap="flat">
              <a:solidFill>
                <a:schemeClr val="bg1"/>
              </a:solidFill>
              <a:prstDash val="solid"/>
              <a:miter/>
            </a:ln>
          </p:spPr>
          <p:txBody>
            <a:bodyPr rtlCol="0" anchor="ctr"/>
            <a:lstStyle/>
            <a:p>
              <a:endParaRPr lang="sv-SE"/>
            </a:p>
          </p:txBody>
        </p:sp>
        <p:sp>
          <p:nvSpPr>
            <p:cNvPr id="6" name="Frihandsfigur: Form 5">
              <a:extLst>
                <a:ext uri="{FF2B5EF4-FFF2-40B4-BE49-F238E27FC236}">
                  <a16:creationId xmlns:a16="http://schemas.microsoft.com/office/drawing/2014/main" id="{B3AC9744-D640-4B8C-9B79-C9C2A893ACE7}"/>
                </a:ext>
              </a:extLst>
            </p:cNvPr>
            <p:cNvSpPr/>
            <p:nvPr/>
          </p:nvSpPr>
          <p:spPr>
            <a:xfrm>
              <a:off x="6301978" y="2346245"/>
              <a:ext cx="2162175" cy="2162175"/>
            </a:xfrm>
            <a:custGeom>
              <a:avLst/>
              <a:gdLst>
                <a:gd name="connsiteX0" fmla="*/ 2163842 w 2162175"/>
                <a:gd name="connsiteY0" fmla="*/ 1083707 h 2162175"/>
                <a:gd name="connsiteX1" fmla="*/ 1083707 w 2162175"/>
                <a:gd name="connsiteY1" fmla="*/ 2163842 h 2162175"/>
                <a:gd name="connsiteX2" fmla="*/ 3572 w 2162175"/>
                <a:gd name="connsiteY2" fmla="*/ 1083707 h 2162175"/>
                <a:gd name="connsiteX3" fmla="*/ 1083707 w 2162175"/>
                <a:gd name="connsiteY3" fmla="*/ 3572 h 2162175"/>
                <a:gd name="connsiteX4" fmla="*/ 2163842 w 2162175"/>
                <a:gd name="connsiteY4" fmla="*/ 1083707 h 2162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2175" h="2162175">
                  <a:moveTo>
                    <a:pt x="2163842" y="1083707"/>
                  </a:moveTo>
                  <a:cubicBezTo>
                    <a:pt x="2163842" y="1680249"/>
                    <a:pt x="1680249" y="2163842"/>
                    <a:pt x="1083707" y="2163842"/>
                  </a:cubicBezTo>
                  <a:cubicBezTo>
                    <a:pt x="487165" y="2163842"/>
                    <a:pt x="3572" y="1680249"/>
                    <a:pt x="3572" y="1083707"/>
                  </a:cubicBezTo>
                  <a:cubicBezTo>
                    <a:pt x="3572" y="487165"/>
                    <a:pt x="487165" y="3572"/>
                    <a:pt x="1083707" y="3572"/>
                  </a:cubicBezTo>
                  <a:cubicBezTo>
                    <a:pt x="1680249" y="3572"/>
                    <a:pt x="2163842" y="487165"/>
                    <a:pt x="2163842" y="1083707"/>
                  </a:cubicBezTo>
                  <a:close/>
                </a:path>
              </a:pathLst>
            </a:custGeom>
            <a:noFill/>
            <a:ln w="12700" cap="flat">
              <a:solidFill>
                <a:schemeClr val="bg1"/>
              </a:solidFill>
              <a:prstDash val="solid"/>
              <a:miter/>
            </a:ln>
          </p:spPr>
          <p:txBody>
            <a:bodyPr rtlCol="0" anchor="ctr"/>
            <a:lstStyle/>
            <a:p>
              <a:endParaRPr lang="sv-SE"/>
            </a:p>
          </p:txBody>
        </p:sp>
        <p:sp>
          <p:nvSpPr>
            <p:cNvPr id="7" name="Frihandsfigur: Form 6">
              <a:extLst>
                <a:ext uri="{FF2B5EF4-FFF2-40B4-BE49-F238E27FC236}">
                  <a16:creationId xmlns:a16="http://schemas.microsoft.com/office/drawing/2014/main" id="{C274688F-2FFF-41F0-A446-0C330C50AA65}"/>
                </a:ext>
              </a:extLst>
            </p:cNvPr>
            <p:cNvSpPr/>
            <p:nvPr/>
          </p:nvSpPr>
          <p:spPr>
            <a:xfrm>
              <a:off x="7084933" y="3129200"/>
              <a:ext cx="600075" cy="600075"/>
            </a:xfrm>
            <a:custGeom>
              <a:avLst/>
              <a:gdLst>
                <a:gd name="connsiteX0" fmla="*/ 597932 w 600075"/>
                <a:gd name="connsiteY0" fmla="*/ 300752 h 600075"/>
                <a:gd name="connsiteX1" fmla="*/ 300752 w 600075"/>
                <a:gd name="connsiteY1" fmla="*/ 597932 h 600075"/>
                <a:gd name="connsiteX2" fmla="*/ 3571 w 600075"/>
                <a:gd name="connsiteY2" fmla="*/ 300752 h 600075"/>
                <a:gd name="connsiteX3" fmla="*/ 300752 w 600075"/>
                <a:gd name="connsiteY3" fmla="*/ 3572 h 600075"/>
                <a:gd name="connsiteX4" fmla="*/ 597932 w 600075"/>
                <a:gd name="connsiteY4" fmla="*/ 300752 h 600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75" h="600075">
                  <a:moveTo>
                    <a:pt x="597932" y="300752"/>
                  </a:moveTo>
                  <a:cubicBezTo>
                    <a:pt x="597932" y="464880"/>
                    <a:pt x="464880" y="597932"/>
                    <a:pt x="300752" y="597932"/>
                  </a:cubicBezTo>
                  <a:cubicBezTo>
                    <a:pt x="136623" y="597932"/>
                    <a:pt x="3571" y="464880"/>
                    <a:pt x="3571" y="300752"/>
                  </a:cubicBezTo>
                  <a:cubicBezTo>
                    <a:pt x="3571" y="136624"/>
                    <a:pt x="136623" y="3572"/>
                    <a:pt x="300752" y="3572"/>
                  </a:cubicBezTo>
                  <a:cubicBezTo>
                    <a:pt x="464879" y="3572"/>
                    <a:pt x="597932" y="136624"/>
                    <a:pt x="597932" y="300752"/>
                  </a:cubicBezTo>
                  <a:close/>
                </a:path>
              </a:pathLst>
            </a:custGeom>
            <a:noFill/>
            <a:ln w="12700" cap="flat">
              <a:solidFill>
                <a:schemeClr val="bg1"/>
              </a:solidFill>
              <a:prstDash val="solid"/>
              <a:miter/>
            </a:ln>
          </p:spPr>
          <p:txBody>
            <a:bodyPr rtlCol="0" anchor="ctr"/>
            <a:lstStyle/>
            <a:p>
              <a:endParaRPr lang="sv-SE"/>
            </a:p>
          </p:txBody>
        </p:sp>
        <p:sp>
          <p:nvSpPr>
            <p:cNvPr id="8" name="Frihandsfigur: Form 7">
              <a:extLst>
                <a:ext uri="{FF2B5EF4-FFF2-40B4-BE49-F238E27FC236}">
                  <a16:creationId xmlns:a16="http://schemas.microsoft.com/office/drawing/2014/main" id="{F3835143-A935-4BFD-9093-146FFDBB5046}"/>
                </a:ext>
              </a:extLst>
            </p:cNvPr>
            <p:cNvSpPr/>
            <p:nvPr/>
          </p:nvSpPr>
          <p:spPr>
            <a:xfrm>
              <a:off x="7287816" y="3332083"/>
              <a:ext cx="190500" cy="190500"/>
            </a:xfrm>
            <a:custGeom>
              <a:avLst/>
              <a:gdLst>
                <a:gd name="connsiteX0" fmla="*/ 192167 w 190500"/>
                <a:gd name="connsiteY0" fmla="*/ 97869 h 190500"/>
                <a:gd name="connsiteX1" fmla="*/ 97869 w 190500"/>
                <a:gd name="connsiteY1" fmla="*/ 192167 h 190500"/>
                <a:gd name="connsiteX2" fmla="*/ 3572 w 190500"/>
                <a:gd name="connsiteY2" fmla="*/ 97869 h 190500"/>
                <a:gd name="connsiteX3" fmla="*/ 97869 w 190500"/>
                <a:gd name="connsiteY3" fmla="*/ 3572 h 190500"/>
                <a:gd name="connsiteX4" fmla="*/ 192167 w 190500"/>
                <a:gd name="connsiteY4" fmla="*/ 97869 h 19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 h="190500">
                  <a:moveTo>
                    <a:pt x="192167" y="97869"/>
                  </a:moveTo>
                  <a:cubicBezTo>
                    <a:pt x="192167" y="149948"/>
                    <a:pt x="149948" y="192167"/>
                    <a:pt x="97869" y="192167"/>
                  </a:cubicBezTo>
                  <a:cubicBezTo>
                    <a:pt x="45790" y="192167"/>
                    <a:pt x="3572" y="149948"/>
                    <a:pt x="3572" y="97869"/>
                  </a:cubicBezTo>
                  <a:cubicBezTo>
                    <a:pt x="3572" y="45790"/>
                    <a:pt x="45790" y="3572"/>
                    <a:pt x="97869" y="3572"/>
                  </a:cubicBezTo>
                  <a:cubicBezTo>
                    <a:pt x="149948" y="3572"/>
                    <a:pt x="192167" y="45790"/>
                    <a:pt x="192167" y="97869"/>
                  </a:cubicBezTo>
                  <a:close/>
                </a:path>
              </a:pathLst>
            </a:custGeom>
            <a:noFill/>
            <a:ln w="12700" cap="flat">
              <a:solidFill>
                <a:schemeClr val="bg1"/>
              </a:solidFill>
              <a:prstDash val="solid"/>
              <a:miter/>
            </a:ln>
          </p:spPr>
          <p:txBody>
            <a:bodyPr rtlCol="0" anchor="ctr"/>
            <a:lstStyle/>
            <a:p>
              <a:endParaRPr lang="sv-SE"/>
            </a:p>
          </p:txBody>
        </p:sp>
      </p:grpSp>
    </p:spTree>
    <p:extLst>
      <p:ext uri="{BB962C8B-B14F-4D97-AF65-F5344CB8AC3E}">
        <p14:creationId xmlns:p14="http://schemas.microsoft.com/office/powerpoint/2010/main" val="34723256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2659D54-DFB9-8891-DD6D-A00DC9B0C00F}"/>
              </a:ext>
            </a:extLst>
          </p:cNvPr>
          <p:cNvSpPr>
            <a:spLocks noGrp="1"/>
          </p:cNvSpPr>
          <p:nvPr>
            <p:ph type="title"/>
          </p:nvPr>
        </p:nvSpPr>
        <p:spPr>
          <a:xfrm>
            <a:off x="838200" y="468492"/>
            <a:ext cx="10515600" cy="1325563"/>
          </a:xfrm>
          <a:prstGeom prst="rect">
            <a:avLst/>
          </a:prstGeom>
        </p:spPr>
        <p:txBody>
          <a:bodyPr/>
          <a:lstStyle>
            <a:lvl1pPr>
              <a:defRPr b="1" i="0">
                <a:latin typeface="Noto Sans" panose="020B0502040504020204" pitchFamily="34" charset="0"/>
                <a:ea typeface="Noto Sans" panose="020B0502040504020204" pitchFamily="34" charset="0"/>
                <a:cs typeface="Noto Sans" panose="020B0502040504020204" pitchFamily="34" charset="0"/>
              </a:defRPr>
            </a:lvl1pPr>
          </a:lstStyle>
          <a:p>
            <a:r>
              <a:rPr lang="sv-SE"/>
              <a:t>Klicka här för att ändra mall för rubrikformat</a:t>
            </a:r>
            <a:endParaRPr lang="en-GB" dirty="0"/>
          </a:p>
        </p:txBody>
      </p:sp>
      <p:sp>
        <p:nvSpPr>
          <p:cNvPr id="3" name="Platshållare för innehåll 2">
            <a:extLst>
              <a:ext uri="{FF2B5EF4-FFF2-40B4-BE49-F238E27FC236}">
                <a16:creationId xmlns:a16="http://schemas.microsoft.com/office/drawing/2014/main" id="{A5D1CA97-C746-38D3-93AD-44AC73D0A4FE}"/>
              </a:ext>
            </a:extLst>
          </p:cNvPr>
          <p:cNvSpPr>
            <a:spLocks noGrp="1"/>
          </p:cNvSpPr>
          <p:nvPr>
            <p:ph idx="1"/>
          </p:nvPr>
        </p:nvSpPr>
        <p:spPr>
          <a:xfrm>
            <a:off x="838200" y="1878965"/>
            <a:ext cx="10515600" cy="4351338"/>
          </a:xfrm>
        </p:spPr>
        <p:txBody>
          <a:bodyPr/>
          <a:lstStyle>
            <a:lvl1pPr>
              <a:defRPr b="0" i="0">
                <a:latin typeface="Noto Sans" panose="020B0502040504020204" pitchFamily="34" charset="0"/>
                <a:ea typeface="Noto Sans" panose="020B0502040504020204" pitchFamily="34" charset="0"/>
                <a:cs typeface="Noto Sans" panose="020B0502040504020204" pitchFamily="34" charset="0"/>
              </a:defRPr>
            </a:lvl1pPr>
            <a:lvl2pPr>
              <a:defRPr sz="1800" b="0" i="0">
                <a:latin typeface="Noto Sans" panose="020B0502040504020204" pitchFamily="34" charset="0"/>
                <a:ea typeface="Noto Sans" panose="020B0502040504020204" pitchFamily="34" charset="0"/>
                <a:cs typeface="Noto Sans" panose="020B0502040504020204" pitchFamily="34" charset="0"/>
              </a:defRPr>
            </a:lvl2pPr>
            <a:lvl3pPr>
              <a:defRPr sz="1800" b="0" i="0">
                <a:latin typeface="Noto Sans" panose="020B0502040504020204" pitchFamily="34" charset="0"/>
                <a:ea typeface="Noto Sans" panose="020B0502040504020204" pitchFamily="34" charset="0"/>
                <a:cs typeface="Noto Sans" panose="020B0502040504020204" pitchFamily="34" charset="0"/>
              </a:defRPr>
            </a:lvl3pPr>
            <a:lvl4pPr>
              <a:defRPr sz="1800" b="0" i="0">
                <a:latin typeface="Noto Sans" panose="020B0502040504020204" pitchFamily="34" charset="0"/>
                <a:ea typeface="Noto Sans" panose="020B0502040504020204" pitchFamily="34" charset="0"/>
                <a:cs typeface="Noto Sans" panose="020B0502040504020204" pitchFamily="34" charset="0"/>
              </a:defRPr>
            </a:lvl4pPr>
            <a:lvl5pPr>
              <a:defRPr sz="1800" b="0" i="0">
                <a:latin typeface="Noto Sans" panose="020B0502040504020204" pitchFamily="34" charset="0"/>
                <a:ea typeface="Noto Sans" panose="020B0502040504020204" pitchFamily="34" charset="0"/>
                <a:cs typeface="Noto Sans" panose="020B0502040504020204"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dirty="0"/>
          </a:p>
        </p:txBody>
      </p:sp>
      <p:sp>
        <p:nvSpPr>
          <p:cNvPr id="10" name="Platshållare för datum 3">
            <a:extLst>
              <a:ext uri="{FF2B5EF4-FFF2-40B4-BE49-F238E27FC236}">
                <a16:creationId xmlns:a16="http://schemas.microsoft.com/office/drawing/2014/main" id="{C8624C80-4CC7-2A50-3493-74071043DBAB}"/>
              </a:ext>
            </a:extLst>
          </p:cNvPr>
          <p:cNvSpPr>
            <a:spLocks noGrp="1"/>
          </p:cNvSpPr>
          <p:nvPr>
            <p:ph type="dt" sz="half" idx="2"/>
          </p:nvPr>
        </p:nvSpPr>
        <p:spPr>
          <a:xfrm>
            <a:off x="835378" y="6356350"/>
            <a:ext cx="2746022" cy="365125"/>
          </a:xfrm>
          <a:prstGeom prst="rect">
            <a:avLst/>
          </a:prstGeom>
        </p:spPr>
        <p:txBody>
          <a:bodyPr vert="horz" lIns="91440" tIns="45720" rIns="91440" bIns="45720" rtlCol="0" anchor="ctr"/>
          <a:lstStyle>
            <a:lvl1pPr algn="l">
              <a:defRPr sz="1100" b="0" i="0">
                <a:solidFill>
                  <a:schemeClr val="tx1">
                    <a:tint val="75000"/>
                  </a:schemeClr>
                </a:solidFill>
                <a:latin typeface="Noto Sans" panose="020B0502040504020204" pitchFamily="34" charset="0"/>
                <a:ea typeface="Noto Sans" panose="020B0502040504020204" pitchFamily="34" charset="0"/>
                <a:cs typeface="Noto Sans" panose="020B0502040504020204" pitchFamily="34" charset="0"/>
              </a:defRPr>
            </a:lvl1pPr>
          </a:lstStyle>
          <a:p>
            <a:fld id="{90912506-542B-5F4F-9C3D-4D2E447205D7}" type="datetimeFigureOut">
              <a:rPr lang="en-GB" smtClean="0"/>
              <a:pPr/>
              <a:t>13/05/2025</a:t>
            </a:fld>
            <a:endParaRPr lang="en-GB" dirty="0"/>
          </a:p>
        </p:txBody>
      </p:sp>
      <p:sp>
        <p:nvSpPr>
          <p:cNvPr id="11" name="Platshållare för bildnummer 5">
            <a:extLst>
              <a:ext uri="{FF2B5EF4-FFF2-40B4-BE49-F238E27FC236}">
                <a16:creationId xmlns:a16="http://schemas.microsoft.com/office/drawing/2014/main" id="{3412ABE7-04C2-D195-79A3-0B4482C37A0F}"/>
              </a:ext>
            </a:extLst>
          </p:cNvPr>
          <p:cNvSpPr>
            <a:spLocks noGrp="1"/>
          </p:cNvSpPr>
          <p:nvPr>
            <p:ph type="sldNum" sz="quarter" idx="4"/>
          </p:nvPr>
        </p:nvSpPr>
        <p:spPr>
          <a:xfrm>
            <a:off x="0" y="6356350"/>
            <a:ext cx="767643" cy="365125"/>
          </a:xfrm>
          <a:prstGeom prst="rect">
            <a:avLst/>
          </a:prstGeom>
        </p:spPr>
        <p:txBody>
          <a:bodyPr vert="horz" lIns="91440" tIns="45720" rIns="91440" bIns="45720" rtlCol="0" anchor="ctr"/>
          <a:lstStyle>
            <a:lvl1pPr algn="r">
              <a:defRPr sz="1100" b="1" i="0">
                <a:solidFill>
                  <a:schemeClr val="tx1">
                    <a:tint val="75000"/>
                  </a:schemeClr>
                </a:solidFill>
                <a:latin typeface="Noto Sans SemiBold" panose="020B0502040504020204" pitchFamily="34" charset="0"/>
                <a:ea typeface="Noto Sans SemiBold" panose="020B0502040504020204" pitchFamily="34" charset="0"/>
                <a:cs typeface="Noto Sans SemiBold" panose="020B0502040504020204" pitchFamily="34" charset="0"/>
              </a:defRPr>
            </a:lvl1pPr>
          </a:lstStyle>
          <a:p>
            <a:fld id="{CDC5FD15-3978-D640-A1C3-C30015E51BAD}" type="slidenum">
              <a:rPr lang="en-GB" smtClean="0"/>
              <a:pPr/>
              <a:t>‹#›</a:t>
            </a:fld>
            <a:endParaRPr lang="en-GB" dirty="0"/>
          </a:p>
        </p:txBody>
      </p:sp>
      <p:sp>
        <p:nvSpPr>
          <p:cNvPr id="12" name="Platshållare för sidfot 6">
            <a:extLst>
              <a:ext uri="{FF2B5EF4-FFF2-40B4-BE49-F238E27FC236}">
                <a16:creationId xmlns:a16="http://schemas.microsoft.com/office/drawing/2014/main" id="{B90873CB-DBFB-F803-A5B6-135082B1A0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b="0" i="0">
                <a:solidFill>
                  <a:schemeClr val="tx1">
                    <a:tint val="75000"/>
                  </a:schemeClr>
                </a:solidFill>
                <a:latin typeface="Noto Sans" panose="020B0502040504020204" pitchFamily="34" charset="0"/>
                <a:ea typeface="Noto Sans" panose="020B0502040504020204" pitchFamily="34" charset="0"/>
                <a:cs typeface="Noto Sans" panose="020B0502040504020204" pitchFamily="34" charset="0"/>
              </a:defRPr>
            </a:lvl1pPr>
          </a:lstStyle>
          <a:p>
            <a:endParaRPr lang="en-GB"/>
          </a:p>
        </p:txBody>
      </p:sp>
    </p:spTree>
    <p:extLst>
      <p:ext uri="{BB962C8B-B14F-4D97-AF65-F5344CB8AC3E}">
        <p14:creationId xmlns:p14="http://schemas.microsoft.com/office/powerpoint/2010/main" val="14345500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EA9FB03-784E-FA13-93D9-694E78091FBC}"/>
              </a:ext>
            </a:extLst>
          </p:cNvPr>
          <p:cNvSpPr>
            <a:spLocks noGrp="1"/>
          </p:cNvSpPr>
          <p:nvPr>
            <p:ph type="title"/>
          </p:nvPr>
        </p:nvSpPr>
        <p:spPr>
          <a:xfrm>
            <a:off x="838200" y="468492"/>
            <a:ext cx="10515600" cy="1325563"/>
          </a:xfrm>
          <a:prstGeom prst="rect">
            <a:avLst/>
          </a:prstGeom>
        </p:spPr>
        <p:txBody>
          <a:bodyPr/>
          <a:lstStyle>
            <a:lvl1pPr>
              <a:defRPr b="1" i="0">
                <a:latin typeface="Noto Sans" panose="020B0502040504020204" pitchFamily="34" charset="0"/>
                <a:ea typeface="Noto Sans" panose="020B0502040504020204" pitchFamily="34" charset="0"/>
                <a:cs typeface="Noto Sans" panose="020B0502040504020204" pitchFamily="34" charset="0"/>
              </a:defRPr>
            </a:lvl1pPr>
          </a:lstStyle>
          <a:p>
            <a:r>
              <a:rPr lang="sv-SE"/>
              <a:t>Klicka här för att ändra mall för rubrikformat</a:t>
            </a:r>
            <a:endParaRPr lang="en-GB" dirty="0"/>
          </a:p>
        </p:txBody>
      </p:sp>
      <p:sp>
        <p:nvSpPr>
          <p:cNvPr id="3" name="Platshållare för innehåll 2">
            <a:extLst>
              <a:ext uri="{FF2B5EF4-FFF2-40B4-BE49-F238E27FC236}">
                <a16:creationId xmlns:a16="http://schemas.microsoft.com/office/drawing/2014/main" id="{80EFE4EF-34EE-39B3-6687-62ADBC79503E}"/>
              </a:ext>
            </a:extLst>
          </p:cNvPr>
          <p:cNvSpPr>
            <a:spLocks noGrp="1"/>
          </p:cNvSpPr>
          <p:nvPr>
            <p:ph sz="half" idx="1"/>
          </p:nvPr>
        </p:nvSpPr>
        <p:spPr>
          <a:xfrm>
            <a:off x="838200" y="1878965"/>
            <a:ext cx="4968240" cy="4351338"/>
          </a:xfrm>
        </p:spPr>
        <p:txBody>
          <a:bodyPr/>
          <a:lstStyle>
            <a:lvl1pPr>
              <a:defRPr b="0" i="0">
                <a:latin typeface="Noto Sans" panose="020B0502040504020204" pitchFamily="34" charset="0"/>
                <a:ea typeface="Noto Sans" panose="020B0502040504020204" pitchFamily="34" charset="0"/>
                <a:cs typeface="Noto Sans" panose="020B0502040504020204" pitchFamily="34" charset="0"/>
              </a:defRPr>
            </a:lvl1pPr>
            <a:lvl2pPr>
              <a:defRPr sz="1800" b="0" i="0">
                <a:latin typeface="Noto Sans" panose="020B0502040504020204" pitchFamily="34" charset="0"/>
                <a:ea typeface="Noto Sans" panose="020B0502040504020204" pitchFamily="34" charset="0"/>
                <a:cs typeface="Noto Sans" panose="020B0502040504020204" pitchFamily="34" charset="0"/>
              </a:defRPr>
            </a:lvl2pPr>
            <a:lvl3pPr>
              <a:defRPr sz="1800" b="0" i="0">
                <a:latin typeface="Noto Sans" panose="020B0502040504020204" pitchFamily="34" charset="0"/>
                <a:ea typeface="Noto Sans" panose="020B0502040504020204" pitchFamily="34" charset="0"/>
                <a:cs typeface="Noto Sans" panose="020B0502040504020204" pitchFamily="34" charset="0"/>
              </a:defRPr>
            </a:lvl3pPr>
            <a:lvl4pPr>
              <a:defRPr sz="1800" b="0" i="0">
                <a:latin typeface="Noto Sans" panose="020B0502040504020204" pitchFamily="34" charset="0"/>
                <a:ea typeface="Noto Sans" panose="020B0502040504020204" pitchFamily="34" charset="0"/>
                <a:cs typeface="Noto Sans" panose="020B0502040504020204" pitchFamily="34" charset="0"/>
              </a:defRPr>
            </a:lvl4pPr>
            <a:lvl5pPr>
              <a:defRPr sz="1800" b="0" i="0">
                <a:latin typeface="Noto Sans" panose="020B0502040504020204" pitchFamily="34" charset="0"/>
                <a:ea typeface="Noto Sans" panose="020B0502040504020204" pitchFamily="34" charset="0"/>
                <a:cs typeface="Noto Sans" panose="020B0502040504020204"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dirty="0"/>
          </a:p>
        </p:txBody>
      </p:sp>
      <p:sp>
        <p:nvSpPr>
          <p:cNvPr id="4" name="Platshållare för innehåll 3">
            <a:extLst>
              <a:ext uri="{FF2B5EF4-FFF2-40B4-BE49-F238E27FC236}">
                <a16:creationId xmlns:a16="http://schemas.microsoft.com/office/drawing/2014/main" id="{D857B43A-65CD-C053-0E04-A963720FA1E2}"/>
              </a:ext>
            </a:extLst>
          </p:cNvPr>
          <p:cNvSpPr>
            <a:spLocks noGrp="1"/>
          </p:cNvSpPr>
          <p:nvPr>
            <p:ph sz="half" idx="2"/>
          </p:nvPr>
        </p:nvSpPr>
        <p:spPr>
          <a:xfrm>
            <a:off x="6195060" y="1878965"/>
            <a:ext cx="5166360" cy="4351338"/>
          </a:xfrm>
        </p:spPr>
        <p:txBody>
          <a:bodyPr/>
          <a:lstStyle>
            <a:lvl1pPr>
              <a:defRPr b="0" i="0">
                <a:latin typeface="Noto Sans" panose="020B0502040504020204" pitchFamily="34" charset="0"/>
                <a:ea typeface="Noto Sans" panose="020B0502040504020204" pitchFamily="34" charset="0"/>
                <a:cs typeface="Noto Sans" panose="020B0502040504020204" pitchFamily="34" charset="0"/>
              </a:defRPr>
            </a:lvl1pPr>
            <a:lvl2pPr>
              <a:defRPr sz="1800" b="0" i="0">
                <a:latin typeface="Noto Sans" panose="020B0502040504020204" pitchFamily="34" charset="0"/>
                <a:ea typeface="Noto Sans" panose="020B0502040504020204" pitchFamily="34" charset="0"/>
                <a:cs typeface="Noto Sans" panose="020B0502040504020204" pitchFamily="34" charset="0"/>
              </a:defRPr>
            </a:lvl2pPr>
            <a:lvl3pPr>
              <a:defRPr sz="1800" b="0" i="0">
                <a:latin typeface="Noto Sans" panose="020B0502040504020204" pitchFamily="34" charset="0"/>
                <a:ea typeface="Noto Sans" panose="020B0502040504020204" pitchFamily="34" charset="0"/>
                <a:cs typeface="Noto Sans" panose="020B0502040504020204" pitchFamily="34" charset="0"/>
              </a:defRPr>
            </a:lvl3pPr>
            <a:lvl4pPr>
              <a:defRPr sz="1800" b="0" i="0">
                <a:latin typeface="Noto Sans" panose="020B0502040504020204" pitchFamily="34" charset="0"/>
                <a:ea typeface="Noto Sans" panose="020B0502040504020204" pitchFamily="34" charset="0"/>
                <a:cs typeface="Noto Sans" panose="020B0502040504020204" pitchFamily="34" charset="0"/>
              </a:defRPr>
            </a:lvl4pPr>
            <a:lvl5pPr>
              <a:defRPr sz="1800" b="0" i="0">
                <a:latin typeface="Noto Sans" panose="020B0502040504020204" pitchFamily="34" charset="0"/>
                <a:ea typeface="Noto Sans" panose="020B0502040504020204" pitchFamily="34" charset="0"/>
                <a:cs typeface="Noto Sans" panose="020B0502040504020204"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dirty="0"/>
          </a:p>
        </p:txBody>
      </p:sp>
      <p:sp>
        <p:nvSpPr>
          <p:cNvPr id="9" name="Platshållare för datum 3">
            <a:extLst>
              <a:ext uri="{FF2B5EF4-FFF2-40B4-BE49-F238E27FC236}">
                <a16:creationId xmlns:a16="http://schemas.microsoft.com/office/drawing/2014/main" id="{CA863465-C254-F3AF-B3DD-323015315F9C}"/>
              </a:ext>
            </a:extLst>
          </p:cNvPr>
          <p:cNvSpPr>
            <a:spLocks noGrp="1"/>
          </p:cNvSpPr>
          <p:nvPr>
            <p:ph type="dt" sz="half" idx="10"/>
          </p:nvPr>
        </p:nvSpPr>
        <p:spPr>
          <a:xfrm>
            <a:off x="835378" y="6356350"/>
            <a:ext cx="2746022" cy="365125"/>
          </a:xfrm>
          <a:prstGeom prst="rect">
            <a:avLst/>
          </a:prstGeom>
        </p:spPr>
        <p:txBody>
          <a:bodyPr vert="horz" lIns="91440" tIns="45720" rIns="91440" bIns="45720" rtlCol="0" anchor="ctr"/>
          <a:lstStyle>
            <a:lvl1pPr algn="l">
              <a:defRPr sz="1100" b="0" i="0">
                <a:solidFill>
                  <a:schemeClr val="tx1">
                    <a:tint val="75000"/>
                  </a:schemeClr>
                </a:solidFill>
                <a:latin typeface="Noto Sans" panose="020B0502040504020204" pitchFamily="34" charset="0"/>
                <a:ea typeface="Noto Sans" panose="020B0502040504020204" pitchFamily="34" charset="0"/>
                <a:cs typeface="Noto Sans" panose="020B0502040504020204" pitchFamily="34" charset="0"/>
              </a:defRPr>
            </a:lvl1pPr>
          </a:lstStyle>
          <a:p>
            <a:fld id="{90912506-542B-5F4F-9C3D-4D2E447205D7}" type="datetimeFigureOut">
              <a:rPr lang="en-GB" smtClean="0"/>
              <a:pPr/>
              <a:t>13/05/2025</a:t>
            </a:fld>
            <a:endParaRPr lang="en-GB" dirty="0"/>
          </a:p>
        </p:txBody>
      </p:sp>
      <p:sp>
        <p:nvSpPr>
          <p:cNvPr id="10" name="Platshållare för bildnummer 5">
            <a:extLst>
              <a:ext uri="{FF2B5EF4-FFF2-40B4-BE49-F238E27FC236}">
                <a16:creationId xmlns:a16="http://schemas.microsoft.com/office/drawing/2014/main" id="{652FA6FE-6FD8-0649-9D02-D031668E0AB2}"/>
              </a:ext>
            </a:extLst>
          </p:cNvPr>
          <p:cNvSpPr>
            <a:spLocks noGrp="1"/>
          </p:cNvSpPr>
          <p:nvPr>
            <p:ph type="sldNum" sz="quarter" idx="4"/>
          </p:nvPr>
        </p:nvSpPr>
        <p:spPr>
          <a:xfrm>
            <a:off x="0" y="6356350"/>
            <a:ext cx="767643" cy="365125"/>
          </a:xfrm>
          <a:prstGeom prst="rect">
            <a:avLst/>
          </a:prstGeom>
        </p:spPr>
        <p:txBody>
          <a:bodyPr vert="horz" lIns="91440" tIns="45720" rIns="91440" bIns="45720" rtlCol="0" anchor="ctr"/>
          <a:lstStyle>
            <a:lvl1pPr algn="r">
              <a:defRPr sz="1100" b="1" i="0">
                <a:solidFill>
                  <a:schemeClr val="tx1">
                    <a:tint val="75000"/>
                  </a:schemeClr>
                </a:solidFill>
                <a:latin typeface="Noto Sans SemiBold" panose="020B0502040504020204" pitchFamily="34" charset="0"/>
                <a:ea typeface="Noto Sans SemiBold" panose="020B0502040504020204" pitchFamily="34" charset="0"/>
                <a:cs typeface="Noto Sans SemiBold" panose="020B0502040504020204" pitchFamily="34" charset="0"/>
              </a:defRPr>
            </a:lvl1pPr>
          </a:lstStyle>
          <a:p>
            <a:fld id="{CDC5FD15-3978-D640-A1C3-C30015E51BAD}" type="slidenum">
              <a:rPr lang="en-GB" smtClean="0"/>
              <a:pPr/>
              <a:t>‹#›</a:t>
            </a:fld>
            <a:endParaRPr lang="en-GB" dirty="0"/>
          </a:p>
        </p:txBody>
      </p:sp>
      <p:sp>
        <p:nvSpPr>
          <p:cNvPr id="11" name="Platshållare för sidfot 6">
            <a:extLst>
              <a:ext uri="{FF2B5EF4-FFF2-40B4-BE49-F238E27FC236}">
                <a16:creationId xmlns:a16="http://schemas.microsoft.com/office/drawing/2014/main" id="{343B3ECA-9A4A-1914-C022-5BBD82E226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b="0" i="0">
                <a:solidFill>
                  <a:schemeClr val="tx1">
                    <a:tint val="75000"/>
                  </a:schemeClr>
                </a:solidFill>
                <a:latin typeface="Noto Sans" panose="020B0502040504020204" pitchFamily="34" charset="0"/>
                <a:ea typeface="Noto Sans" panose="020B0502040504020204" pitchFamily="34" charset="0"/>
                <a:cs typeface="Noto Sans" panose="020B0502040504020204" pitchFamily="34" charset="0"/>
              </a:defRPr>
            </a:lvl1pPr>
          </a:lstStyle>
          <a:p>
            <a:endParaRPr lang="en-GB"/>
          </a:p>
        </p:txBody>
      </p:sp>
    </p:spTree>
    <p:extLst>
      <p:ext uri="{BB962C8B-B14F-4D97-AF65-F5344CB8AC3E}">
        <p14:creationId xmlns:p14="http://schemas.microsoft.com/office/powerpoint/2010/main" val="7876382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849EC358-79F7-34B4-AE86-7F9A1F1619F7}"/>
              </a:ext>
            </a:extLst>
          </p:cNvPr>
          <p:cNvSpPr>
            <a:spLocks noGrp="1"/>
          </p:cNvSpPr>
          <p:nvPr>
            <p:ph type="body" idx="1" hasCustomPrompt="1"/>
          </p:nvPr>
        </p:nvSpPr>
        <p:spPr>
          <a:xfrm>
            <a:off x="839788" y="1879283"/>
            <a:ext cx="4976621" cy="527033"/>
          </a:xfrm>
        </p:spPr>
        <p:txBody>
          <a:bodyPr anchor="t">
            <a:normAutofit/>
          </a:bodyPr>
          <a:lstStyle>
            <a:lvl1pPr marL="0" indent="0">
              <a:buNone/>
              <a:defRPr sz="2000" b="1" i="0">
                <a:latin typeface="Noto Sans SemiBold" panose="020B0502040504020204" pitchFamily="34" charset="0"/>
                <a:ea typeface="Noto Sans SemiBold" panose="020B0502040504020204" pitchFamily="34" charset="0"/>
                <a:cs typeface="Noto Sans SemiBold" panose="020B050204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Klicka här för att ändra texten</a:t>
            </a:r>
          </a:p>
        </p:txBody>
      </p:sp>
      <p:sp>
        <p:nvSpPr>
          <p:cNvPr id="5" name="Platshållare för text 4">
            <a:extLst>
              <a:ext uri="{FF2B5EF4-FFF2-40B4-BE49-F238E27FC236}">
                <a16:creationId xmlns:a16="http://schemas.microsoft.com/office/drawing/2014/main" id="{9414007E-CCEE-18EE-EBC5-C2B2B6E98FCC}"/>
              </a:ext>
            </a:extLst>
          </p:cNvPr>
          <p:cNvSpPr>
            <a:spLocks noGrp="1"/>
          </p:cNvSpPr>
          <p:nvPr>
            <p:ph type="body" sz="quarter" idx="3" hasCustomPrompt="1"/>
          </p:nvPr>
        </p:nvSpPr>
        <p:spPr>
          <a:xfrm>
            <a:off x="6172200" y="1879283"/>
            <a:ext cx="5183188" cy="527033"/>
          </a:xfrm>
        </p:spPr>
        <p:txBody>
          <a:bodyPr anchor="t">
            <a:normAutofit/>
          </a:bodyPr>
          <a:lstStyle>
            <a:lvl1pPr marL="0" indent="0">
              <a:buNone/>
              <a:defRPr sz="2000" b="1" i="0">
                <a:latin typeface="Noto Sans SemiBold" panose="020B0502040504020204" pitchFamily="34" charset="0"/>
                <a:ea typeface="Noto Sans SemiBold" panose="020B0502040504020204" pitchFamily="34" charset="0"/>
                <a:cs typeface="Noto Sans SemiBold" panose="020B050204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Klicka här för att ändra texten</a:t>
            </a:r>
          </a:p>
        </p:txBody>
      </p:sp>
      <p:sp>
        <p:nvSpPr>
          <p:cNvPr id="10" name="Platshållare för innehåll 2">
            <a:extLst>
              <a:ext uri="{FF2B5EF4-FFF2-40B4-BE49-F238E27FC236}">
                <a16:creationId xmlns:a16="http://schemas.microsoft.com/office/drawing/2014/main" id="{2FCFD8CA-8273-C565-0092-9611EFAFFE74}"/>
              </a:ext>
            </a:extLst>
          </p:cNvPr>
          <p:cNvSpPr>
            <a:spLocks noGrp="1"/>
          </p:cNvSpPr>
          <p:nvPr>
            <p:ph sz="half" idx="13"/>
          </p:nvPr>
        </p:nvSpPr>
        <p:spPr>
          <a:xfrm>
            <a:off x="838200" y="2419985"/>
            <a:ext cx="4968240" cy="3698875"/>
          </a:xfrm>
        </p:spPr>
        <p:txBody>
          <a:bodyPr/>
          <a:lstStyle>
            <a:lvl1pPr>
              <a:defRPr b="0" i="0">
                <a:latin typeface="Noto Sans" panose="020B0502040504020204" pitchFamily="34" charset="0"/>
                <a:ea typeface="Noto Sans" panose="020B0502040504020204" pitchFamily="34" charset="0"/>
                <a:cs typeface="Noto Sans" panose="020B0502040504020204" pitchFamily="34" charset="0"/>
              </a:defRPr>
            </a:lvl1pPr>
            <a:lvl2pPr>
              <a:defRPr sz="1800" b="0" i="0">
                <a:latin typeface="Noto Sans" panose="020B0502040504020204" pitchFamily="34" charset="0"/>
                <a:ea typeface="Noto Sans" panose="020B0502040504020204" pitchFamily="34" charset="0"/>
                <a:cs typeface="Noto Sans" panose="020B0502040504020204" pitchFamily="34" charset="0"/>
              </a:defRPr>
            </a:lvl2pPr>
            <a:lvl3pPr>
              <a:defRPr sz="1800" b="0" i="0">
                <a:latin typeface="Noto Sans" panose="020B0502040504020204" pitchFamily="34" charset="0"/>
                <a:ea typeface="Noto Sans" panose="020B0502040504020204" pitchFamily="34" charset="0"/>
                <a:cs typeface="Noto Sans" panose="020B0502040504020204" pitchFamily="34" charset="0"/>
              </a:defRPr>
            </a:lvl3pPr>
            <a:lvl4pPr>
              <a:defRPr sz="1800" b="0" i="0">
                <a:latin typeface="Noto Sans" panose="020B0502040504020204" pitchFamily="34" charset="0"/>
                <a:ea typeface="Noto Sans" panose="020B0502040504020204" pitchFamily="34" charset="0"/>
                <a:cs typeface="Noto Sans" panose="020B0502040504020204" pitchFamily="34" charset="0"/>
              </a:defRPr>
            </a:lvl4pPr>
            <a:lvl5pPr>
              <a:defRPr sz="1800" b="0" i="0">
                <a:latin typeface="Noto Sans" panose="020B0502040504020204" pitchFamily="34" charset="0"/>
                <a:ea typeface="Noto Sans" panose="020B0502040504020204" pitchFamily="34" charset="0"/>
                <a:cs typeface="Noto Sans" panose="020B0502040504020204"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dirty="0"/>
          </a:p>
        </p:txBody>
      </p:sp>
      <p:sp>
        <p:nvSpPr>
          <p:cNvPr id="11" name="Platshållare för innehåll 3">
            <a:extLst>
              <a:ext uri="{FF2B5EF4-FFF2-40B4-BE49-F238E27FC236}">
                <a16:creationId xmlns:a16="http://schemas.microsoft.com/office/drawing/2014/main" id="{95A295CE-FF73-1171-5E6E-FBE7E20A6FE2}"/>
              </a:ext>
            </a:extLst>
          </p:cNvPr>
          <p:cNvSpPr>
            <a:spLocks noGrp="1"/>
          </p:cNvSpPr>
          <p:nvPr>
            <p:ph sz="half" idx="2"/>
          </p:nvPr>
        </p:nvSpPr>
        <p:spPr>
          <a:xfrm>
            <a:off x="6195060" y="2419985"/>
            <a:ext cx="5166360" cy="3698875"/>
          </a:xfrm>
        </p:spPr>
        <p:txBody>
          <a:bodyPr/>
          <a:lstStyle>
            <a:lvl1pPr>
              <a:defRPr b="0" i="0">
                <a:latin typeface="Noto Sans" panose="020B0502040504020204" pitchFamily="34" charset="0"/>
                <a:ea typeface="Noto Sans" panose="020B0502040504020204" pitchFamily="34" charset="0"/>
                <a:cs typeface="Noto Sans" panose="020B0502040504020204" pitchFamily="34" charset="0"/>
              </a:defRPr>
            </a:lvl1pPr>
            <a:lvl2pPr>
              <a:defRPr sz="1800" b="0" i="0">
                <a:latin typeface="Noto Sans" panose="020B0502040504020204" pitchFamily="34" charset="0"/>
                <a:ea typeface="Noto Sans" panose="020B0502040504020204" pitchFamily="34" charset="0"/>
                <a:cs typeface="Noto Sans" panose="020B0502040504020204" pitchFamily="34" charset="0"/>
              </a:defRPr>
            </a:lvl2pPr>
            <a:lvl3pPr>
              <a:defRPr sz="1800" b="0" i="0">
                <a:latin typeface="Noto Sans" panose="020B0502040504020204" pitchFamily="34" charset="0"/>
                <a:ea typeface="Noto Sans" panose="020B0502040504020204" pitchFamily="34" charset="0"/>
                <a:cs typeface="Noto Sans" panose="020B0502040504020204" pitchFamily="34" charset="0"/>
              </a:defRPr>
            </a:lvl3pPr>
            <a:lvl4pPr>
              <a:defRPr sz="1800" b="0" i="0">
                <a:latin typeface="Noto Sans" panose="020B0502040504020204" pitchFamily="34" charset="0"/>
                <a:ea typeface="Noto Sans" panose="020B0502040504020204" pitchFamily="34" charset="0"/>
                <a:cs typeface="Noto Sans" panose="020B0502040504020204" pitchFamily="34" charset="0"/>
              </a:defRPr>
            </a:lvl4pPr>
            <a:lvl5pPr>
              <a:defRPr sz="1800" b="0" i="0">
                <a:latin typeface="Noto Sans" panose="020B0502040504020204" pitchFamily="34" charset="0"/>
                <a:ea typeface="Noto Sans" panose="020B0502040504020204" pitchFamily="34" charset="0"/>
                <a:cs typeface="Noto Sans" panose="020B0502040504020204"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dirty="0"/>
          </a:p>
        </p:txBody>
      </p:sp>
      <p:sp>
        <p:nvSpPr>
          <p:cNvPr id="12" name="Rubrik 1">
            <a:extLst>
              <a:ext uri="{FF2B5EF4-FFF2-40B4-BE49-F238E27FC236}">
                <a16:creationId xmlns:a16="http://schemas.microsoft.com/office/drawing/2014/main" id="{ED97D48F-D923-46D9-A387-98DEB1C089C6}"/>
              </a:ext>
            </a:extLst>
          </p:cNvPr>
          <p:cNvSpPr>
            <a:spLocks noGrp="1"/>
          </p:cNvSpPr>
          <p:nvPr>
            <p:ph type="title"/>
          </p:nvPr>
        </p:nvSpPr>
        <p:spPr>
          <a:xfrm>
            <a:off x="838200" y="468492"/>
            <a:ext cx="10515600" cy="1325563"/>
          </a:xfrm>
          <a:prstGeom prst="rect">
            <a:avLst/>
          </a:prstGeom>
        </p:spPr>
        <p:txBody>
          <a:bodyPr/>
          <a:lstStyle>
            <a:lvl1pPr>
              <a:defRPr b="1" i="0">
                <a:latin typeface="Noto Sans" panose="020B0502040504020204" pitchFamily="34" charset="0"/>
                <a:ea typeface="Noto Sans" panose="020B0502040504020204" pitchFamily="34" charset="0"/>
                <a:cs typeface="Noto Sans" panose="020B0502040504020204" pitchFamily="34" charset="0"/>
              </a:defRPr>
            </a:lvl1pPr>
          </a:lstStyle>
          <a:p>
            <a:r>
              <a:rPr lang="sv-SE"/>
              <a:t>Klicka här för att ändra mall för rubrikformat</a:t>
            </a:r>
            <a:endParaRPr lang="en-GB" dirty="0"/>
          </a:p>
        </p:txBody>
      </p:sp>
      <p:sp>
        <p:nvSpPr>
          <p:cNvPr id="13" name="Platshållare för datum 3">
            <a:extLst>
              <a:ext uri="{FF2B5EF4-FFF2-40B4-BE49-F238E27FC236}">
                <a16:creationId xmlns:a16="http://schemas.microsoft.com/office/drawing/2014/main" id="{B15ABBCD-CBB0-8BCF-49AB-EA6CB5B4C7D2}"/>
              </a:ext>
            </a:extLst>
          </p:cNvPr>
          <p:cNvSpPr>
            <a:spLocks noGrp="1"/>
          </p:cNvSpPr>
          <p:nvPr>
            <p:ph type="dt" sz="half" idx="14"/>
          </p:nvPr>
        </p:nvSpPr>
        <p:spPr>
          <a:xfrm>
            <a:off x="835378" y="6356350"/>
            <a:ext cx="2746022" cy="365125"/>
          </a:xfrm>
          <a:prstGeom prst="rect">
            <a:avLst/>
          </a:prstGeom>
        </p:spPr>
        <p:txBody>
          <a:bodyPr vert="horz" lIns="91440" tIns="45720" rIns="91440" bIns="45720" rtlCol="0" anchor="ctr"/>
          <a:lstStyle>
            <a:lvl1pPr algn="l">
              <a:defRPr sz="1100" b="0" i="0">
                <a:solidFill>
                  <a:schemeClr val="tx1">
                    <a:tint val="75000"/>
                  </a:schemeClr>
                </a:solidFill>
                <a:latin typeface="Noto Sans" panose="020B0502040504020204" pitchFamily="34" charset="0"/>
                <a:ea typeface="Noto Sans" panose="020B0502040504020204" pitchFamily="34" charset="0"/>
                <a:cs typeface="Noto Sans" panose="020B0502040504020204" pitchFamily="34" charset="0"/>
              </a:defRPr>
            </a:lvl1pPr>
          </a:lstStyle>
          <a:p>
            <a:fld id="{90912506-542B-5F4F-9C3D-4D2E447205D7}" type="datetimeFigureOut">
              <a:rPr lang="en-GB" smtClean="0"/>
              <a:pPr/>
              <a:t>13/05/2025</a:t>
            </a:fld>
            <a:endParaRPr lang="en-GB" dirty="0"/>
          </a:p>
        </p:txBody>
      </p:sp>
      <p:sp>
        <p:nvSpPr>
          <p:cNvPr id="14" name="Platshållare för bildnummer 5">
            <a:extLst>
              <a:ext uri="{FF2B5EF4-FFF2-40B4-BE49-F238E27FC236}">
                <a16:creationId xmlns:a16="http://schemas.microsoft.com/office/drawing/2014/main" id="{FD027BAB-6D1E-CCF7-BD61-27942F272150}"/>
              </a:ext>
            </a:extLst>
          </p:cNvPr>
          <p:cNvSpPr>
            <a:spLocks noGrp="1"/>
          </p:cNvSpPr>
          <p:nvPr>
            <p:ph type="sldNum" sz="quarter" idx="4"/>
          </p:nvPr>
        </p:nvSpPr>
        <p:spPr>
          <a:xfrm>
            <a:off x="0" y="6356350"/>
            <a:ext cx="767643" cy="365125"/>
          </a:xfrm>
          <a:prstGeom prst="rect">
            <a:avLst/>
          </a:prstGeom>
        </p:spPr>
        <p:txBody>
          <a:bodyPr vert="horz" lIns="91440" tIns="45720" rIns="91440" bIns="45720" rtlCol="0" anchor="ctr"/>
          <a:lstStyle>
            <a:lvl1pPr algn="r">
              <a:defRPr sz="1100" b="1" i="0">
                <a:solidFill>
                  <a:schemeClr val="tx1">
                    <a:tint val="75000"/>
                  </a:schemeClr>
                </a:solidFill>
                <a:latin typeface="Noto Sans SemiBold" panose="020B0502040504020204" pitchFamily="34" charset="0"/>
                <a:ea typeface="Noto Sans SemiBold" panose="020B0502040504020204" pitchFamily="34" charset="0"/>
                <a:cs typeface="Noto Sans SemiBold" panose="020B0502040504020204" pitchFamily="34" charset="0"/>
              </a:defRPr>
            </a:lvl1pPr>
          </a:lstStyle>
          <a:p>
            <a:fld id="{CDC5FD15-3978-D640-A1C3-C30015E51BAD}" type="slidenum">
              <a:rPr lang="en-GB" smtClean="0"/>
              <a:pPr/>
              <a:t>‹#›</a:t>
            </a:fld>
            <a:endParaRPr lang="en-GB" dirty="0"/>
          </a:p>
        </p:txBody>
      </p:sp>
      <p:sp>
        <p:nvSpPr>
          <p:cNvPr id="15" name="Platshållare för sidfot 6">
            <a:extLst>
              <a:ext uri="{FF2B5EF4-FFF2-40B4-BE49-F238E27FC236}">
                <a16:creationId xmlns:a16="http://schemas.microsoft.com/office/drawing/2014/main" id="{BF7AA2BD-F7A1-1925-679E-D9F0611D9D7E}"/>
              </a:ext>
            </a:extLst>
          </p:cNvPr>
          <p:cNvSpPr>
            <a:spLocks noGrp="1"/>
          </p:cNvSpPr>
          <p:nvPr>
            <p:ph type="ftr" sz="quarter" idx="15"/>
          </p:nvPr>
        </p:nvSpPr>
        <p:spPr>
          <a:xfrm>
            <a:off x="4038600" y="6356350"/>
            <a:ext cx="4114800" cy="365125"/>
          </a:xfrm>
          <a:prstGeom prst="rect">
            <a:avLst/>
          </a:prstGeom>
        </p:spPr>
        <p:txBody>
          <a:bodyPr vert="horz" lIns="91440" tIns="45720" rIns="91440" bIns="45720" rtlCol="0" anchor="ctr"/>
          <a:lstStyle>
            <a:lvl1pPr algn="ctr">
              <a:defRPr sz="1100" b="0" i="0">
                <a:solidFill>
                  <a:schemeClr val="tx1">
                    <a:tint val="75000"/>
                  </a:schemeClr>
                </a:solidFill>
                <a:latin typeface="Noto Sans" panose="020B0502040504020204" pitchFamily="34" charset="0"/>
                <a:ea typeface="Noto Sans" panose="020B0502040504020204" pitchFamily="34" charset="0"/>
                <a:cs typeface="Noto Sans" panose="020B0502040504020204" pitchFamily="34" charset="0"/>
              </a:defRPr>
            </a:lvl1pPr>
          </a:lstStyle>
          <a:p>
            <a:endParaRPr lang="en-GB"/>
          </a:p>
        </p:txBody>
      </p:sp>
    </p:spTree>
    <p:extLst>
      <p:ext uri="{BB962C8B-B14F-4D97-AF65-F5344CB8AC3E}">
        <p14:creationId xmlns:p14="http://schemas.microsoft.com/office/powerpoint/2010/main" val="8534557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ubrik">
    <p:spTree>
      <p:nvGrpSpPr>
        <p:cNvPr id="1" name=""/>
        <p:cNvGrpSpPr/>
        <p:nvPr/>
      </p:nvGrpSpPr>
      <p:grpSpPr>
        <a:xfrm>
          <a:off x="0" y="0"/>
          <a:ext cx="0" cy="0"/>
          <a:chOff x="0" y="0"/>
          <a:chExt cx="0" cy="0"/>
        </a:xfrm>
      </p:grpSpPr>
      <p:sp>
        <p:nvSpPr>
          <p:cNvPr id="5" name="Platshållare för innehåll 4">
            <a:extLst>
              <a:ext uri="{FF2B5EF4-FFF2-40B4-BE49-F238E27FC236}">
                <a16:creationId xmlns:a16="http://schemas.microsoft.com/office/drawing/2014/main" id="{94376743-86B8-641F-ECBE-9655558ECA59}"/>
              </a:ext>
            </a:extLst>
          </p:cNvPr>
          <p:cNvSpPr>
            <a:spLocks noGrp="1"/>
          </p:cNvSpPr>
          <p:nvPr>
            <p:ph sz="quarter" idx="10"/>
          </p:nvPr>
        </p:nvSpPr>
        <p:spPr>
          <a:xfrm>
            <a:off x="0" y="0"/>
            <a:ext cx="12192000" cy="6858000"/>
          </a:xfrm>
        </p:spPr>
        <p:txBody>
          <a:bodyPr anchor="b">
            <a:normAutofit/>
          </a:bodyPr>
          <a:lstStyle>
            <a:lvl1pPr marL="0" indent="0" algn="ctr">
              <a:buNone/>
              <a:defRPr sz="1400"/>
            </a:lvl1pPr>
          </a:lstStyle>
          <a:p>
            <a:pPr lvl="0"/>
            <a:r>
              <a:rPr lang="sv-SE"/>
              <a:t>Klicka här för att ändra format på bakgrundstexten</a:t>
            </a:r>
          </a:p>
        </p:txBody>
      </p:sp>
      <p:sp>
        <p:nvSpPr>
          <p:cNvPr id="2" name="Rubrik 1">
            <a:extLst>
              <a:ext uri="{FF2B5EF4-FFF2-40B4-BE49-F238E27FC236}">
                <a16:creationId xmlns:a16="http://schemas.microsoft.com/office/drawing/2014/main" id="{82659D54-DFB9-8891-DD6D-A00DC9B0C00F}"/>
              </a:ext>
            </a:extLst>
          </p:cNvPr>
          <p:cNvSpPr>
            <a:spLocks noGrp="1"/>
          </p:cNvSpPr>
          <p:nvPr>
            <p:ph type="title"/>
          </p:nvPr>
        </p:nvSpPr>
        <p:spPr>
          <a:xfrm>
            <a:off x="838200" y="468492"/>
            <a:ext cx="10515600" cy="1325563"/>
          </a:xfrm>
          <a:prstGeom prst="rect">
            <a:avLst/>
          </a:prstGeom>
        </p:spPr>
        <p:txBody>
          <a:bodyPr/>
          <a:lstStyle>
            <a:lvl1pPr>
              <a:defRPr b="1" i="0">
                <a:latin typeface="Noto Sans" panose="020B0502040504020204" pitchFamily="34" charset="0"/>
                <a:ea typeface="Noto Sans" panose="020B0502040504020204" pitchFamily="34" charset="0"/>
                <a:cs typeface="Noto Sans" panose="020B0502040504020204" pitchFamily="34" charset="0"/>
              </a:defRPr>
            </a:lvl1pPr>
          </a:lstStyle>
          <a:p>
            <a:r>
              <a:rPr lang="sv-SE"/>
              <a:t>Klicka här för att ändra mall för rubrikformat</a:t>
            </a:r>
            <a:endParaRPr lang="en-GB" dirty="0"/>
          </a:p>
        </p:txBody>
      </p:sp>
      <p:sp>
        <p:nvSpPr>
          <p:cNvPr id="10" name="Platshållare för datum 3">
            <a:extLst>
              <a:ext uri="{FF2B5EF4-FFF2-40B4-BE49-F238E27FC236}">
                <a16:creationId xmlns:a16="http://schemas.microsoft.com/office/drawing/2014/main" id="{85B19A5B-A33A-802C-83B0-4DBFEE988BA9}"/>
              </a:ext>
            </a:extLst>
          </p:cNvPr>
          <p:cNvSpPr>
            <a:spLocks noGrp="1"/>
          </p:cNvSpPr>
          <p:nvPr>
            <p:ph type="dt" sz="half" idx="2"/>
          </p:nvPr>
        </p:nvSpPr>
        <p:spPr>
          <a:xfrm>
            <a:off x="835378" y="6356350"/>
            <a:ext cx="2746022" cy="365125"/>
          </a:xfrm>
          <a:prstGeom prst="rect">
            <a:avLst/>
          </a:prstGeom>
        </p:spPr>
        <p:txBody>
          <a:bodyPr vert="horz" lIns="91440" tIns="45720" rIns="91440" bIns="45720" rtlCol="0" anchor="ctr"/>
          <a:lstStyle>
            <a:lvl1pPr algn="l">
              <a:defRPr sz="1100" b="0" i="0">
                <a:solidFill>
                  <a:schemeClr val="tx1">
                    <a:tint val="75000"/>
                  </a:schemeClr>
                </a:solidFill>
                <a:latin typeface="Noto Sans" panose="020B0502040504020204" pitchFamily="34" charset="0"/>
                <a:ea typeface="Noto Sans" panose="020B0502040504020204" pitchFamily="34" charset="0"/>
                <a:cs typeface="Noto Sans" panose="020B0502040504020204" pitchFamily="34" charset="0"/>
              </a:defRPr>
            </a:lvl1pPr>
          </a:lstStyle>
          <a:p>
            <a:fld id="{90912506-542B-5F4F-9C3D-4D2E447205D7}" type="datetimeFigureOut">
              <a:rPr lang="en-GB" smtClean="0"/>
              <a:pPr/>
              <a:t>13/05/2025</a:t>
            </a:fld>
            <a:endParaRPr lang="en-GB" dirty="0"/>
          </a:p>
        </p:txBody>
      </p:sp>
      <p:sp>
        <p:nvSpPr>
          <p:cNvPr id="11" name="Platshållare för bildnummer 5">
            <a:extLst>
              <a:ext uri="{FF2B5EF4-FFF2-40B4-BE49-F238E27FC236}">
                <a16:creationId xmlns:a16="http://schemas.microsoft.com/office/drawing/2014/main" id="{A053DD78-00F7-3248-5F85-479F1D889FD8}"/>
              </a:ext>
            </a:extLst>
          </p:cNvPr>
          <p:cNvSpPr>
            <a:spLocks noGrp="1"/>
          </p:cNvSpPr>
          <p:nvPr>
            <p:ph type="sldNum" sz="quarter" idx="4"/>
          </p:nvPr>
        </p:nvSpPr>
        <p:spPr>
          <a:xfrm>
            <a:off x="0" y="6356350"/>
            <a:ext cx="767643" cy="365125"/>
          </a:xfrm>
          <a:prstGeom prst="rect">
            <a:avLst/>
          </a:prstGeom>
        </p:spPr>
        <p:txBody>
          <a:bodyPr vert="horz" lIns="91440" tIns="45720" rIns="91440" bIns="45720" rtlCol="0" anchor="ctr"/>
          <a:lstStyle>
            <a:lvl1pPr algn="r">
              <a:defRPr sz="1100" b="1" i="0">
                <a:solidFill>
                  <a:schemeClr val="tx1">
                    <a:tint val="75000"/>
                  </a:schemeClr>
                </a:solidFill>
                <a:latin typeface="Noto Sans SemiBold" panose="020B0502040504020204" pitchFamily="34" charset="0"/>
                <a:ea typeface="Noto Sans SemiBold" panose="020B0502040504020204" pitchFamily="34" charset="0"/>
                <a:cs typeface="Noto Sans SemiBold" panose="020B0502040504020204" pitchFamily="34" charset="0"/>
              </a:defRPr>
            </a:lvl1pPr>
          </a:lstStyle>
          <a:p>
            <a:fld id="{CDC5FD15-3978-D640-A1C3-C30015E51BAD}" type="slidenum">
              <a:rPr lang="en-GB" smtClean="0"/>
              <a:pPr/>
              <a:t>‹#›</a:t>
            </a:fld>
            <a:endParaRPr lang="en-GB" dirty="0"/>
          </a:p>
        </p:txBody>
      </p:sp>
      <p:sp>
        <p:nvSpPr>
          <p:cNvPr id="12" name="Platshållare för sidfot 6">
            <a:extLst>
              <a:ext uri="{FF2B5EF4-FFF2-40B4-BE49-F238E27FC236}">
                <a16:creationId xmlns:a16="http://schemas.microsoft.com/office/drawing/2014/main" id="{AE6FADAD-DB63-7989-5274-05A66FB90B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b="0" i="0">
                <a:solidFill>
                  <a:schemeClr val="tx1">
                    <a:tint val="75000"/>
                  </a:schemeClr>
                </a:solidFill>
                <a:latin typeface="Noto Sans" panose="020B0502040504020204" pitchFamily="34" charset="0"/>
                <a:ea typeface="Noto Sans" panose="020B0502040504020204" pitchFamily="34" charset="0"/>
                <a:cs typeface="Noto Sans" panose="020B0502040504020204" pitchFamily="34" charset="0"/>
              </a:defRPr>
            </a:lvl1pPr>
          </a:lstStyle>
          <a:p>
            <a:endParaRPr lang="en-GB"/>
          </a:p>
        </p:txBody>
      </p:sp>
    </p:spTree>
    <p:extLst>
      <p:ext uri="{BB962C8B-B14F-4D97-AF65-F5344CB8AC3E}">
        <p14:creationId xmlns:p14="http://schemas.microsoft.com/office/powerpoint/2010/main" val="15002795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Bild vänster - innehåll">
    <p:bg>
      <p:bgPr>
        <a:solidFill>
          <a:schemeClr val="accent2"/>
        </a:solidFill>
        <a:effectLst/>
      </p:bgPr>
    </p:bg>
    <p:spTree>
      <p:nvGrpSpPr>
        <p:cNvPr id="1" name=""/>
        <p:cNvGrpSpPr/>
        <p:nvPr/>
      </p:nvGrpSpPr>
      <p:grpSpPr>
        <a:xfrm>
          <a:off x="0" y="0"/>
          <a:ext cx="0" cy="0"/>
          <a:chOff x="0" y="0"/>
          <a:chExt cx="0" cy="0"/>
        </a:xfrm>
      </p:grpSpPr>
      <p:sp>
        <p:nvSpPr>
          <p:cNvPr id="7" name="Platshållare för bild 2">
            <a:extLst>
              <a:ext uri="{FF2B5EF4-FFF2-40B4-BE49-F238E27FC236}">
                <a16:creationId xmlns:a16="http://schemas.microsoft.com/office/drawing/2014/main" id="{16FD7D15-3E73-3E9E-7FB4-83D85D251DBE}"/>
              </a:ext>
            </a:extLst>
          </p:cNvPr>
          <p:cNvSpPr>
            <a:spLocks noGrp="1"/>
          </p:cNvSpPr>
          <p:nvPr>
            <p:ph type="pic" idx="1"/>
          </p:nvPr>
        </p:nvSpPr>
        <p:spPr>
          <a:xfrm>
            <a:off x="-1" y="0"/>
            <a:ext cx="4583289" cy="6857999"/>
          </a:xfrm>
          <a:solidFill>
            <a:schemeClr val="accent5">
              <a:lumMod val="20000"/>
              <a:lumOff val="80000"/>
            </a:schemeClr>
          </a:solidFill>
        </p:spPr>
        <p:txBody>
          <a:bodyPr>
            <a:normAutofit/>
          </a:bodyPr>
          <a:lstStyle>
            <a:lvl1pPr marL="0" indent="0" algn="ctr">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en-GB" dirty="0"/>
          </a:p>
        </p:txBody>
      </p:sp>
      <p:sp>
        <p:nvSpPr>
          <p:cNvPr id="6" name="Rubrik 1">
            <a:extLst>
              <a:ext uri="{FF2B5EF4-FFF2-40B4-BE49-F238E27FC236}">
                <a16:creationId xmlns:a16="http://schemas.microsoft.com/office/drawing/2014/main" id="{38879B7B-B6E3-E80A-9E28-EE0C30ECE56A}"/>
              </a:ext>
            </a:extLst>
          </p:cNvPr>
          <p:cNvSpPr>
            <a:spLocks noGrp="1"/>
          </p:cNvSpPr>
          <p:nvPr>
            <p:ph type="title"/>
          </p:nvPr>
        </p:nvSpPr>
        <p:spPr>
          <a:xfrm>
            <a:off x="5355165" y="678180"/>
            <a:ext cx="6057901" cy="1379220"/>
          </a:xfrm>
          <a:prstGeom prst="rect">
            <a:avLst/>
          </a:prstGeom>
        </p:spPr>
        <p:txBody>
          <a:bodyPr anchor="ctr"/>
          <a:lstStyle>
            <a:lvl1pPr>
              <a:defRPr sz="3200" b="1" i="0">
                <a:solidFill>
                  <a:schemeClr val="accent5">
                    <a:lumMod val="20000"/>
                    <a:lumOff val="80000"/>
                  </a:schemeClr>
                </a:solidFill>
                <a:latin typeface="Noto Sans" panose="020B0502040504020204" pitchFamily="34" charset="0"/>
                <a:ea typeface="Noto Sans" panose="020B0502040504020204" pitchFamily="34" charset="0"/>
                <a:cs typeface="Noto Sans" panose="020B0502040504020204" pitchFamily="34" charset="0"/>
              </a:defRPr>
            </a:lvl1pPr>
          </a:lstStyle>
          <a:p>
            <a:r>
              <a:rPr lang="sv-SE"/>
              <a:t>Klicka här för att ändra mall för rubrikformat</a:t>
            </a:r>
            <a:endParaRPr lang="en-GB" dirty="0"/>
          </a:p>
        </p:txBody>
      </p:sp>
      <p:sp>
        <p:nvSpPr>
          <p:cNvPr id="8" name="Platshållare för text 3">
            <a:extLst>
              <a:ext uri="{FF2B5EF4-FFF2-40B4-BE49-F238E27FC236}">
                <a16:creationId xmlns:a16="http://schemas.microsoft.com/office/drawing/2014/main" id="{F67909E3-5616-D576-0756-06F804EFEAAF}"/>
              </a:ext>
            </a:extLst>
          </p:cNvPr>
          <p:cNvSpPr>
            <a:spLocks noGrp="1"/>
          </p:cNvSpPr>
          <p:nvPr>
            <p:ph type="body" sz="half" idx="2"/>
          </p:nvPr>
        </p:nvSpPr>
        <p:spPr>
          <a:xfrm>
            <a:off x="5355165" y="2065020"/>
            <a:ext cx="6057901" cy="3811588"/>
          </a:xfrm>
        </p:spPr>
        <p:txBody>
          <a:bodyPr>
            <a:normAutofit/>
          </a:bodyPr>
          <a:lstStyle>
            <a:lvl1pPr marL="0" indent="0">
              <a:lnSpc>
                <a:spcPct val="100000"/>
              </a:lnSpc>
              <a:buNone/>
              <a:defRPr sz="2000" b="0" i="0">
                <a:solidFill>
                  <a:srgbClr val="FFFFFF"/>
                </a:solidFill>
                <a:latin typeface="Noto Sans" panose="020B0502040504020204" pitchFamily="34" charset="0"/>
                <a:ea typeface="Noto Sans" panose="020B0502040504020204" pitchFamily="34" charset="0"/>
                <a:cs typeface="Noto Sans" panose="020B050204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3" name="Platshållare för datum 3">
            <a:extLst>
              <a:ext uri="{FF2B5EF4-FFF2-40B4-BE49-F238E27FC236}">
                <a16:creationId xmlns:a16="http://schemas.microsoft.com/office/drawing/2014/main" id="{46CF8F1C-0CF5-3B0A-8AE4-A23396CC0163}"/>
              </a:ext>
            </a:extLst>
          </p:cNvPr>
          <p:cNvSpPr>
            <a:spLocks noGrp="1"/>
          </p:cNvSpPr>
          <p:nvPr>
            <p:ph type="dt" sz="half" idx="10"/>
          </p:nvPr>
        </p:nvSpPr>
        <p:spPr>
          <a:xfrm>
            <a:off x="835378" y="6356350"/>
            <a:ext cx="2746022" cy="365125"/>
          </a:xfrm>
          <a:prstGeom prst="rect">
            <a:avLst/>
          </a:prstGeom>
        </p:spPr>
        <p:txBody>
          <a:bodyPr vert="horz" lIns="91440" tIns="45720" rIns="91440" bIns="45720" rtlCol="0" anchor="ctr"/>
          <a:lstStyle>
            <a:lvl1pPr algn="l">
              <a:defRPr sz="1100" b="0" i="0">
                <a:solidFill>
                  <a:schemeClr val="tx1">
                    <a:tint val="75000"/>
                  </a:schemeClr>
                </a:solidFill>
                <a:latin typeface="Noto Sans" panose="020B0502040504020204" pitchFamily="34" charset="0"/>
                <a:ea typeface="Noto Sans" panose="020B0502040504020204" pitchFamily="34" charset="0"/>
                <a:cs typeface="Noto Sans" panose="020B0502040504020204" pitchFamily="34" charset="0"/>
              </a:defRPr>
            </a:lvl1pPr>
          </a:lstStyle>
          <a:p>
            <a:fld id="{90912506-542B-5F4F-9C3D-4D2E447205D7}" type="datetimeFigureOut">
              <a:rPr lang="en-GB" smtClean="0"/>
              <a:pPr/>
              <a:t>13/05/2025</a:t>
            </a:fld>
            <a:endParaRPr lang="en-GB" dirty="0"/>
          </a:p>
        </p:txBody>
      </p:sp>
      <p:sp>
        <p:nvSpPr>
          <p:cNvPr id="4" name="Platshållare för bildnummer 5">
            <a:extLst>
              <a:ext uri="{FF2B5EF4-FFF2-40B4-BE49-F238E27FC236}">
                <a16:creationId xmlns:a16="http://schemas.microsoft.com/office/drawing/2014/main" id="{36FD2BF2-901F-1B06-99DF-CED5ED663E42}"/>
              </a:ext>
            </a:extLst>
          </p:cNvPr>
          <p:cNvSpPr>
            <a:spLocks noGrp="1"/>
          </p:cNvSpPr>
          <p:nvPr>
            <p:ph type="sldNum" sz="quarter" idx="4"/>
          </p:nvPr>
        </p:nvSpPr>
        <p:spPr>
          <a:xfrm>
            <a:off x="0" y="6356350"/>
            <a:ext cx="767643" cy="365125"/>
          </a:xfrm>
          <a:prstGeom prst="rect">
            <a:avLst/>
          </a:prstGeom>
        </p:spPr>
        <p:txBody>
          <a:bodyPr vert="horz" lIns="91440" tIns="45720" rIns="91440" bIns="45720" rtlCol="0" anchor="ctr"/>
          <a:lstStyle>
            <a:lvl1pPr algn="r">
              <a:defRPr sz="1100" b="1" i="0">
                <a:solidFill>
                  <a:schemeClr val="tx1">
                    <a:tint val="75000"/>
                  </a:schemeClr>
                </a:solidFill>
                <a:latin typeface="Noto Sans SemiBold" panose="020B0502040504020204" pitchFamily="34" charset="0"/>
                <a:ea typeface="Noto Sans SemiBold" panose="020B0502040504020204" pitchFamily="34" charset="0"/>
                <a:cs typeface="Noto Sans SemiBold" panose="020B0502040504020204" pitchFamily="34" charset="0"/>
              </a:defRPr>
            </a:lvl1pPr>
          </a:lstStyle>
          <a:p>
            <a:fld id="{CDC5FD15-3978-D640-A1C3-C30015E51BAD}" type="slidenum">
              <a:rPr lang="en-GB" smtClean="0"/>
              <a:pPr/>
              <a:t>‹#›</a:t>
            </a:fld>
            <a:endParaRPr lang="en-GB" dirty="0"/>
          </a:p>
        </p:txBody>
      </p:sp>
    </p:spTree>
    <p:extLst>
      <p:ext uri="{BB962C8B-B14F-4D97-AF65-F5344CB8AC3E}">
        <p14:creationId xmlns:p14="http://schemas.microsoft.com/office/powerpoint/2010/main" val="16612383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ild höger - innehåll">
    <p:bg>
      <p:bgPr>
        <a:solidFill>
          <a:schemeClr val="tx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A7ED529-EDBE-2C10-643B-32FD678B084E}"/>
              </a:ext>
            </a:extLst>
          </p:cNvPr>
          <p:cNvSpPr>
            <a:spLocks noGrp="1"/>
          </p:cNvSpPr>
          <p:nvPr>
            <p:ph type="title"/>
          </p:nvPr>
        </p:nvSpPr>
        <p:spPr>
          <a:xfrm>
            <a:off x="839788" y="678180"/>
            <a:ext cx="5964872" cy="1379220"/>
          </a:xfrm>
          <a:prstGeom prst="rect">
            <a:avLst/>
          </a:prstGeom>
        </p:spPr>
        <p:txBody>
          <a:bodyPr anchor="ctr"/>
          <a:lstStyle>
            <a:lvl1pPr>
              <a:defRPr sz="3200" b="1" i="0">
                <a:solidFill>
                  <a:schemeClr val="accent6">
                    <a:lumMod val="20000"/>
                    <a:lumOff val="80000"/>
                  </a:schemeClr>
                </a:solidFill>
                <a:latin typeface="Noto Sans" panose="020B0502040504020204" pitchFamily="34" charset="0"/>
                <a:ea typeface="Noto Sans" panose="020B0502040504020204" pitchFamily="34" charset="0"/>
                <a:cs typeface="Noto Sans" panose="020B0502040504020204" pitchFamily="34" charset="0"/>
              </a:defRPr>
            </a:lvl1pPr>
          </a:lstStyle>
          <a:p>
            <a:r>
              <a:rPr lang="sv-SE"/>
              <a:t>Klicka här för att ändra mall för rubrikformat</a:t>
            </a:r>
            <a:endParaRPr lang="en-GB" dirty="0"/>
          </a:p>
        </p:txBody>
      </p:sp>
      <p:sp>
        <p:nvSpPr>
          <p:cNvPr id="3" name="Platshållare för bild 2">
            <a:extLst>
              <a:ext uri="{FF2B5EF4-FFF2-40B4-BE49-F238E27FC236}">
                <a16:creationId xmlns:a16="http://schemas.microsoft.com/office/drawing/2014/main" id="{49E3F2B0-C0E3-99C7-ED5F-2A8C90FFE068}"/>
              </a:ext>
            </a:extLst>
          </p:cNvPr>
          <p:cNvSpPr>
            <a:spLocks noGrp="1"/>
          </p:cNvSpPr>
          <p:nvPr>
            <p:ph type="pic" idx="1"/>
          </p:nvPr>
        </p:nvSpPr>
        <p:spPr>
          <a:xfrm>
            <a:off x="7608888" y="0"/>
            <a:ext cx="4583112" cy="6857999"/>
          </a:xfrm>
          <a:solidFill>
            <a:schemeClr val="bg2"/>
          </a:solidFill>
        </p:spPr>
        <p:txBody>
          <a:bodyPr>
            <a:normAutofit/>
          </a:bodyPr>
          <a:lstStyle>
            <a:lvl1pPr marL="0" indent="0" algn="ctr">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en-GB" dirty="0"/>
          </a:p>
        </p:txBody>
      </p:sp>
      <p:sp>
        <p:nvSpPr>
          <p:cNvPr id="4" name="Platshållare för text 3">
            <a:extLst>
              <a:ext uri="{FF2B5EF4-FFF2-40B4-BE49-F238E27FC236}">
                <a16:creationId xmlns:a16="http://schemas.microsoft.com/office/drawing/2014/main" id="{89D19917-42BB-14E9-0A20-4E55707C8BE8}"/>
              </a:ext>
            </a:extLst>
          </p:cNvPr>
          <p:cNvSpPr>
            <a:spLocks noGrp="1"/>
          </p:cNvSpPr>
          <p:nvPr>
            <p:ph type="body" sz="half" idx="2"/>
          </p:nvPr>
        </p:nvSpPr>
        <p:spPr>
          <a:xfrm>
            <a:off x="839788" y="2065020"/>
            <a:ext cx="5964872" cy="3811588"/>
          </a:xfrm>
        </p:spPr>
        <p:txBody>
          <a:bodyPr>
            <a:normAutofit/>
          </a:bodyPr>
          <a:lstStyle>
            <a:lvl1pPr marL="0" indent="0">
              <a:lnSpc>
                <a:spcPct val="100000"/>
              </a:lnSpc>
              <a:buNone/>
              <a:defRPr sz="2000" b="0" i="0">
                <a:solidFill>
                  <a:srgbClr val="FFFFFF"/>
                </a:solidFill>
                <a:latin typeface="Noto Sans" panose="020B0502040504020204" pitchFamily="34" charset="0"/>
                <a:ea typeface="Noto Sans" panose="020B0502040504020204" pitchFamily="34" charset="0"/>
                <a:cs typeface="Noto Sans" panose="020B050204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pic>
        <p:nvPicPr>
          <p:cNvPr id="6" name="Bildobjekt 5">
            <a:extLst>
              <a:ext uri="{FF2B5EF4-FFF2-40B4-BE49-F238E27FC236}">
                <a16:creationId xmlns:a16="http://schemas.microsoft.com/office/drawing/2014/main" id="{89CE08A6-FABE-95CB-E487-B500FB054CC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615793" y="6039623"/>
            <a:ext cx="1037867" cy="326502"/>
          </a:xfrm>
          <a:prstGeom prst="rect">
            <a:avLst/>
          </a:prstGeom>
        </p:spPr>
      </p:pic>
      <p:sp>
        <p:nvSpPr>
          <p:cNvPr id="7" name="Platshållare för datum 3">
            <a:extLst>
              <a:ext uri="{FF2B5EF4-FFF2-40B4-BE49-F238E27FC236}">
                <a16:creationId xmlns:a16="http://schemas.microsoft.com/office/drawing/2014/main" id="{58B82672-3997-2DF8-4AC7-A132A8B46FCA}"/>
              </a:ext>
            </a:extLst>
          </p:cNvPr>
          <p:cNvSpPr>
            <a:spLocks noGrp="1"/>
          </p:cNvSpPr>
          <p:nvPr>
            <p:ph type="dt" sz="half" idx="10"/>
          </p:nvPr>
        </p:nvSpPr>
        <p:spPr>
          <a:xfrm>
            <a:off x="835378" y="6356350"/>
            <a:ext cx="2746022" cy="365125"/>
          </a:xfrm>
          <a:prstGeom prst="rect">
            <a:avLst/>
          </a:prstGeom>
        </p:spPr>
        <p:txBody>
          <a:bodyPr vert="horz" lIns="91440" tIns="45720" rIns="91440" bIns="45720" rtlCol="0" anchor="ctr"/>
          <a:lstStyle>
            <a:lvl1pPr algn="l">
              <a:defRPr sz="1100" b="0" i="0">
                <a:solidFill>
                  <a:schemeClr val="tx1">
                    <a:tint val="75000"/>
                  </a:schemeClr>
                </a:solidFill>
                <a:latin typeface="Noto Sans" panose="020B0502040504020204" pitchFamily="34" charset="0"/>
                <a:ea typeface="Noto Sans" panose="020B0502040504020204" pitchFamily="34" charset="0"/>
                <a:cs typeface="Noto Sans" panose="020B0502040504020204" pitchFamily="34" charset="0"/>
              </a:defRPr>
            </a:lvl1pPr>
          </a:lstStyle>
          <a:p>
            <a:fld id="{90912506-542B-5F4F-9C3D-4D2E447205D7}" type="datetimeFigureOut">
              <a:rPr lang="en-GB" smtClean="0"/>
              <a:pPr/>
              <a:t>13/05/2025</a:t>
            </a:fld>
            <a:endParaRPr lang="en-GB" dirty="0"/>
          </a:p>
        </p:txBody>
      </p:sp>
      <p:sp>
        <p:nvSpPr>
          <p:cNvPr id="8" name="Platshållare för bildnummer 5">
            <a:extLst>
              <a:ext uri="{FF2B5EF4-FFF2-40B4-BE49-F238E27FC236}">
                <a16:creationId xmlns:a16="http://schemas.microsoft.com/office/drawing/2014/main" id="{349147D6-7AB2-3DC3-B6E2-D7F52346F632}"/>
              </a:ext>
            </a:extLst>
          </p:cNvPr>
          <p:cNvSpPr>
            <a:spLocks noGrp="1"/>
          </p:cNvSpPr>
          <p:nvPr>
            <p:ph type="sldNum" sz="quarter" idx="4"/>
          </p:nvPr>
        </p:nvSpPr>
        <p:spPr>
          <a:xfrm>
            <a:off x="0" y="6356350"/>
            <a:ext cx="767643" cy="365125"/>
          </a:xfrm>
          <a:prstGeom prst="rect">
            <a:avLst/>
          </a:prstGeom>
        </p:spPr>
        <p:txBody>
          <a:bodyPr vert="horz" lIns="91440" tIns="45720" rIns="91440" bIns="45720" rtlCol="0" anchor="ctr"/>
          <a:lstStyle>
            <a:lvl1pPr algn="r">
              <a:defRPr sz="1100" b="1" i="0">
                <a:solidFill>
                  <a:schemeClr val="tx1">
                    <a:tint val="75000"/>
                  </a:schemeClr>
                </a:solidFill>
                <a:latin typeface="Noto Sans SemiBold" panose="020B0502040504020204" pitchFamily="34" charset="0"/>
                <a:ea typeface="Noto Sans SemiBold" panose="020B0502040504020204" pitchFamily="34" charset="0"/>
                <a:cs typeface="Noto Sans SemiBold" panose="020B0502040504020204" pitchFamily="34" charset="0"/>
              </a:defRPr>
            </a:lvl1pPr>
          </a:lstStyle>
          <a:p>
            <a:fld id="{CDC5FD15-3978-D640-A1C3-C30015E51BAD}" type="slidenum">
              <a:rPr lang="en-GB" smtClean="0"/>
              <a:pPr/>
              <a:t>‹#›</a:t>
            </a:fld>
            <a:endParaRPr lang="en-GB" dirty="0"/>
          </a:p>
        </p:txBody>
      </p:sp>
    </p:spTree>
    <p:extLst>
      <p:ext uri="{BB962C8B-B14F-4D97-AF65-F5344CB8AC3E}">
        <p14:creationId xmlns:p14="http://schemas.microsoft.com/office/powerpoint/2010/main" val="22469648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2.xml"/><Relationship Id="rId1"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image" Target="../media/image4.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theme" Target="../theme/theme3.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4.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6.emf"/><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5.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46EB3B2D-50C0-852A-7B02-BFA5A05370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endParaRPr lang="en-GB" dirty="0"/>
          </a:p>
        </p:txBody>
      </p:sp>
      <p:pic>
        <p:nvPicPr>
          <p:cNvPr id="10" name="Bildobjekt 9">
            <a:extLst>
              <a:ext uri="{FF2B5EF4-FFF2-40B4-BE49-F238E27FC236}">
                <a16:creationId xmlns:a16="http://schemas.microsoft.com/office/drawing/2014/main" id="{EB192D19-1654-1C42-6322-E29FCA4CFEED}"/>
              </a:ext>
              <a:ext uri="{C183D7F6-B498-43B3-948B-1728B52AA6E4}">
                <adec:decorative xmlns:adec="http://schemas.microsoft.com/office/drawing/2017/decorative" val="1"/>
              </a:ext>
            </a:extLst>
          </p:cNvPr>
          <p:cNvPicPr>
            <a:picLocks noChangeAspect="1"/>
          </p:cNvPicPr>
          <p:nvPr userDrawn="1"/>
        </p:nvPicPr>
        <p:blipFill>
          <a:blip r:embed="rId15"/>
          <a:stretch>
            <a:fillRect/>
          </a:stretch>
        </p:blipFill>
        <p:spPr>
          <a:xfrm>
            <a:off x="10615793" y="6039623"/>
            <a:ext cx="1037867" cy="326502"/>
          </a:xfrm>
          <a:prstGeom prst="rect">
            <a:avLst/>
          </a:prstGeom>
        </p:spPr>
      </p:pic>
      <p:sp>
        <p:nvSpPr>
          <p:cNvPr id="17" name="Platshållare för rubrik 16">
            <a:extLst>
              <a:ext uri="{FF2B5EF4-FFF2-40B4-BE49-F238E27FC236}">
                <a16:creationId xmlns:a16="http://schemas.microsoft.com/office/drawing/2014/main" id="{85FE0D4B-1D6E-4259-8D90-8D4C96ABDA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21" name="Platshållare för datum 3">
            <a:extLst>
              <a:ext uri="{FF2B5EF4-FFF2-40B4-BE49-F238E27FC236}">
                <a16:creationId xmlns:a16="http://schemas.microsoft.com/office/drawing/2014/main" id="{6C28000A-D238-8A23-789E-E562C9D4C8B0}"/>
              </a:ext>
            </a:extLst>
          </p:cNvPr>
          <p:cNvSpPr>
            <a:spLocks noGrp="1"/>
          </p:cNvSpPr>
          <p:nvPr>
            <p:ph type="dt" sz="half" idx="2"/>
          </p:nvPr>
        </p:nvSpPr>
        <p:spPr>
          <a:xfrm>
            <a:off x="835378" y="6356350"/>
            <a:ext cx="2746022" cy="365125"/>
          </a:xfrm>
          <a:prstGeom prst="rect">
            <a:avLst/>
          </a:prstGeom>
        </p:spPr>
        <p:txBody>
          <a:bodyPr vert="horz" lIns="91440" tIns="45720" rIns="91440" bIns="45720" rtlCol="0" anchor="ctr"/>
          <a:lstStyle>
            <a:lvl1pPr algn="l">
              <a:defRPr sz="1100" b="0" i="0">
                <a:solidFill>
                  <a:schemeClr val="tx1">
                    <a:tint val="75000"/>
                  </a:schemeClr>
                </a:solidFill>
                <a:latin typeface="Noto Sans" panose="020B0502040504020204" pitchFamily="34" charset="0"/>
                <a:ea typeface="Noto Sans" panose="020B0502040504020204" pitchFamily="34" charset="0"/>
                <a:cs typeface="Noto Sans" panose="020B0502040504020204" pitchFamily="34" charset="0"/>
              </a:defRPr>
            </a:lvl1pPr>
          </a:lstStyle>
          <a:p>
            <a:fld id="{90912506-542B-5F4F-9C3D-4D2E447205D7}" type="datetimeFigureOut">
              <a:rPr lang="en-GB" smtClean="0"/>
              <a:pPr/>
              <a:t>13/05/2025</a:t>
            </a:fld>
            <a:endParaRPr lang="en-GB" dirty="0"/>
          </a:p>
        </p:txBody>
      </p:sp>
      <p:sp>
        <p:nvSpPr>
          <p:cNvPr id="22" name="Platshållare för bildnummer 5">
            <a:extLst>
              <a:ext uri="{FF2B5EF4-FFF2-40B4-BE49-F238E27FC236}">
                <a16:creationId xmlns:a16="http://schemas.microsoft.com/office/drawing/2014/main" id="{0F67B0BF-68ED-807E-899F-978FD2349ED5}"/>
              </a:ext>
            </a:extLst>
          </p:cNvPr>
          <p:cNvSpPr>
            <a:spLocks noGrp="1"/>
          </p:cNvSpPr>
          <p:nvPr>
            <p:ph type="sldNum" sz="quarter" idx="4"/>
          </p:nvPr>
        </p:nvSpPr>
        <p:spPr>
          <a:xfrm>
            <a:off x="0" y="6356350"/>
            <a:ext cx="767643" cy="365125"/>
          </a:xfrm>
          <a:prstGeom prst="rect">
            <a:avLst/>
          </a:prstGeom>
        </p:spPr>
        <p:txBody>
          <a:bodyPr vert="horz" lIns="91440" tIns="45720" rIns="91440" bIns="45720" rtlCol="0" anchor="ctr"/>
          <a:lstStyle>
            <a:lvl1pPr algn="r">
              <a:defRPr sz="1100" b="1" i="0">
                <a:solidFill>
                  <a:schemeClr val="tx1">
                    <a:tint val="75000"/>
                  </a:schemeClr>
                </a:solidFill>
                <a:latin typeface="Noto Sans SemiBold" panose="020B0502040504020204" pitchFamily="34" charset="0"/>
                <a:ea typeface="Noto Sans SemiBold" panose="020B0502040504020204" pitchFamily="34" charset="0"/>
                <a:cs typeface="Noto Sans SemiBold" panose="020B0502040504020204" pitchFamily="34" charset="0"/>
              </a:defRPr>
            </a:lvl1pPr>
          </a:lstStyle>
          <a:p>
            <a:fld id="{CDC5FD15-3978-D640-A1C3-C30015E51BAD}" type="slidenum">
              <a:rPr lang="en-GB" smtClean="0"/>
              <a:pPr/>
              <a:t>‹#›</a:t>
            </a:fld>
            <a:endParaRPr lang="en-GB" dirty="0"/>
          </a:p>
        </p:txBody>
      </p:sp>
      <p:sp>
        <p:nvSpPr>
          <p:cNvPr id="23" name="Platshållare för sidfot 6">
            <a:extLst>
              <a:ext uri="{FF2B5EF4-FFF2-40B4-BE49-F238E27FC236}">
                <a16:creationId xmlns:a16="http://schemas.microsoft.com/office/drawing/2014/main" id="{AD4697DB-96BD-EBE8-9D68-36433E0314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b="0" i="0">
                <a:solidFill>
                  <a:schemeClr val="tx1">
                    <a:tint val="75000"/>
                  </a:schemeClr>
                </a:solidFill>
                <a:latin typeface="Noto Sans" panose="020B0502040504020204" pitchFamily="34" charset="0"/>
                <a:ea typeface="Noto Sans" panose="020B0502040504020204" pitchFamily="34" charset="0"/>
                <a:cs typeface="Noto Sans" panose="020B0502040504020204" pitchFamily="34" charset="0"/>
              </a:defRPr>
            </a:lvl1pPr>
          </a:lstStyle>
          <a:p>
            <a:endParaRPr lang="en-GB"/>
          </a:p>
        </p:txBody>
      </p:sp>
    </p:spTree>
    <p:extLst>
      <p:ext uri="{BB962C8B-B14F-4D97-AF65-F5344CB8AC3E}">
        <p14:creationId xmlns:p14="http://schemas.microsoft.com/office/powerpoint/2010/main" val="1650337084"/>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1" r:id="rId3"/>
    <p:sldLayoutId id="2147483663" r:id="rId4"/>
    <p:sldLayoutId id="2147483652" r:id="rId5"/>
    <p:sldLayoutId id="2147483653" r:id="rId6"/>
    <p:sldLayoutId id="2147483659" r:id="rId7"/>
    <p:sldLayoutId id="2147483656" r:id="rId8"/>
    <p:sldLayoutId id="2147483657" r:id="rId9"/>
    <p:sldLayoutId id="2147483660" r:id="rId10"/>
    <p:sldLayoutId id="2147483658" r:id="rId11"/>
    <p:sldLayoutId id="2147483654" r:id="rId12"/>
    <p:sldLayoutId id="2147483655" r:id="rId13"/>
  </p:sldLayoutIdLst>
  <p:hf hdr="0"/>
  <p:txStyles>
    <p:titleStyle>
      <a:lvl1pPr algn="l" defTabSz="914400" rtl="0" eaLnBrk="1" latinLnBrk="0" hangingPunct="1">
        <a:lnSpc>
          <a:spcPct val="90000"/>
        </a:lnSpc>
        <a:spcBef>
          <a:spcPct val="0"/>
        </a:spcBef>
        <a:buNone/>
        <a:defRPr sz="3600" b="1" i="0"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000" b="0" i="0"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4793" userDrawn="1">
          <p15:clr>
            <a:srgbClr val="F26B43"/>
          </p15:clr>
        </p15:guide>
        <p15:guide id="3"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50000"/>
          </a:schemeClr>
        </a:solidFill>
        <a:effectLst/>
      </p:bgPr>
    </p:bg>
    <p:spTree>
      <p:nvGrpSpPr>
        <p:cNvPr id="1" name=""/>
        <p:cNvGrpSpPr/>
        <p:nvPr/>
      </p:nvGrpSpPr>
      <p:grpSpPr>
        <a:xfrm>
          <a:off x="0" y="0"/>
          <a:ext cx="0" cy="0"/>
          <a:chOff x="0" y="0"/>
          <a:chExt cx="0" cy="0"/>
        </a:xfrm>
      </p:grpSpPr>
      <p:sp>
        <p:nvSpPr>
          <p:cNvPr id="7" name="Platshållare för rubrik 6">
            <a:extLst>
              <a:ext uri="{FF2B5EF4-FFF2-40B4-BE49-F238E27FC236}">
                <a16:creationId xmlns:a16="http://schemas.microsoft.com/office/drawing/2014/main" id="{2B7157E4-4BD7-1744-9102-D23122944678}"/>
              </a:ext>
            </a:extLst>
          </p:cNvPr>
          <p:cNvSpPr>
            <a:spLocks noGrp="1"/>
          </p:cNvSpPr>
          <p:nvPr>
            <p:ph type="title"/>
          </p:nvPr>
        </p:nvSpPr>
        <p:spPr>
          <a:xfrm>
            <a:off x="838200" y="908050"/>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8" name="Platshållare för text 7">
            <a:extLst>
              <a:ext uri="{FF2B5EF4-FFF2-40B4-BE49-F238E27FC236}">
                <a16:creationId xmlns:a16="http://schemas.microsoft.com/office/drawing/2014/main" id="{27A9FF85-5429-AE45-805F-9251980EBA96}"/>
              </a:ext>
            </a:extLst>
          </p:cNvPr>
          <p:cNvSpPr>
            <a:spLocks noGrp="1"/>
          </p:cNvSpPr>
          <p:nvPr>
            <p:ph type="body" idx="1"/>
          </p:nvPr>
        </p:nvSpPr>
        <p:spPr>
          <a:xfrm>
            <a:off x="838200" y="2368550"/>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p:txBody>
      </p:sp>
      <p:pic>
        <p:nvPicPr>
          <p:cNvPr id="4" name="Bildobjekt 3">
            <a:extLst>
              <a:ext uri="{FF2B5EF4-FFF2-40B4-BE49-F238E27FC236}">
                <a16:creationId xmlns:a16="http://schemas.microsoft.com/office/drawing/2014/main" id="{90F637DF-FC0A-1F41-B1BA-EF7FFBA8A6CA}"/>
              </a:ext>
            </a:extLst>
          </p:cNvPr>
          <p:cNvPicPr>
            <a:picLocks noChangeAspect="1"/>
          </p:cNvPicPr>
          <p:nvPr userDrawn="1"/>
        </p:nvPicPr>
        <p:blipFill>
          <a:blip r:embed="rId3"/>
          <a:stretch>
            <a:fillRect/>
          </a:stretch>
        </p:blipFill>
        <p:spPr>
          <a:xfrm>
            <a:off x="272497" y="274982"/>
            <a:ext cx="952500" cy="304800"/>
          </a:xfrm>
          <a:prstGeom prst="rect">
            <a:avLst/>
          </a:prstGeom>
        </p:spPr>
      </p:pic>
    </p:spTree>
    <p:extLst>
      <p:ext uri="{BB962C8B-B14F-4D97-AF65-F5344CB8AC3E}">
        <p14:creationId xmlns:p14="http://schemas.microsoft.com/office/powerpoint/2010/main" val="2380891951"/>
      </p:ext>
    </p:extLst>
  </p:cSld>
  <p:clrMap bg1="lt1" tx1="dk1" bg2="lt2" tx2="dk2" accent1="accent1" accent2="accent2" accent3="accent3" accent4="accent4" accent5="accent5" accent6="accent6" hlink="hlink" folHlink="folHlink"/>
  <p:sldLayoutIdLst>
    <p:sldLayoutId id="2147483650" r:id="rId1"/>
  </p:sldLayoutIdLst>
  <p:txStyles>
    <p:titleStyle>
      <a:lvl1pPr algn="l" defTabSz="914400" rtl="0" eaLnBrk="1" latinLnBrk="0" hangingPunct="1">
        <a:lnSpc>
          <a:spcPct val="90000"/>
        </a:lnSpc>
        <a:spcBef>
          <a:spcPct val="0"/>
        </a:spcBef>
        <a:buNone/>
        <a:defRPr sz="4400" b="1" i="0" kern="1200" baseline="0">
          <a:solidFill>
            <a:schemeClr val="tx1"/>
          </a:solidFill>
          <a:latin typeface="Noto Sans" panose="020B0502040504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baseline="0">
          <a:solidFill>
            <a:schemeClr val="tx1"/>
          </a:solidFill>
          <a:latin typeface="Noto Sans" panose="020B050204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baseline="0">
          <a:solidFill>
            <a:schemeClr val="tx1"/>
          </a:solidFill>
          <a:latin typeface="Noto Sans" panose="020B050204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Noto Sans" panose="020B050204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Noto Sans" panose="020B050204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Noto Sans" panose="020B050204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2"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50000"/>
          </a:schemeClr>
        </a:solidFill>
        <a:effectLst/>
      </p:bgPr>
    </p:bg>
    <p:spTree>
      <p:nvGrpSpPr>
        <p:cNvPr id="1" name=""/>
        <p:cNvGrpSpPr/>
        <p:nvPr/>
      </p:nvGrpSpPr>
      <p:grpSpPr>
        <a:xfrm>
          <a:off x="0" y="0"/>
          <a:ext cx="0" cy="0"/>
          <a:chOff x="0" y="0"/>
          <a:chExt cx="0" cy="0"/>
        </a:xfrm>
      </p:grpSpPr>
      <p:sp>
        <p:nvSpPr>
          <p:cNvPr id="7" name="Platshållare för rubrik 6">
            <a:extLst>
              <a:ext uri="{FF2B5EF4-FFF2-40B4-BE49-F238E27FC236}">
                <a16:creationId xmlns:a16="http://schemas.microsoft.com/office/drawing/2014/main" id="{2B7157E4-4BD7-1744-9102-D23122944678}"/>
              </a:ext>
            </a:extLst>
          </p:cNvPr>
          <p:cNvSpPr>
            <a:spLocks noGrp="1"/>
          </p:cNvSpPr>
          <p:nvPr>
            <p:ph type="title"/>
          </p:nvPr>
        </p:nvSpPr>
        <p:spPr>
          <a:xfrm>
            <a:off x="838200" y="908050"/>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8" name="Platshållare för text 7">
            <a:extLst>
              <a:ext uri="{FF2B5EF4-FFF2-40B4-BE49-F238E27FC236}">
                <a16:creationId xmlns:a16="http://schemas.microsoft.com/office/drawing/2014/main" id="{27A9FF85-5429-AE45-805F-9251980EBA96}"/>
              </a:ext>
            </a:extLst>
          </p:cNvPr>
          <p:cNvSpPr>
            <a:spLocks noGrp="1"/>
          </p:cNvSpPr>
          <p:nvPr>
            <p:ph type="body" idx="1"/>
          </p:nvPr>
        </p:nvSpPr>
        <p:spPr>
          <a:xfrm>
            <a:off x="838200" y="2368550"/>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p:txBody>
      </p:sp>
      <p:pic>
        <p:nvPicPr>
          <p:cNvPr id="4" name="Bildobjekt 3">
            <a:extLst>
              <a:ext uri="{FF2B5EF4-FFF2-40B4-BE49-F238E27FC236}">
                <a16:creationId xmlns:a16="http://schemas.microsoft.com/office/drawing/2014/main" id="{90F637DF-FC0A-1F41-B1BA-EF7FFBA8A6CA}"/>
              </a:ext>
            </a:extLst>
          </p:cNvPr>
          <p:cNvPicPr>
            <a:picLocks noChangeAspect="1"/>
          </p:cNvPicPr>
          <p:nvPr userDrawn="1"/>
        </p:nvPicPr>
        <p:blipFill>
          <a:blip r:embed="rId12"/>
          <a:stretch>
            <a:fillRect/>
          </a:stretch>
        </p:blipFill>
        <p:spPr>
          <a:xfrm>
            <a:off x="272497" y="274982"/>
            <a:ext cx="952500" cy="304800"/>
          </a:xfrm>
          <a:prstGeom prst="rect">
            <a:avLst/>
          </a:prstGeom>
        </p:spPr>
      </p:pic>
    </p:spTree>
    <p:extLst>
      <p:ext uri="{BB962C8B-B14F-4D97-AF65-F5344CB8AC3E}">
        <p14:creationId xmlns:p14="http://schemas.microsoft.com/office/powerpoint/2010/main" val="1602166041"/>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Lst>
  <p:txStyles>
    <p:titleStyle>
      <a:lvl1pPr algn="l" defTabSz="914400" rtl="0" eaLnBrk="1" latinLnBrk="0" hangingPunct="1">
        <a:lnSpc>
          <a:spcPct val="90000"/>
        </a:lnSpc>
        <a:spcBef>
          <a:spcPct val="0"/>
        </a:spcBef>
        <a:buNone/>
        <a:defRPr sz="4400" b="1" i="0" kern="1200" baseline="0">
          <a:solidFill>
            <a:schemeClr val="tx1"/>
          </a:solidFill>
          <a:latin typeface="Noto Sans" panose="020B0502040504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baseline="0">
          <a:solidFill>
            <a:schemeClr val="tx1"/>
          </a:solidFill>
          <a:latin typeface="Noto Sans" panose="020B050204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baseline="0">
          <a:solidFill>
            <a:schemeClr val="tx1"/>
          </a:solidFill>
          <a:latin typeface="Noto Sans" panose="020B050204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Noto Sans" panose="020B050204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Noto Sans" panose="020B050204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Noto Sans" panose="020B050204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2">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57195" y="1015999"/>
            <a:ext cx="9663443" cy="1044575"/>
          </a:xfrm>
          <a:prstGeom prst="rect">
            <a:avLst/>
          </a:prstGeom>
        </p:spPr>
        <p:txBody>
          <a:bodyPr vert="horz" lIns="0" tIns="0" rIns="0" bIns="0" rtlCol="0" anchor="b" anchorCtr="0">
            <a:noAutofit/>
          </a:bodyPr>
          <a:lstStyle/>
          <a:p>
            <a:r>
              <a:rPr lang="sv-SE"/>
              <a:t>Klicka här för att ändra format</a:t>
            </a:r>
          </a:p>
        </p:txBody>
      </p:sp>
      <p:sp>
        <p:nvSpPr>
          <p:cNvPr id="3" name="Platshållare för text 2"/>
          <p:cNvSpPr>
            <a:spLocks noGrp="1"/>
          </p:cNvSpPr>
          <p:nvPr>
            <p:ph type="body" idx="1"/>
          </p:nvPr>
        </p:nvSpPr>
        <p:spPr>
          <a:xfrm>
            <a:off x="739603" y="2420938"/>
            <a:ext cx="10612609" cy="3924300"/>
          </a:xfrm>
          <a:prstGeom prst="rect">
            <a:avLst/>
          </a:prstGeom>
        </p:spPr>
        <p:txBody>
          <a:bodyPr vert="horz" lIns="0" tIns="0" rIns="0" bIns="0" rtlCol="0">
            <a:noAutofit/>
          </a:bodyPr>
          <a:lstStyle/>
          <a:p>
            <a:pPr lvl="0"/>
            <a:r>
              <a:rPr lang="sv-SE"/>
              <a:t>Redigera format för bakgrundstext </a:t>
            </a:r>
          </a:p>
          <a:p>
            <a:pPr lvl="1"/>
            <a:r>
              <a:rPr lang="sv-SE"/>
              <a:t>Nivå två</a:t>
            </a:r>
          </a:p>
          <a:p>
            <a:pPr lvl="2"/>
            <a:r>
              <a:rPr lang="sv-SE"/>
              <a:t>Nivå tre</a:t>
            </a:r>
          </a:p>
          <a:p>
            <a:pPr lvl="3"/>
            <a:r>
              <a:rPr lang="sv-SE"/>
              <a:t>Nivå fyra</a:t>
            </a:r>
          </a:p>
        </p:txBody>
      </p:sp>
      <p:pic>
        <p:nvPicPr>
          <p:cNvPr id="5" name="Bildobjekt 4">
            <a:extLst>
              <a:ext uri="{FF2B5EF4-FFF2-40B4-BE49-F238E27FC236}">
                <a16:creationId xmlns:a16="http://schemas.microsoft.com/office/drawing/2014/main" id="{CF0C7B9D-A958-41EC-BE20-4A80A9A87327}"/>
              </a:ext>
            </a:extLst>
          </p:cNvPr>
          <p:cNvPicPr>
            <a:picLocks noChangeAspect="1"/>
          </p:cNvPicPr>
          <p:nvPr userDrawn="1"/>
        </p:nvPicPr>
        <p:blipFill>
          <a:blip r:embed="rId14"/>
          <a:stretch>
            <a:fillRect/>
          </a:stretch>
        </p:blipFill>
        <p:spPr>
          <a:xfrm>
            <a:off x="11078825" y="169070"/>
            <a:ext cx="419483" cy="392904"/>
          </a:xfrm>
          <a:prstGeom prst="rect">
            <a:avLst/>
          </a:prstGeom>
        </p:spPr>
      </p:pic>
      <p:pic>
        <p:nvPicPr>
          <p:cNvPr id="7" name="Bildobjekt 6">
            <a:extLst>
              <a:ext uri="{FF2B5EF4-FFF2-40B4-BE49-F238E27FC236}">
                <a16:creationId xmlns:a16="http://schemas.microsoft.com/office/drawing/2014/main" id="{308B9D30-6E2C-4179-9E82-51470CDAC440}"/>
              </a:ext>
            </a:extLst>
          </p:cNvPr>
          <p:cNvPicPr>
            <a:picLocks noChangeAspect="1"/>
          </p:cNvPicPr>
          <p:nvPr userDrawn="1"/>
        </p:nvPicPr>
        <p:blipFill>
          <a:blip r:embed="rId15"/>
          <a:stretch>
            <a:fillRect/>
          </a:stretch>
        </p:blipFill>
        <p:spPr>
          <a:xfrm>
            <a:off x="11553212" y="169070"/>
            <a:ext cx="419483" cy="393626"/>
          </a:xfrm>
          <a:prstGeom prst="rect">
            <a:avLst/>
          </a:prstGeom>
        </p:spPr>
      </p:pic>
    </p:spTree>
    <p:extLst>
      <p:ext uri="{BB962C8B-B14F-4D97-AF65-F5344CB8AC3E}">
        <p14:creationId xmlns:p14="http://schemas.microsoft.com/office/powerpoint/2010/main" val="166986532"/>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Lst>
  <p:hf sldNum="0" hdr="0" ftr="0" dt="0"/>
  <p:txStyles>
    <p:titleStyle>
      <a:lvl1pPr algn="l" defTabSz="914400" rtl="0" eaLnBrk="1" latinLnBrk="0" hangingPunct="1">
        <a:lnSpc>
          <a:spcPct val="90000"/>
        </a:lnSpc>
        <a:spcBef>
          <a:spcPct val="0"/>
        </a:spcBef>
        <a:buNone/>
        <a:defRPr sz="3800" kern="1200">
          <a:solidFill>
            <a:schemeClr val="tx1"/>
          </a:solidFill>
          <a:latin typeface="+mj-lt"/>
          <a:ea typeface="+mj-ea"/>
          <a:cs typeface="+mj-cs"/>
        </a:defRPr>
      </a:lvl1pPr>
    </p:titleStyle>
    <p:bodyStyle>
      <a:lvl1pPr marL="179388" indent="-179388" algn="l" defTabSz="914400" rtl="0" eaLnBrk="1" latinLnBrk="0" hangingPunct="1">
        <a:lnSpc>
          <a:spcPct val="110000"/>
        </a:lnSpc>
        <a:spcBef>
          <a:spcPts val="1000"/>
        </a:spcBef>
        <a:spcAft>
          <a:spcPts val="600"/>
        </a:spcAft>
        <a:buFont typeface="Arial" panose="020B0604020202020204" pitchFamily="34" charset="0"/>
        <a:buChar char="•"/>
        <a:defRPr sz="2000" kern="1200" baseline="0">
          <a:solidFill>
            <a:schemeClr val="tx1"/>
          </a:solidFill>
          <a:latin typeface="+mn-lt"/>
          <a:ea typeface="+mn-ea"/>
          <a:cs typeface="+mn-cs"/>
        </a:defRPr>
      </a:lvl1pPr>
      <a:lvl2pPr marL="627063" indent="-179388" algn="l" defTabSz="914400" rtl="0" eaLnBrk="1" latinLnBrk="0" hangingPunct="1">
        <a:lnSpc>
          <a:spcPct val="110000"/>
        </a:lnSpc>
        <a:spcBef>
          <a:spcPts val="0"/>
        </a:spcBef>
        <a:spcAft>
          <a:spcPts val="600"/>
        </a:spcAft>
        <a:buFont typeface="Calibri" panose="020F0502020204030204" pitchFamily="34" charset="0"/>
        <a:buChar char="ꟷ"/>
        <a:defRPr sz="1800" kern="1200">
          <a:solidFill>
            <a:schemeClr val="tx1"/>
          </a:solidFill>
          <a:latin typeface="+mn-lt"/>
          <a:ea typeface="+mn-ea"/>
          <a:cs typeface="+mn-cs"/>
        </a:defRPr>
      </a:lvl2pPr>
      <a:lvl3pPr marL="1076325" indent="-177800" algn="l" defTabSz="914400" rtl="0" eaLnBrk="1" latinLnBrk="0" hangingPunct="1">
        <a:lnSpc>
          <a:spcPct val="110000"/>
        </a:lnSpc>
        <a:spcBef>
          <a:spcPts val="0"/>
        </a:spcBef>
        <a:spcAft>
          <a:spcPts val="600"/>
        </a:spcAft>
        <a:buFont typeface="Calibri" panose="020F0502020204030204" pitchFamily="34" charset="0"/>
        <a:buChar char="ꟷ"/>
        <a:defRPr sz="1600" kern="1200">
          <a:solidFill>
            <a:schemeClr val="tx1"/>
          </a:solidFill>
          <a:latin typeface="+mn-lt"/>
          <a:ea typeface="+mn-ea"/>
          <a:cs typeface="+mn-cs"/>
        </a:defRPr>
      </a:lvl3pPr>
      <a:lvl4pPr marL="1524000" indent="-177800" algn="l" defTabSz="914400" rtl="0" eaLnBrk="1" latinLnBrk="0" hangingPunct="1">
        <a:lnSpc>
          <a:spcPct val="110000"/>
        </a:lnSpc>
        <a:spcBef>
          <a:spcPts val="0"/>
        </a:spcBef>
        <a:spcAft>
          <a:spcPts val="600"/>
        </a:spcAft>
        <a:buFont typeface="Calibri" panose="020F0502020204030204" pitchFamily="34" charset="0"/>
        <a:buChar char="ꟷ"/>
        <a:defRPr sz="1600" kern="1200">
          <a:solidFill>
            <a:schemeClr val="tx1"/>
          </a:solidFill>
          <a:latin typeface="+mn-lt"/>
          <a:ea typeface="+mn-ea"/>
          <a:cs typeface="+mn-cs"/>
        </a:defRPr>
      </a:lvl4pPr>
      <a:lvl5pPr marL="1116000" indent="-228600" algn="l" defTabSz="914400" rtl="0" eaLnBrk="1" latinLnBrk="0" hangingPunct="1">
        <a:lnSpc>
          <a:spcPct val="90000"/>
        </a:lnSpc>
        <a:spcBef>
          <a:spcPts val="500"/>
        </a:spcBef>
        <a:buFont typeface="Calibri" panose="020F0502020204030204" pitchFamily="34" charset="0"/>
        <a:buChar char="ꟷ"/>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461">
          <p15:clr>
            <a:srgbClr val="F26B43"/>
          </p15:clr>
        </p15:guide>
        <p15:guide id="4" pos="7151">
          <p15:clr>
            <a:srgbClr val="F26B43"/>
          </p15:clr>
        </p15:guide>
        <p15:guide id="5" orient="horz" pos="3997">
          <p15:clr>
            <a:srgbClr val="F26B43"/>
          </p15:clr>
        </p15:guide>
        <p15:guide id="7" orient="horz" pos="1525">
          <p15:clr>
            <a:srgbClr val="F26B43"/>
          </p15:clr>
        </p15:guide>
        <p15:guide id="8" orient="horz" pos="1298">
          <p15:clr>
            <a:srgbClr val="F26B43"/>
          </p15:clr>
        </p15:guide>
        <p15:guide id="9" orient="horz" pos="640">
          <p15:clr>
            <a:srgbClr val="F26B43"/>
          </p15:clr>
        </p15:guide>
        <p15:guide id="10" orient="horz" pos="4247">
          <p15:clr>
            <a:srgbClr val="F26B43"/>
          </p15:clr>
        </p15:guide>
        <p15:guide id="11" pos="3727">
          <p15:clr>
            <a:srgbClr val="F26B43"/>
          </p15:clr>
        </p15:guide>
        <p15:guide id="12" pos="7537">
          <p15:clr>
            <a:srgbClr val="F26B43"/>
          </p15:clr>
        </p15:guide>
        <p15:guide id="13" pos="3953">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00000">
            <a:alpha val="17000"/>
          </a:srgbClr>
        </a:solidFill>
        <a:effectLst/>
      </p:bgPr>
    </p:bg>
    <p:spTree>
      <p:nvGrpSpPr>
        <p:cNvPr id="1" name="">
          <a:extLst>
            <a:ext uri="{FF2B5EF4-FFF2-40B4-BE49-F238E27FC236}">
              <a16:creationId xmlns:a16="http://schemas.microsoft.com/office/drawing/2014/main" id="{61A31AAA-8D0C-C0A9-CB28-69131269AE9E}"/>
            </a:ext>
          </a:extLst>
        </p:cNvPr>
        <p:cNvGrpSpPr/>
        <p:nvPr/>
      </p:nvGrpSpPr>
      <p:grpSpPr>
        <a:xfrm>
          <a:off x="0" y="0"/>
          <a:ext cx="0" cy="0"/>
          <a:chOff x="0" y="0"/>
          <a:chExt cx="0" cy="0"/>
        </a:xfrm>
      </p:grpSpPr>
      <p:sp>
        <p:nvSpPr>
          <p:cNvPr id="4" name="Rubrik 3">
            <a:extLst>
              <a:ext uri="{FF2B5EF4-FFF2-40B4-BE49-F238E27FC236}">
                <a16:creationId xmlns:a16="http://schemas.microsoft.com/office/drawing/2014/main" id="{84E64BA8-91EF-B7C7-DE04-26E56630583B}"/>
              </a:ext>
            </a:extLst>
          </p:cNvPr>
          <p:cNvSpPr>
            <a:spLocks noGrp="1"/>
          </p:cNvSpPr>
          <p:nvPr>
            <p:ph type="ctrTitle"/>
          </p:nvPr>
        </p:nvSpPr>
        <p:spPr>
          <a:xfrm>
            <a:off x="937260" y="471559"/>
            <a:ext cx="9858446" cy="2387600"/>
          </a:xfrm>
        </p:spPr>
        <p:txBody>
          <a:bodyPr>
            <a:noAutofit/>
          </a:bodyPr>
          <a:lstStyle/>
          <a:p>
            <a:r>
              <a:rPr lang="sv-SE" sz="4000" dirty="0"/>
              <a:t>Förebygga och motverka </a:t>
            </a:r>
            <a:r>
              <a:rPr lang="sv-SE" sz="4000" dirty="0">
                <a:effectLst/>
              </a:rPr>
              <a:t> </a:t>
            </a:r>
            <a:br>
              <a:rPr lang="sv-SE" sz="4000" dirty="0">
                <a:effectLst/>
              </a:rPr>
            </a:br>
            <a:r>
              <a:rPr lang="sv-SE" sz="4000" dirty="0">
                <a:effectLst/>
              </a:rPr>
              <a:t>hedersrelaterat våld och förtryck inom idrottsrörelsen</a:t>
            </a:r>
          </a:p>
        </p:txBody>
      </p:sp>
      <p:sp>
        <p:nvSpPr>
          <p:cNvPr id="5" name="Underrubrik 4">
            <a:extLst>
              <a:ext uri="{FF2B5EF4-FFF2-40B4-BE49-F238E27FC236}">
                <a16:creationId xmlns:a16="http://schemas.microsoft.com/office/drawing/2014/main" id="{D26E381C-C439-50A0-D3B6-208704E6BACC}"/>
              </a:ext>
            </a:extLst>
          </p:cNvPr>
          <p:cNvSpPr>
            <a:spLocks noGrp="1"/>
          </p:cNvSpPr>
          <p:nvPr>
            <p:ph type="subTitle" idx="1"/>
          </p:nvPr>
        </p:nvSpPr>
        <p:spPr/>
        <p:txBody>
          <a:bodyPr>
            <a:normAutofit/>
          </a:bodyPr>
          <a:lstStyle/>
          <a:p>
            <a:r>
              <a:rPr lang="sv-SE" sz="2000" dirty="0" err="1"/>
              <a:t>Lärgruppstillfälle</a:t>
            </a:r>
            <a:r>
              <a:rPr lang="sv-SE" sz="2000" dirty="0"/>
              <a:t> 3</a:t>
            </a:r>
          </a:p>
          <a:p>
            <a:endParaRPr lang="sv-SE" dirty="0"/>
          </a:p>
          <a:p>
            <a:pPr algn="r"/>
            <a:endParaRPr lang="sv-SE" sz="1600" dirty="0"/>
          </a:p>
          <a:p>
            <a:endParaRPr lang="sv-SE" sz="1600" dirty="0"/>
          </a:p>
          <a:p>
            <a:endParaRPr lang="sv-SE" dirty="0"/>
          </a:p>
        </p:txBody>
      </p:sp>
      <p:sp>
        <p:nvSpPr>
          <p:cNvPr id="9" name="Rektangel 8">
            <a:extLst>
              <a:ext uri="{FF2B5EF4-FFF2-40B4-BE49-F238E27FC236}">
                <a16:creationId xmlns:a16="http://schemas.microsoft.com/office/drawing/2014/main" id="{FCD91448-0135-4C35-4BF1-27DFAA4AF22F}"/>
              </a:ext>
            </a:extLst>
          </p:cNvPr>
          <p:cNvSpPr/>
          <p:nvPr/>
        </p:nvSpPr>
        <p:spPr>
          <a:xfrm>
            <a:off x="9900532" y="418004"/>
            <a:ext cx="1512534" cy="1503113"/>
          </a:xfrm>
          <a:prstGeom prst="rect">
            <a:avLst/>
          </a:prstGeom>
          <a:solidFill>
            <a:schemeClr val="accent3">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Rektangel 10">
            <a:extLst>
              <a:ext uri="{FF2B5EF4-FFF2-40B4-BE49-F238E27FC236}">
                <a16:creationId xmlns:a16="http://schemas.microsoft.com/office/drawing/2014/main" id="{D8C6B411-B158-F72D-08CE-4DFC6164924E}"/>
              </a:ext>
            </a:extLst>
          </p:cNvPr>
          <p:cNvSpPr/>
          <p:nvPr/>
        </p:nvSpPr>
        <p:spPr>
          <a:xfrm>
            <a:off x="0" y="4921955"/>
            <a:ext cx="6096000" cy="1548000"/>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Rektangel 11">
            <a:extLst>
              <a:ext uri="{FF2B5EF4-FFF2-40B4-BE49-F238E27FC236}">
                <a16:creationId xmlns:a16="http://schemas.microsoft.com/office/drawing/2014/main" id="{9319ACC9-F92F-17B8-9BE8-F2D6983C56AC}"/>
              </a:ext>
            </a:extLst>
          </p:cNvPr>
          <p:cNvSpPr/>
          <p:nvPr/>
        </p:nvSpPr>
        <p:spPr>
          <a:xfrm>
            <a:off x="6096001" y="4921955"/>
            <a:ext cx="1512888" cy="1548000"/>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Rektangel 12">
            <a:extLst>
              <a:ext uri="{FF2B5EF4-FFF2-40B4-BE49-F238E27FC236}">
                <a16:creationId xmlns:a16="http://schemas.microsoft.com/office/drawing/2014/main" id="{18A42245-5F77-A36A-BBC3-A6272834A408}"/>
              </a:ext>
            </a:extLst>
          </p:cNvPr>
          <p:cNvSpPr/>
          <p:nvPr/>
        </p:nvSpPr>
        <p:spPr>
          <a:xfrm>
            <a:off x="9098844" y="4921955"/>
            <a:ext cx="1531056" cy="154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Rektangel 7">
            <a:extLst>
              <a:ext uri="{FF2B5EF4-FFF2-40B4-BE49-F238E27FC236}">
                <a16:creationId xmlns:a16="http://schemas.microsoft.com/office/drawing/2014/main" id="{85529CE4-F827-AFE0-B4D4-61B6940AB158}"/>
              </a:ext>
            </a:extLst>
          </p:cNvPr>
          <p:cNvSpPr/>
          <p:nvPr/>
        </p:nvSpPr>
        <p:spPr>
          <a:xfrm>
            <a:off x="10623551" y="4921955"/>
            <a:ext cx="1568450" cy="154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5" name="Bildobjekt 14">
            <a:extLst>
              <a:ext uri="{FF2B5EF4-FFF2-40B4-BE49-F238E27FC236}">
                <a16:creationId xmlns:a16="http://schemas.microsoft.com/office/drawing/2014/main" id="{BD76D2FD-AC79-82A9-9E01-7CF03C9ADA72}"/>
              </a:ext>
            </a:extLst>
          </p:cNvPr>
          <p:cNvPicPr>
            <a:picLocks noChangeAspect="1"/>
          </p:cNvPicPr>
          <p:nvPr/>
        </p:nvPicPr>
        <p:blipFill>
          <a:blip r:embed="rId3"/>
          <a:srcRect t="27341" b="34599"/>
          <a:stretch/>
        </p:blipFill>
        <p:spPr>
          <a:xfrm>
            <a:off x="0" y="4921955"/>
            <a:ext cx="6096000" cy="1546578"/>
          </a:xfrm>
          <a:prstGeom prst="rect">
            <a:avLst/>
          </a:prstGeom>
        </p:spPr>
      </p:pic>
      <p:sp>
        <p:nvSpPr>
          <p:cNvPr id="16" name="Rektangel 15">
            <a:extLst>
              <a:ext uri="{FF2B5EF4-FFF2-40B4-BE49-F238E27FC236}">
                <a16:creationId xmlns:a16="http://schemas.microsoft.com/office/drawing/2014/main" id="{7AEF5AA9-D16B-44EF-FADA-CE4C310131FC}"/>
              </a:ext>
            </a:extLst>
          </p:cNvPr>
          <p:cNvSpPr/>
          <p:nvPr/>
        </p:nvSpPr>
        <p:spPr>
          <a:xfrm>
            <a:off x="1" y="4921955"/>
            <a:ext cx="1569156" cy="1548000"/>
          </a:xfrm>
          <a:prstGeom prst="rect">
            <a:avLst/>
          </a:prstGeom>
          <a:solidFill>
            <a:schemeClr val="accent3">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a:extLst>
              <a:ext uri="{FF2B5EF4-FFF2-40B4-BE49-F238E27FC236}">
                <a16:creationId xmlns:a16="http://schemas.microsoft.com/office/drawing/2014/main" id="{E29103DE-C33F-98C6-6C53-A70F879D1603}"/>
              </a:ext>
            </a:extLst>
          </p:cNvPr>
          <p:cNvSpPr/>
          <p:nvPr/>
        </p:nvSpPr>
        <p:spPr>
          <a:xfrm>
            <a:off x="7608000" y="4921955"/>
            <a:ext cx="1512888" cy="1548000"/>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Rektangel 9">
            <a:extLst>
              <a:ext uri="{FF2B5EF4-FFF2-40B4-BE49-F238E27FC236}">
                <a16:creationId xmlns:a16="http://schemas.microsoft.com/office/drawing/2014/main" id="{C62CA794-319F-A579-4210-BE5345021173}"/>
              </a:ext>
            </a:extLst>
          </p:cNvPr>
          <p:cNvSpPr/>
          <p:nvPr/>
        </p:nvSpPr>
        <p:spPr>
          <a:xfrm>
            <a:off x="9540328" y="0"/>
            <a:ext cx="721272" cy="763673"/>
          </a:xfrm>
          <a:prstGeom prst="rect">
            <a:avLst/>
          </a:prstGeom>
          <a:solidFill>
            <a:schemeClr val="accent1">
              <a:lumMod val="60000"/>
              <a:lumOff val="40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ektangel 19">
            <a:extLst>
              <a:ext uri="{FF2B5EF4-FFF2-40B4-BE49-F238E27FC236}">
                <a16:creationId xmlns:a16="http://schemas.microsoft.com/office/drawing/2014/main" id="{4DA38027-48FB-82E9-F4E0-502733BB8861}"/>
              </a:ext>
            </a:extLst>
          </p:cNvPr>
          <p:cNvSpPr/>
          <p:nvPr/>
        </p:nvSpPr>
        <p:spPr>
          <a:xfrm>
            <a:off x="9906385" y="406400"/>
            <a:ext cx="355215" cy="357273"/>
          </a:xfrm>
          <a:prstGeom prst="rect">
            <a:avLst/>
          </a:prstGeom>
          <a:solidFill>
            <a:schemeClr val="accent1">
              <a:lumMod val="20000"/>
              <a:lumOff val="80000"/>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3" name="Bildobjekt 2">
            <a:extLst>
              <a:ext uri="{FF2B5EF4-FFF2-40B4-BE49-F238E27FC236}">
                <a16:creationId xmlns:a16="http://schemas.microsoft.com/office/drawing/2014/main" id="{5C60CD15-8065-8B34-ED98-159DDAFAC91E}"/>
              </a:ext>
            </a:extLst>
          </p:cNvPr>
          <p:cNvPicPr>
            <a:picLocks noChangeAspect="1"/>
          </p:cNvPicPr>
          <p:nvPr/>
        </p:nvPicPr>
        <p:blipFill>
          <a:blip r:embed="rId4"/>
          <a:stretch>
            <a:fillRect/>
          </a:stretch>
        </p:blipFill>
        <p:spPr>
          <a:xfrm>
            <a:off x="10886523" y="5912561"/>
            <a:ext cx="1042506" cy="323116"/>
          </a:xfrm>
          <a:prstGeom prst="rect">
            <a:avLst/>
          </a:prstGeom>
        </p:spPr>
      </p:pic>
    </p:spTree>
    <p:extLst>
      <p:ext uri="{BB962C8B-B14F-4D97-AF65-F5344CB8AC3E}">
        <p14:creationId xmlns:p14="http://schemas.microsoft.com/office/powerpoint/2010/main" val="20135418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FD1EF192-E899-674C-660B-A01EC139DDDA}"/>
            </a:ext>
          </a:extLst>
        </p:cNvPr>
        <p:cNvGrpSpPr/>
        <p:nvPr/>
      </p:nvGrpSpPr>
      <p:grpSpPr>
        <a:xfrm>
          <a:off x="0" y="0"/>
          <a:ext cx="0" cy="0"/>
          <a:chOff x="0" y="0"/>
          <a:chExt cx="0" cy="0"/>
        </a:xfrm>
      </p:grpSpPr>
      <p:sp>
        <p:nvSpPr>
          <p:cNvPr id="4" name="Rubrik 3">
            <a:extLst>
              <a:ext uri="{FF2B5EF4-FFF2-40B4-BE49-F238E27FC236}">
                <a16:creationId xmlns:a16="http://schemas.microsoft.com/office/drawing/2014/main" id="{6F39A066-B9BB-E1B8-6295-9709A79F04F3}"/>
              </a:ext>
            </a:extLst>
          </p:cNvPr>
          <p:cNvSpPr>
            <a:spLocks noGrp="1"/>
          </p:cNvSpPr>
          <p:nvPr>
            <p:ph type="ctrTitle"/>
          </p:nvPr>
        </p:nvSpPr>
        <p:spPr>
          <a:xfrm>
            <a:off x="392080" y="3985845"/>
            <a:ext cx="6862160" cy="2380279"/>
          </a:xfrm>
        </p:spPr>
        <p:txBody>
          <a:bodyPr>
            <a:normAutofit fontScale="90000"/>
          </a:bodyPr>
          <a:lstStyle/>
          <a:p>
            <a:br>
              <a:rPr lang="sv-SE" sz="2800" dirty="0">
                <a:solidFill>
                  <a:schemeClr val="accent1"/>
                </a:solidFill>
              </a:rPr>
            </a:br>
            <a:br>
              <a:rPr lang="sv-SE" sz="4400" dirty="0">
                <a:solidFill>
                  <a:schemeClr val="accent1"/>
                </a:solidFill>
              </a:rPr>
            </a:br>
            <a:br>
              <a:rPr lang="sv-SE" sz="4400" dirty="0">
                <a:solidFill>
                  <a:schemeClr val="accent1"/>
                </a:solidFill>
              </a:rPr>
            </a:br>
            <a:br>
              <a:rPr lang="sv-SE" sz="4400" dirty="0">
                <a:solidFill>
                  <a:schemeClr val="accent1"/>
                </a:solidFill>
              </a:rPr>
            </a:br>
            <a:r>
              <a:rPr lang="sv-SE" sz="4400" dirty="0">
                <a:solidFill>
                  <a:srgbClr val="FFFFFF"/>
                </a:solidFill>
                <a:ea typeface="+mj-ea"/>
                <a:cs typeface="+mj-cs"/>
              </a:rPr>
              <a:t>Verktyg, rutiner och stöd</a:t>
            </a:r>
            <a:br>
              <a:rPr lang="sv-SE" sz="4000" dirty="0">
                <a:solidFill>
                  <a:schemeClr val="accent1"/>
                </a:solidFill>
              </a:rPr>
            </a:br>
            <a:endParaRPr lang="sv-SE" sz="4000" dirty="0">
              <a:solidFill>
                <a:schemeClr val="accent1"/>
              </a:solidFill>
            </a:endParaRPr>
          </a:p>
        </p:txBody>
      </p:sp>
      <p:sp>
        <p:nvSpPr>
          <p:cNvPr id="2" name="Rektangel 1">
            <a:extLst>
              <a:ext uri="{FF2B5EF4-FFF2-40B4-BE49-F238E27FC236}">
                <a16:creationId xmlns:a16="http://schemas.microsoft.com/office/drawing/2014/main" id="{59DA15F9-A8B4-FB15-9923-8E900EBBF4D1}"/>
              </a:ext>
            </a:extLst>
          </p:cNvPr>
          <p:cNvSpPr/>
          <p:nvPr/>
        </p:nvSpPr>
        <p:spPr>
          <a:xfrm>
            <a:off x="10293256" y="3450592"/>
            <a:ext cx="1506664" cy="1512824"/>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BDE2E3"/>
              </a:solidFill>
              <a:effectLst/>
              <a:uLnTx/>
              <a:uFillTx/>
              <a:latin typeface="Times New Roman" panose="02020603050405020304"/>
              <a:ea typeface="+mn-ea"/>
              <a:cs typeface="+mn-cs"/>
            </a:endParaRPr>
          </a:p>
        </p:txBody>
      </p:sp>
      <p:sp>
        <p:nvSpPr>
          <p:cNvPr id="3" name="Rektangel 2">
            <a:extLst>
              <a:ext uri="{FF2B5EF4-FFF2-40B4-BE49-F238E27FC236}">
                <a16:creationId xmlns:a16="http://schemas.microsoft.com/office/drawing/2014/main" id="{576FB8D9-FE15-D2E1-789C-A8980B9262C1}"/>
              </a:ext>
            </a:extLst>
          </p:cNvPr>
          <p:cNvSpPr/>
          <p:nvPr/>
        </p:nvSpPr>
        <p:spPr>
          <a:xfrm>
            <a:off x="11430952" y="4577692"/>
            <a:ext cx="761048" cy="756308"/>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BDE2E3"/>
              </a:solidFill>
              <a:effectLst/>
              <a:uLnTx/>
              <a:uFillTx/>
              <a:latin typeface="Times New Roman" panose="02020603050405020304"/>
              <a:ea typeface="+mn-ea"/>
              <a:cs typeface="+mn-cs"/>
            </a:endParaRPr>
          </a:p>
        </p:txBody>
      </p:sp>
      <p:pic>
        <p:nvPicPr>
          <p:cNvPr id="8" name="Bildobjekt 7">
            <a:extLst>
              <a:ext uri="{FF2B5EF4-FFF2-40B4-BE49-F238E27FC236}">
                <a16:creationId xmlns:a16="http://schemas.microsoft.com/office/drawing/2014/main" id="{0AE8952C-E852-183A-F160-5711FFEDEF1A}"/>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10615793" y="6039623"/>
            <a:ext cx="1037866" cy="326502"/>
          </a:xfrm>
          <a:prstGeom prst="rect">
            <a:avLst/>
          </a:prstGeom>
        </p:spPr>
      </p:pic>
    </p:spTree>
    <p:extLst>
      <p:ext uri="{BB962C8B-B14F-4D97-AF65-F5344CB8AC3E}">
        <p14:creationId xmlns:p14="http://schemas.microsoft.com/office/powerpoint/2010/main" val="32553456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3">
            <a:lumMod val="75000"/>
            <a:alpha val="20165"/>
          </a:schemeClr>
        </a:solidFill>
        <a:effectLst/>
      </p:bgPr>
    </p:bg>
    <p:spTree>
      <p:nvGrpSpPr>
        <p:cNvPr id="1" name="">
          <a:extLst>
            <a:ext uri="{FF2B5EF4-FFF2-40B4-BE49-F238E27FC236}">
              <a16:creationId xmlns:a16="http://schemas.microsoft.com/office/drawing/2014/main" id="{B875B11B-AC30-BD96-9C70-54CC1F1D7C81}"/>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669A90F4-7E96-7C8C-380D-06245B0AD930}"/>
              </a:ext>
            </a:extLst>
          </p:cNvPr>
          <p:cNvSpPr>
            <a:spLocks noGrp="1"/>
          </p:cNvSpPr>
          <p:nvPr>
            <p:ph type="title"/>
          </p:nvPr>
        </p:nvSpPr>
        <p:spPr>
          <a:xfrm>
            <a:off x="731837" y="400755"/>
            <a:ext cx="11460163" cy="1093959"/>
          </a:xfrm>
        </p:spPr>
        <p:txBody>
          <a:bodyPr/>
          <a:lstStyle/>
          <a:p>
            <a:r>
              <a:rPr lang="sv-SE" sz="3200" b="1" dirty="0">
                <a:solidFill>
                  <a:schemeClr val="accent3">
                    <a:lumMod val="50000"/>
                  </a:schemeClr>
                </a:solidFill>
                <a:latin typeface="Noto Sans" panose="020B0502040504020204" pitchFamily="34" charset="0"/>
                <a:ea typeface="Noto Sans" panose="020B0502040504020204" pitchFamily="34" charset="0"/>
                <a:cs typeface="Noto Sans" panose="020B0502040504020204" pitchFamily="34" charset="0"/>
              </a:rPr>
              <a:t>Orosanmälan</a:t>
            </a:r>
          </a:p>
        </p:txBody>
      </p:sp>
      <p:sp>
        <p:nvSpPr>
          <p:cNvPr id="3" name="Platshållare för innehåll 2">
            <a:extLst>
              <a:ext uri="{FF2B5EF4-FFF2-40B4-BE49-F238E27FC236}">
                <a16:creationId xmlns:a16="http://schemas.microsoft.com/office/drawing/2014/main" id="{B87F9452-4CC9-1A70-75AE-D763F54EF30A}"/>
              </a:ext>
            </a:extLst>
          </p:cNvPr>
          <p:cNvSpPr>
            <a:spLocks noGrp="1"/>
          </p:cNvSpPr>
          <p:nvPr>
            <p:ph idx="1"/>
          </p:nvPr>
        </p:nvSpPr>
        <p:spPr>
          <a:xfrm>
            <a:off x="808037" y="2155825"/>
            <a:ext cx="6321183" cy="3924300"/>
          </a:xfrm>
        </p:spPr>
        <p:txBody>
          <a:bodyPr/>
          <a:lstStyle/>
          <a:p>
            <a:r>
              <a:rPr lang="sv-SE" sz="2400" dirty="0">
                <a:solidFill>
                  <a:schemeClr val="accent3">
                    <a:lumMod val="50000"/>
                  </a:schemeClr>
                </a:solidFill>
                <a:latin typeface="Noto Sans" panose="020B0502040504020204" pitchFamily="34" charset="0"/>
                <a:ea typeface="Noto Sans" panose="020B0502040504020204" pitchFamily="34" charset="0"/>
                <a:cs typeface="Noto Sans" panose="020B0502040504020204" pitchFamily="34" charset="0"/>
              </a:rPr>
              <a:t>Du bör göra en orosanmälan till socialtjänsten vid misstanke om utsatthet</a:t>
            </a:r>
          </a:p>
          <a:p>
            <a:r>
              <a:rPr lang="sv-SE" sz="2400" dirty="0">
                <a:solidFill>
                  <a:schemeClr val="accent3">
                    <a:lumMod val="50000"/>
                  </a:schemeClr>
                </a:solidFill>
                <a:latin typeface="Noto Sans" panose="020B0502040504020204" pitchFamily="34" charset="0"/>
                <a:ea typeface="Noto Sans" panose="020B0502040504020204" pitchFamily="34" charset="0"/>
                <a:cs typeface="Noto Sans" panose="020B0502040504020204" pitchFamily="34" charset="0"/>
              </a:rPr>
              <a:t>Du behöver inte ha några bevis</a:t>
            </a:r>
          </a:p>
          <a:p>
            <a:r>
              <a:rPr lang="sv-SE" sz="2400" dirty="0">
                <a:solidFill>
                  <a:schemeClr val="accent3">
                    <a:lumMod val="50000"/>
                  </a:schemeClr>
                </a:solidFill>
                <a:latin typeface="Noto Sans" panose="020B0502040504020204" pitchFamily="34" charset="0"/>
                <a:ea typeface="Noto Sans" panose="020B0502040504020204" pitchFamily="34" charset="0"/>
                <a:cs typeface="Noto Sans" panose="020B0502040504020204" pitchFamily="34" charset="0"/>
              </a:rPr>
              <a:t>Det är bra om du har med den unga i processen</a:t>
            </a:r>
          </a:p>
          <a:p>
            <a:r>
              <a:rPr lang="sv-SE" sz="2400" dirty="0">
                <a:solidFill>
                  <a:schemeClr val="accent3">
                    <a:lumMod val="50000"/>
                  </a:schemeClr>
                </a:solidFill>
                <a:latin typeface="Noto Sans" panose="020B0502040504020204" pitchFamily="34" charset="0"/>
                <a:ea typeface="Noto Sans" panose="020B0502040504020204" pitchFamily="34" charset="0"/>
                <a:cs typeface="Noto Sans" panose="020B0502040504020204" pitchFamily="34" charset="0"/>
              </a:rPr>
              <a:t>Det kan vara bra att veta när det är dags att lämna över till annan vuxen som har mer kunskap</a:t>
            </a:r>
          </a:p>
        </p:txBody>
      </p:sp>
      <p:grpSp>
        <p:nvGrpSpPr>
          <p:cNvPr id="14" name="Grupp 13">
            <a:extLst>
              <a:ext uri="{FF2B5EF4-FFF2-40B4-BE49-F238E27FC236}">
                <a16:creationId xmlns:a16="http://schemas.microsoft.com/office/drawing/2014/main" id="{6D6F8F14-DAF1-508D-96B8-9BA11C6DC169}"/>
              </a:ext>
            </a:extLst>
          </p:cNvPr>
          <p:cNvGrpSpPr/>
          <p:nvPr/>
        </p:nvGrpSpPr>
        <p:grpSpPr>
          <a:xfrm rot="10800000" flipH="1">
            <a:off x="8404438" y="3329033"/>
            <a:ext cx="3787562" cy="3128211"/>
            <a:chOff x="2928554" y="3000872"/>
            <a:chExt cx="4670116" cy="3857128"/>
          </a:xfrm>
        </p:grpSpPr>
        <p:sp>
          <p:nvSpPr>
            <p:cNvPr id="15" name="Rektangel 14">
              <a:extLst>
                <a:ext uri="{FF2B5EF4-FFF2-40B4-BE49-F238E27FC236}">
                  <a16:creationId xmlns:a16="http://schemas.microsoft.com/office/drawing/2014/main" id="{94AFE301-4E86-7044-32CB-0F093D76F2B2}"/>
                </a:ext>
              </a:extLst>
            </p:cNvPr>
            <p:cNvSpPr/>
            <p:nvPr/>
          </p:nvSpPr>
          <p:spPr>
            <a:xfrm>
              <a:off x="4569087" y="3816031"/>
              <a:ext cx="3029583" cy="3041969"/>
            </a:xfrm>
            <a:prstGeom prst="rect">
              <a:avLst/>
            </a:prstGeom>
            <a:solidFill>
              <a:schemeClr val="accent3">
                <a:lumMod val="75000"/>
                <a:alpha val="8022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sz="1600" i="1" dirty="0">
                <a:solidFill>
                  <a:srgbClr val="FFFFFF"/>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6" name="Rektangel 15">
              <a:extLst>
                <a:ext uri="{FF2B5EF4-FFF2-40B4-BE49-F238E27FC236}">
                  <a16:creationId xmlns:a16="http://schemas.microsoft.com/office/drawing/2014/main" id="{72F04564-B902-BE1D-73CF-4C90C977D1A2}"/>
                </a:ext>
              </a:extLst>
            </p:cNvPr>
            <p:cNvSpPr/>
            <p:nvPr/>
          </p:nvSpPr>
          <p:spPr>
            <a:xfrm>
              <a:off x="2928554" y="3000872"/>
              <a:ext cx="1640533" cy="1630319"/>
            </a:xfrm>
            <a:prstGeom prst="rect">
              <a:avLst/>
            </a:prstGeom>
            <a:solidFill>
              <a:schemeClr val="accent5">
                <a:lumMod val="60000"/>
                <a:lumOff val="40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grpSp>
      <p:sp>
        <p:nvSpPr>
          <p:cNvPr id="17" name="Rektangel 16">
            <a:extLst>
              <a:ext uri="{FF2B5EF4-FFF2-40B4-BE49-F238E27FC236}">
                <a16:creationId xmlns:a16="http://schemas.microsoft.com/office/drawing/2014/main" id="{F4EF95D6-6B1C-38B9-CE52-4EE1BF74F227}"/>
              </a:ext>
            </a:extLst>
          </p:cNvPr>
          <p:cNvSpPr/>
          <p:nvPr/>
        </p:nvSpPr>
        <p:spPr>
          <a:xfrm rot="10800000" flipH="1">
            <a:off x="9734947" y="-1"/>
            <a:ext cx="2457055" cy="24671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sz="1600" i="1" dirty="0">
              <a:solidFill>
                <a:srgbClr val="FFFFFF"/>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8" name="Rektangel 17">
            <a:extLst>
              <a:ext uri="{FF2B5EF4-FFF2-40B4-BE49-F238E27FC236}">
                <a16:creationId xmlns:a16="http://schemas.microsoft.com/office/drawing/2014/main" id="{3624A021-06C5-DA8D-DA7C-DC84EE275DD2}"/>
              </a:ext>
            </a:extLst>
          </p:cNvPr>
          <p:cNvSpPr/>
          <p:nvPr/>
        </p:nvSpPr>
        <p:spPr>
          <a:xfrm rot="10800000" flipH="1">
            <a:off x="9734945" y="-1"/>
            <a:ext cx="2457055" cy="2467100"/>
          </a:xfrm>
          <a:prstGeom prst="rect">
            <a:avLst/>
          </a:prstGeom>
          <a:solidFill>
            <a:schemeClr val="accent3">
              <a:lumMod val="75000"/>
              <a:alpha val="1970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sz="1600" i="1" dirty="0">
              <a:solidFill>
                <a:srgbClr val="FFFFFF"/>
              </a:solidFill>
              <a:latin typeface="Noto Sans" panose="020B0502040504020204" pitchFamily="34" charset="0"/>
              <a:ea typeface="Noto Sans" panose="020B0502040504020204" pitchFamily="34" charset="0"/>
              <a:cs typeface="Noto Sans" panose="020B0502040504020204" pitchFamily="34" charset="0"/>
            </a:endParaRPr>
          </a:p>
        </p:txBody>
      </p:sp>
      <p:sp>
        <p:nvSpPr>
          <p:cNvPr id="25" name="Rektangel 24">
            <a:extLst>
              <a:ext uri="{FF2B5EF4-FFF2-40B4-BE49-F238E27FC236}">
                <a16:creationId xmlns:a16="http://schemas.microsoft.com/office/drawing/2014/main" id="{AEA410A7-B82B-7DBE-A942-ADCC92C8461F}"/>
              </a:ext>
            </a:extLst>
          </p:cNvPr>
          <p:cNvSpPr/>
          <p:nvPr/>
        </p:nvSpPr>
        <p:spPr>
          <a:xfrm rot="10800000" flipH="1">
            <a:off x="8867612" y="2472483"/>
            <a:ext cx="867334" cy="861934"/>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4" name="Bildobjekt 3">
            <a:extLst>
              <a:ext uri="{FF2B5EF4-FFF2-40B4-BE49-F238E27FC236}">
                <a16:creationId xmlns:a16="http://schemas.microsoft.com/office/drawing/2014/main" id="{CB9BFCF1-A779-524F-B58D-0F404DB62E13}"/>
              </a:ext>
            </a:extLst>
          </p:cNvPr>
          <p:cNvPicPr>
            <a:picLocks noChangeAspect="1"/>
          </p:cNvPicPr>
          <p:nvPr/>
        </p:nvPicPr>
        <p:blipFill>
          <a:blip r:embed="rId3"/>
          <a:stretch>
            <a:fillRect/>
          </a:stretch>
        </p:blipFill>
        <p:spPr>
          <a:xfrm>
            <a:off x="9517065" y="3334418"/>
            <a:ext cx="2674936" cy="2461716"/>
          </a:xfrm>
          <a:prstGeom prst="rect">
            <a:avLst/>
          </a:prstGeom>
        </p:spPr>
      </p:pic>
    </p:spTree>
    <p:extLst>
      <p:ext uri="{BB962C8B-B14F-4D97-AF65-F5344CB8AC3E}">
        <p14:creationId xmlns:p14="http://schemas.microsoft.com/office/powerpoint/2010/main" val="6119249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3">
            <a:lumMod val="75000"/>
            <a:alpha val="20165"/>
          </a:schemeClr>
        </a:solidFill>
        <a:effectLst/>
      </p:bgPr>
    </p:bg>
    <p:spTree>
      <p:nvGrpSpPr>
        <p:cNvPr id="1" name="">
          <a:extLst>
            <a:ext uri="{FF2B5EF4-FFF2-40B4-BE49-F238E27FC236}">
              <a16:creationId xmlns:a16="http://schemas.microsoft.com/office/drawing/2014/main" id="{746C2BA4-C6C4-E09C-6510-5DD537A05B9E}"/>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5D63393F-F1E6-BFDB-154A-E6F0EB825477}"/>
              </a:ext>
            </a:extLst>
          </p:cNvPr>
          <p:cNvSpPr>
            <a:spLocks noGrp="1"/>
          </p:cNvSpPr>
          <p:nvPr>
            <p:ph type="title"/>
          </p:nvPr>
        </p:nvSpPr>
        <p:spPr>
          <a:xfrm>
            <a:off x="731837" y="777875"/>
            <a:ext cx="11460163" cy="1033497"/>
          </a:xfrm>
        </p:spPr>
        <p:txBody>
          <a:bodyPr/>
          <a:lstStyle/>
          <a:p>
            <a:br>
              <a:rPr lang="sv-SE" sz="3200" b="1" dirty="0">
                <a:solidFill>
                  <a:schemeClr val="accent3">
                    <a:lumMod val="50000"/>
                  </a:schemeClr>
                </a:solidFill>
                <a:latin typeface="Noto Sans" panose="020B0502040504020204" pitchFamily="34" charset="0"/>
                <a:ea typeface="Noto Sans" panose="020B0502040504020204" pitchFamily="34" charset="0"/>
                <a:cs typeface="Noto Sans" panose="020B0502040504020204" pitchFamily="34" charset="0"/>
              </a:rPr>
            </a:br>
            <a:r>
              <a:rPr lang="sv-SE" sz="3200" b="1" dirty="0">
                <a:solidFill>
                  <a:schemeClr val="accent3">
                    <a:lumMod val="50000"/>
                  </a:schemeClr>
                </a:solidFill>
                <a:latin typeface="Noto Sans" panose="020B0502040504020204" pitchFamily="34" charset="0"/>
                <a:ea typeface="Noto Sans" panose="020B0502040504020204" pitchFamily="34" charset="0"/>
                <a:cs typeface="Noto Sans" panose="020B0502040504020204" pitchFamily="34" charset="0"/>
              </a:rPr>
              <a:t>Ta fram rutiner för er idrottsförening</a:t>
            </a:r>
          </a:p>
        </p:txBody>
      </p:sp>
      <p:sp>
        <p:nvSpPr>
          <p:cNvPr id="3" name="Platshållare för innehåll 2">
            <a:extLst>
              <a:ext uri="{FF2B5EF4-FFF2-40B4-BE49-F238E27FC236}">
                <a16:creationId xmlns:a16="http://schemas.microsoft.com/office/drawing/2014/main" id="{04BB431D-C7E9-1E8B-FC28-A9FD5160C994}"/>
              </a:ext>
            </a:extLst>
          </p:cNvPr>
          <p:cNvSpPr>
            <a:spLocks noGrp="1"/>
          </p:cNvSpPr>
          <p:nvPr>
            <p:ph idx="1"/>
          </p:nvPr>
        </p:nvSpPr>
        <p:spPr>
          <a:xfrm>
            <a:off x="808037" y="2155825"/>
            <a:ext cx="6321183" cy="3924300"/>
          </a:xfrm>
        </p:spPr>
        <p:txBody>
          <a:bodyPr/>
          <a:lstStyle/>
          <a:p>
            <a:pPr marL="0" indent="0">
              <a:buNone/>
            </a:pPr>
            <a:r>
              <a:rPr lang="sv-SE" sz="2400" dirty="0">
                <a:solidFill>
                  <a:schemeClr val="accent3">
                    <a:lumMod val="50000"/>
                  </a:schemeClr>
                </a:solidFill>
                <a:latin typeface="Noto Sans" panose="020B0502040504020204" pitchFamily="34" charset="0"/>
                <a:ea typeface="Noto Sans" panose="020B0502040504020204" pitchFamily="34" charset="0"/>
                <a:cs typeface="Noto Sans" panose="020B0502040504020204" pitchFamily="34" charset="0"/>
              </a:rPr>
              <a:t>Exempel på hur en rutin skulle kunna se ut vid misstanke eller upptäckt av hedersrelaterat våld och förtryck</a:t>
            </a:r>
          </a:p>
          <a:p>
            <a:pPr marL="0" indent="0">
              <a:buNone/>
            </a:pPr>
            <a:r>
              <a:rPr lang="sv-SE" b="1" dirty="0">
                <a:solidFill>
                  <a:schemeClr val="accent3">
                    <a:lumMod val="50000"/>
                  </a:schemeClr>
                </a:solidFill>
                <a:latin typeface="Noto Sans" panose="020B0502040504020204" pitchFamily="34" charset="0"/>
                <a:ea typeface="Noto Sans" panose="020B0502040504020204" pitchFamily="34" charset="0"/>
                <a:cs typeface="Noto Sans" panose="020B0502040504020204" pitchFamily="34" charset="0"/>
              </a:rPr>
              <a:t>Steg 1: </a:t>
            </a:r>
            <a:r>
              <a:rPr lang="sv-SE" dirty="0">
                <a:solidFill>
                  <a:schemeClr val="accent3">
                    <a:lumMod val="50000"/>
                  </a:schemeClr>
                </a:solidFill>
                <a:latin typeface="Noto Sans" panose="020B0502040504020204" pitchFamily="34" charset="0"/>
                <a:ea typeface="Noto Sans" panose="020B0502040504020204" pitchFamily="34" charset="0"/>
                <a:cs typeface="Noto Sans" panose="020B0502040504020204" pitchFamily="34" charset="0"/>
              </a:rPr>
              <a:t>Diskutera med ledarkollega eller styrelse</a:t>
            </a:r>
          </a:p>
          <a:p>
            <a:pPr marL="0" indent="0">
              <a:buNone/>
            </a:pPr>
            <a:r>
              <a:rPr lang="sv-SE" b="1" dirty="0">
                <a:solidFill>
                  <a:schemeClr val="accent3">
                    <a:lumMod val="50000"/>
                  </a:schemeClr>
                </a:solidFill>
                <a:latin typeface="Noto Sans" panose="020B0502040504020204" pitchFamily="34" charset="0"/>
                <a:ea typeface="Noto Sans" panose="020B0502040504020204" pitchFamily="34" charset="0"/>
                <a:cs typeface="Noto Sans" panose="020B0502040504020204" pitchFamily="34" charset="0"/>
              </a:rPr>
              <a:t>Steg 2: </a:t>
            </a:r>
            <a:r>
              <a:rPr lang="sv-SE" dirty="0">
                <a:solidFill>
                  <a:schemeClr val="accent3">
                    <a:lumMod val="50000"/>
                  </a:schemeClr>
                </a:solidFill>
                <a:latin typeface="Noto Sans" panose="020B0502040504020204" pitchFamily="34" charset="0"/>
                <a:ea typeface="Noto Sans" panose="020B0502040504020204" pitchFamily="34" charset="0"/>
                <a:cs typeface="Noto Sans" panose="020B0502040504020204" pitchFamily="34" charset="0"/>
              </a:rPr>
              <a:t>Samtala med berört barn</a:t>
            </a:r>
          </a:p>
          <a:p>
            <a:pPr marL="0" indent="0">
              <a:buNone/>
            </a:pPr>
            <a:r>
              <a:rPr lang="sv-SE" b="1" dirty="0">
                <a:solidFill>
                  <a:schemeClr val="accent3">
                    <a:lumMod val="50000"/>
                  </a:schemeClr>
                </a:solidFill>
                <a:latin typeface="Noto Sans" panose="020B0502040504020204" pitchFamily="34" charset="0"/>
                <a:ea typeface="Noto Sans" panose="020B0502040504020204" pitchFamily="34" charset="0"/>
                <a:cs typeface="Noto Sans" panose="020B0502040504020204" pitchFamily="34" charset="0"/>
              </a:rPr>
              <a:t>Steg 3: </a:t>
            </a:r>
            <a:r>
              <a:rPr lang="sv-SE" dirty="0">
                <a:solidFill>
                  <a:schemeClr val="accent3">
                    <a:lumMod val="50000"/>
                  </a:schemeClr>
                </a:solidFill>
                <a:latin typeface="Noto Sans" panose="020B0502040504020204" pitchFamily="34" charset="0"/>
                <a:ea typeface="Noto Sans" panose="020B0502040504020204" pitchFamily="34" charset="0"/>
                <a:cs typeface="Noto Sans" panose="020B0502040504020204" pitchFamily="34" charset="0"/>
              </a:rPr>
              <a:t>Är frågan ”vår” eller ska vi lämna över till annan aktör</a:t>
            </a:r>
          </a:p>
          <a:p>
            <a:pPr marL="0" indent="0">
              <a:buNone/>
            </a:pPr>
            <a:r>
              <a:rPr lang="sv-SE" b="1" dirty="0">
                <a:solidFill>
                  <a:schemeClr val="accent3">
                    <a:lumMod val="50000"/>
                  </a:schemeClr>
                </a:solidFill>
                <a:latin typeface="Noto Sans" panose="020B0502040504020204" pitchFamily="34" charset="0"/>
                <a:ea typeface="Noto Sans" panose="020B0502040504020204" pitchFamily="34" charset="0"/>
                <a:cs typeface="Noto Sans" panose="020B0502040504020204" pitchFamily="34" charset="0"/>
              </a:rPr>
              <a:t>Steg 4: </a:t>
            </a:r>
            <a:r>
              <a:rPr lang="sv-SE" dirty="0">
                <a:solidFill>
                  <a:schemeClr val="accent3">
                    <a:lumMod val="50000"/>
                  </a:schemeClr>
                </a:solidFill>
                <a:latin typeface="Noto Sans" panose="020B0502040504020204" pitchFamily="34" charset="0"/>
                <a:ea typeface="Noto Sans" panose="020B0502040504020204" pitchFamily="34" charset="0"/>
                <a:cs typeface="Noto Sans" panose="020B0502040504020204" pitchFamily="34" charset="0"/>
              </a:rPr>
              <a:t>Koppla in andra aktörer, t.ex. socialtjänsten</a:t>
            </a:r>
          </a:p>
        </p:txBody>
      </p:sp>
      <p:grpSp>
        <p:nvGrpSpPr>
          <p:cNvPr id="14" name="Grupp 13">
            <a:extLst>
              <a:ext uri="{FF2B5EF4-FFF2-40B4-BE49-F238E27FC236}">
                <a16:creationId xmlns:a16="http://schemas.microsoft.com/office/drawing/2014/main" id="{62D42A23-CF9A-FFFE-7B11-C0C1FEF3238C}"/>
              </a:ext>
            </a:extLst>
          </p:cNvPr>
          <p:cNvGrpSpPr/>
          <p:nvPr/>
        </p:nvGrpSpPr>
        <p:grpSpPr>
          <a:xfrm rot="10800000" flipH="1">
            <a:off x="8404438" y="3329033"/>
            <a:ext cx="3787562" cy="3128211"/>
            <a:chOff x="2928554" y="3000872"/>
            <a:chExt cx="4670116" cy="3857128"/>
          </a:xfrm>
        </p:grpSpPr>
        <p:sp>
          <p:nvSpPr>
            <p:cNvPr id="15" name="Rektangel 14">
              <a:extLst>
                <a:ext uri="{FF2B5EF4-FFF2-40B4-BE49-F238E27FC236}">
                  <a16:creationId xmlns:a16="http://schemas.microsoft.com/office/drawing/2014/main" id="{0AA0C858-008F-69B8-3C3C-C16845CC2279}"/>
                </a:ext>
              </a:extLst>
            </p:cNvPr>
            <p:cNvSpPr/>
            <p:nvPr/>
          </p:nvSpPr>
          <p:spPr>
            <a:xfrm>
              <a:off x="4569087" y="3816031"/>
              <a:ext cx="3029583" cy="3041969"/>
            </a:xfrm>
            <a:prstGeom prst="rect">
              <a:avLst/>
            </a:prstGeom>
            <a:solidFill>
              <a:schemeClr val="accent3">
                <a:lumMod val="75000"/>
                <a:alpha val="8022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sz="1600" i="1" dirty="0">
                <a:solidFill>
                  <a:srgbClr val="FFFFFF"/>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6" name="Rektangel 15">
              <a:extLst>
                <a:ext uri="{FF2B5EF4-FFF2-40B4-BE49-F238E27FC236}">
                  <a16:creationId xmlns:a16="http://schemas.microsoft.com/office/drawing/2014/main" id="{E9E9C81B-879B-17A3-D10C-8B97536FCDF4}"/>
                </a:ext>
              </a:extLst>
            </p:cNvPr>
            <p:cNvSpPr/>
            <p:nvPr/>
          </p:nvSpPr>
          <p:spPr>
            <a:xfrm>
              <a:off x="2928554" y="3000872"/>
              <a:ext cx="1640533" cy="1630319"/>
            </a:xfrm>
            <a:prstGeom prst="rect">
              <a:avLst/>
            </a:prstGeom>
            <a:solidFill>
              <a:schemeClr val="accent5">
                <a:lumMod val="60000"/>
                <a:lumOff val="40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grpSp>
      <p:sp>
        <p:nvSpPr>
          <p:cNvPr id="17" name="Rektangel 16">
            <a:extLst>
              <a:ext uri="{FF2B5EF4-FFF2-40B4-BE49-F238E27FC236}">
                <a16:creationId xmlns:a16="http://schemas.microsoft.com/office/drawing/2014/main" id="{D4CFB036-E4C2-FA4B-0715-A2AB6B7EE209}"/>
              </a:ext>
            </a:extLst>
          </p:cNvPr>
          <p:cNvSpPr/>
          <p:nvPr/>
        </p:nvSpPr>
        <p:spPr>
          <a:xfrm rot="10800000" flipH="1">
            <a:off x="9734947" y="-1"/>
            <a:ext cx="2457055" cy="24671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sz="1600" i="1" dirty="0">
              <a:solidFill>
                <a:srgbClr val="FFFFFF"/>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8" name="Rektangel 17">
            <a:extLst>
              <a:ext uri="{FF2B5EF4-FFF2-40B4-BE49-F238E27FC236}">
                <a16:creationId xmlns:a16="http://schemas.microsoft.com/office/drawing/2014/main" id="{C159EB31-17A0-3B0B-ED92-033712A773F5}"/>
              </a:ext>
            </a:extLst>
          </p:cNvPr>
          <p:cNvSpPr/>
          <p:nvPr/>
        </p:nvSpPr>
        <p:spPr>
          <a:xfrm rot="10800000" flipH="1">
            <a:off x="9734945" y="-1"/>
            <a:ext cx="2457055" cy="2467100"/>
          </a:xfrm>
          <a:prstGeom prst="rect">
            <a:avLst/>
          </a:prstGeom>
          <a:solidFill>
            <a:schemeClr val="accent3">
              <a:lumMod val="75000"/>
              <a:alpha val="1970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sz="1600" i="1" dirty="0">
              <a:solidFill>
                <a:srgbClr val="FFFFFF"/>
              </a:solidFill>
              <a:latin typeface="Noto Sans" panose="020B0502040504020204" pitchFamily="34" charset="0"/>
              <a:ea typeface="Noto Sans" panose="020B0502040504020204" pitchFamily="34" charset="0"/>
              <a:cs typeface="Noto Sans" panose="020B0502040504020204" pitchFamily="34" charset="0"/>
            </a:endParaRPr>
          </a:p>
        </p:txBody>
      </p:sp>
      <p:sp>
        <p:nvSpPr>
          <p:cNvPr id="25" name="Rektangel 24">
            <a:extLst>
              <a:ext uri="{FF2B5EF4-FFF2-40B4-BE49-F238E27FC236}">
                <a16:creationId xmlns:a16="http://schemas.microsoft.com/office/drawing/2014/main" id="{75B82228-BAE1-E25D-D869-0293D827EBAA}"/>
              </a:ext>
            </a:extLst>
          </p:cNvPr>
          <p:cNvSpPr/>
          <p:nvPr/>
        </p:nvSpPr>
        <p:spPr>
          <a:xfrm rot="10800000" flipH="1">
            <a:off x="8867612" y="2472483"/>
            <a:ext cx="867334" cy="861934"/>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3730581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3">
            <a:lumMod val="75000"/>
            <a:alpha val="20165"/>
          </a:schemeClr>
        </a:solidFill>
        <a:effectLst/>
      </p:bgPr>
    </p:bg>
    <p:spTree>
      <p:nvGrpSpPr>
        <p:cNvPr id="1" name="">
          <a:extLst>
            <a:ext uri="{FF2B5EF4-FFF2-40B4-BE49-F238E27FC236}">
              <a16:creationId xmlns:a16="http://schemas.microsoft.com/office/drawing/2014/main" id="{92A1E3A4-38EC-4D6E-B288-51E7A63019FD}"/>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0EB75718-3170-34B7-5755-1C181BCE986D}"/>
              </a:ext>
            </a:extLst>
          </p:cNvPr>
          <p:cNvSpPr>
            <a:spLocks noGrp="1"/>
          </p:cNvSpPr>
          <p:nvPr>
            <p:ph type="title"/>
          </p:nvPr>
        </p:nvSpPr>
        <p:spPr>
          <a:xfrm>
            <a:off x="731837" y="777875"/>
            <a:ext cx="11460163" cy="1033497"/>
          </a:xfrm>
        </p:spPr>
        <p:txBody>
          <a:bodyPr/>
          <a:lstStyle/>
          <a:p>
            <a:br>
              <a:rPr lang="sv-SE" sz="3200" b="1" dirty="0">
                <a:solidFill>
                  <a:schemeClr val="accent3">
                    <a:lumMod val="50000"/>
                  </a:schemeClr>
                </a:solidFill>
                <a:latin typeface="Noto Sans" panose="020B0502040504020204" pitchFamily="34" charset="0"/>
                <a:ea typeface="Noto Sans" panose="020B0502040504020204" pitchFamily="34" charset="0"/>
                <a:cs typeface="Noto Sans" panose="020B0502040504020204" pitchFamily="34" charset="0"/>
              </a:rPr>
            </a:br>
            <a:r>
              <a:rPr lang="sv-SE" sz="3200" b="1" dirty="0">
                <a:solidFill>
                  <a:schemeClr val="accent3">
                    <a:lumMod val="50000"/>
                  </a:schemeClr>
                </a:solidFill>
                <a:latin typeface="Noto Sans" panose="020B0502040504020204" pitchFamily="34" charset="0"/>
                <a:ea typeface="Noto Sans" panose="020B0502040504020204" pitchFamily="34" charset="0"/>
                <a:cs typeface="Noto Sans" panose="020B0502040504020204" pitchFamily="34" charset="0"/>
              </a:rPr>
              <a:t>Handlingsplan</a:t>
            </a:r>
          </a:p>
        </p:txBody>
      </p:sp>
      <p:sp>
        <p:nvSpPr>
          <p:cNvPr id="3" name="Platshållare för innehåll 2">
            <a:extLst>
              <a:ext uri="{FF2B5EF4-FFF2-40B4-BE49-F238E27FC236}">
                <a16:creationId xmlns:a16="http://schemas.microsoft.com/office/drawing/2014/main" id="{F7DE4671-7145-B7FA-19D6-9A8C6D947D85}"/>
              </a:ext>
            </a:extLst>
          </p:cNvPr>
          <p:cNvSpPr>
            <a:spLocks noGrp="1"/>
          </p:cNvSpPr>
          <p:nvPr>
            <p:ph idx="1"/>
          </p:nvPr>
        </p:nvSpPr>
        <p:spPr>
          <a:xfrm>
            <a:off x="808037" y="2155825"/>
            <a:ext cx="6321183" cy="3924300"/>
          </a:xfrm>
        </p:spPr>
        <p:txBody>
          <a:bodyPr/>
          <a:lstStyle/>
          <a:p>
            <a:pPr marL="0" indent="0">
              <a:buNone/>
            </a:pPr>
            <a:r>
              <a:rPr lang="sv-SE" u="sng" dirty="0">
                <a:solidFill>
                  <a:schemeClr val="accent3">
                    <a:lumMod val="50000"/>
                  </a:schemeClr>
                </a:solidFill>
                <a:latin typeface="Noto Sans" panose="020B0502040504020204" pitchFamily="34" charset="0"/>
                <a:ea typeface="Noto Sans" panose="020B0502040504020204" pitchFamily="34" charset="0"/>
                <a:cs typeface="Noto Sans" panose="020B0502040504020204" pitchFamily="34" charset="0"/>
              </a:rPr>
              <a:t>Tips på vad man kan ha med i en handlingsplan kopplat till våld/hedersrelaterarat våld och förtryck</a:t>
            </a:r>
          </a:p>
          <a:p>
            <a:r>
              <a:rPr lang="sv-SE" dirty="0">
                <a:solidFill>
                  <a:schemeClr val="accent3">
                    <a:lumMod val="50000"/>
                  </a:schemeClr>
                </a:solidFill>
                <a:latin typeface="Noto Sans" panose="020B0502040504020204" pitchFamily="34" charset="0"/>
                <a:ea typeface="Noto Sans" panose="020B0502040504020204" pitchFamily="34" charset="0"/>
                <a:cs typeface="Noto Sans" panose="020B0502040504020204" pitchFamily="34" charset="0"/>
              </a:rPr>
              <a:t>Rutiner om en ungdom är utsatt eller utsätter</a:t>
            </a:r>
          </a:p>
          <a:p>
            <a:r>
              <a:rPr lang="sv-SE" dirty="0">
                <a:solidFill>
                  <a:schemeClr val="accent3">
                    <a:lumMod val="50000"/>
                  </a:schemeClr>
                </a:solidFill>
                <a:latin typeface="Noto Sans" panose="020B0502040504020204" pitchFamily="34" charset="0"/>
                <a:ea typeface="Noto Sans" panose="020B0502040504020204" pitchFamily="34" charset="0"/>
                <a:cs typeface="Noto Sans" panose="020B0502040504020204" pitchFamily="34" charset="0"/>
              </a:rPr>
              <a:t>Rutiner om en idrottsledare är utsatt eller utsätter</a:t>
            </a:r>
          </a:p>
          <a:p>
            <a:r>
              <a:rPr lang="sv-SE" dirty="0">
                <a:solidFill>
                  <a:schemeClr val="accent3">
                    <a:lumMod val="50000"/>
                  </a:schemeClr>
                </a:solidFill>
                <a:latin typeface="Noto Sans" panose="020B0502040504020204" pitchFamily="34" charset="0"/>
                <a:ea typeface="Noto Sans" panose="020B0502040504020204" pitchFamily="34" charset="0"/>
                <a:cs typeface="Noto Sans" panose="020B0502040504020204" pitchFamily="34" charset="0"/>
              </a:rPr>
              <a:t>Information om hur man gör en orosanmälan till socialtjänsten</a:t>
            </a:r>
          </a:p>
          <a:p>
            <a:r>
              <a:rPr lang="sv-SE" dirty="0">
                <a:solidFill>
                  <a:schemeClr val="accent3">
                    <a:lumMod val="50000"/>
                  </a:schemeClr>
                </a:solidFill>
                <a:latin typeface="Noto Sans" panose="020B0502040504020204" pitchFamily="34" charset="0"/>
                <a:ea typeface="Noto Sans" panose="020B0502040504020204" pitchFamily="34" charset="0"/>
                <a:cs typeface="Noto Sans" panose="020B0502040504020204" pitchFamily="34" charset="0"/>
              </a:rPr>
              <a:t>Var man kan söka mer information</a:t>
            </a:r>
          </a:p>
        </p:txBody>
      </p:sp>
      <p:grpSp>
        <p:nvGrpSpPr>
          <p:cNvPr id="14" name="Grupp 13">
            <a:extLst>
              <a:ext uri="{FF2B5EF4-FFF2-40B4-BE49-F238E27FC236}">
                <a16:creationId xmlns:a16="http://schemas.microsoft.com/office/drawing/2014/main" id="{A86E027C-D9D7-74C9-B822-82919B895609}"/>
              </a:ext>
            </a:extLst>
          </p:cNvPr>
          <p:cNvGrpSpPr/>
          <p:nvPr/>
        </p:nvGrpSpPr>
        <p:grpSpPr>
          <a:xfrm rot="10800000" flipH="1">
            <a:off x="8404438" y="3329033"/>
            <a:ext cx="3787562" cy="3128211"/>
            <a:chOff x="2928554" y="3000872"/>
            <a:chExt cx="4670116" cy="3857128"/>
          </a:xfrm>
        </p:grpSpPr>
        <p:sp>
          <p:nvSpPr>
            <p:cNvPr id="15" name="Rektangel 14">
              <a:extLst>
                <a:ext uri="{FF2B5EF4-FFF2-40B4-BE49-F238E27FC236}">
                  <a16:creationId xmlns:a16="http://schemas.microsoft.com/office/drawing/2014/main" id="{44DF6307-8B4E-0EE9-CAB0-D4CD8CAA5061}"/>
                </a:ext>
              </a:extLst>
            </p:cNvPr>
            <p:cNvSpPr/>
            <p:nvPr/>
          </p:nvSpPr>
          <p:spPr>
            <a:xfrm>
              <a:off x="4569087" y="3816031"/>
              <a:ext cx="3029583" cy="3041969"/>
            </a:xfrm>
            <a:prstGeom prst="rect">
              <a:avLst/>
            </a:prstGeom>
            <a:solidFill>
              <a:schemeClr val="accent3">
                <a:lumMod val="75000"/>
                <a:alpha val="8022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sz="1600" i="1" dirty="0">
                <a:solidFill>
                  <a:srgbClr val="FFFFFF"/>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6" name="Rektangel 15">
              <a:extLst>
                <a:ext uri="{FF2B5EF4-FFF2-40B4-BE49-F238E27FC236}">
                  <a16:creationId xmlns:a16="http://schemas.microsoft.com/office/drawing/2014/main" id="{463987F2-56D5-7F26-41FD-0145662E2BD4}"/>
                </a:ext>
              </a:extLst>
            </p:cNvPr>
            <p:cNvSpPr/>
            <p:nvPr/>
          </p:nvSpPr>
          <p:spPr>
            <a:xfrm>
              <a:off x="2928554" y="3000872"/>
              <a:ext cx="1640533" cy="1630319"/>
            </a:xfrm>
            <a:prstGeom prst="rect">
              <a:avLst/>
            </a:prstGeom>
            <a:solidFill>
              <a:schemeClr val="accent5">
                <a:lumMod val="60000"/>
                <a:lumOff val="40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grpSp>
      <p:sp>
        <p:nvSpPr>
          <p:cNvPr id="17" name="Rektangel 16">
            <a:extLst>
              <a:ext uri="{FF2B5EF4-FFF2-40B4-BE49-F238E27FC236}">
                <a16:creationId xmlns:a16="http://schemas.microsoft.com/office/drawing/2014/main" id="{3EEF8215-C4FF-6E6E-4A58-A0F1D0AB3369}"/>
              </a:ext>
            </a:extLst>
          </p:cNvPr>
          <p:cNvSpPr/>
          <p:nvPr/>
        </p:nvSpPr>
        <p:spPr>
          <a:xfrm rot="10800000" flipH="1">
            <a:off x="9734947" y="-1"/>
            <a:ext cx="2457055" cy="24671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sz="1600" i="1" dirty="0">
              <a:solidFill>
                <a:srgbClr val="FFFFFF"/>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8" name="Rektangel 17">
            <a:extLst>
              <a:ext uri="{FF2B5EF4-FFF2-40B4-BE49-F238E27FC236}">
                <a16:creationId xmlns:a16="http://schemas.microsoft.com/office/drawing/2014/main" id="{76A3AD00-660B-321F-48E6-C3584F115908}"/>
              </a:ext>
            </a:extLst>
          </p:cNvPr>
          <p:cNvSpPr/>
          <p:nvPr/>
        </p:nvSpPr>
        <p:spPr>
          <a:xfrm rot="10800000" flipH="1">
            <a:off x="9734945" y="-1"/>
            <a:ext cx="2457055" cy="2467100"/>
          </a:xfrm>
          <a:prstGeom prst="rect">
            <a:avLst/>
          </a:prstGeom>
          <a:solidFill>
            <a:schemeClr val="accent3">
              <a:lumMod val="75000"/>
              <a:alpha val="1970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sz="1600" i="1" dirty="0">
              <a:solidFill>
                <a:srgbClr val="FFFFFF"/>
              </a:solidFill>
              <a:latin typeface="Noto Sans" panose="020B0502040504020204" pitchFamily="34" charset="0"/>
              <a:ea typeface="Noto Sans" panose="020B0502040504020204" pitchFamily="34" charset="0"/>
              <a:cs typeface="Noto Sans" panose="020B0502040504020204" pitchFamily="34" charset="0"/>
            </a:endParaRPr>
          </a:p>
        </p:txBody>
      </p:sp>
      <p:sp>
        <p:nvSpPr>
          <p:cNvPr id="25" name="Rektangel 24">
            <a:extLst>
              <a:ext uri="{FF2B5EF4-FFF2-40B4-BE49-F238E27FC236}">
                <a16:creationId xmlns:a16="http://schemas.microsoft.com/office/drawing/2014/main" id="{689CB658-6119-35F4-9491-7101A4254E0B}"/>
              </a:ext>
            </a:extLst>
          </p:cNvPr>
          <p:cNvSpPr/>
          <p:nvPr/>
        </p:nvSpPr>
        <p:spPr>
          <a:xfrm rot="10800000" flipH="1">
            <a:off x="8867612" y="2472483"/>
            <a:ext cx="867334" cy="861934"/>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4" name="Bildobjekt 3">
            <a:extLst>
              <a:ext uri="{FF2B5EF4-FFF2-40B4-BE49-F238E27FC236}">
                <a16:creationId xmlns:a16="http://schemas.microsoft.com/office/drawing/2014/main" id="{1183BBBC-45A5-AD0E-AB80-92C7909780D7}"/>
              </a:ext>
            </a:extLst>
          </p:cNvPr>
          <p:cNvPicPr>
            <a:picLocks noChangeAspect="1"/>
          </p:cNvPicPr>
          <p:nvPr/>
        </p:nvPicPr>
        <p:blipFill>
          <a:blip r:embed="rId3"/>
          <a:stretch>
            <a:fillRect/>
          </a:stretch>
        </p:blipFill>
        <p:spPr>
          <a:xfrm>
            <a:off x="8877801" y="-40103"/>
            <a:ext cx="3314199" cy="4958076"/>
          </a:xfrm>
          <a:prstGeom prst="rect">
            <a:avLst/>
          </a:prstGeom>
        </p:spPr>
      </p:pic>
    </p:spTree>
    <p:extLst>
      <p:ext uri="{BB962C8B-B14F-4D97-AF65-F5344CB8AC3E}">
        <p14:creationId xmlns:p14="http://schemas.microsoft.com/office/powerpoint/2010/main" val="33924272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3">
            <a:lumMod val="75000"/>
            <a:alpha val="20165"/>
          </a:schemeClr>
        </a:solidFill>
        <a:effectLst/>
      </p:bgPr>
    </p:bg>
    <p:spTree>
      <p:nvGrpSpPr>
        <p:cNvPr id="1" name="">
          <a:extLst>
            <a:ext uri="{FF2B5EF4-FFF2-40B4-BE49-F238E27FC236}">
              <a16:creationId xmlns:a16="http://schemas.microsoft.com/office/drawing/2014/main" id="{E0A75F4F-5730-8F1C-B1A3-2FE3BD0093BE}"/>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CE0616AC-9287-E34C-CF28-7062EA8AC1CF}"/>
              </a:ext>
            </a:extLst>
          </p:cNvPr>
          <p:cNvSpPr>
            <a:spLocks noGrp="1"/>
          </p:cNvSpPr>
          <p:nvPr>
            <p:ph type="title"/>
          </p:nvPr>
        </p:nvSpPr>
        <p:spPr>
          <a:xfrm>
            <a:off x="731837" y="489149"/>
            <a:ext cx="11460163" cy="934134"/>
          </a:xfrm>
        </p:spPr>
        <p:txBody>
          <a:bodyPr/>
          <a:lstStyle/>
          <a:p>
            <a:r>
              <a:rPr lang="sv-SE" sz="3200" b="1" dirty="0">
                <a:solidFill>
                  <a:schemeClr val="accent3">
                    <a:lumMod val="50000"/>
                  </a:schemeClr>
                </a:solidFill>
                <a:latin typeface="Noto Sans" panose="020B0502040504020204" pitchFamily="34" charset="0"/>
                <a:ea typeface="Noto Sans" panose="020B0502040504020204" pitchFamily="34" charset="0"/>
                <a:cs typeface="Noto Sans" panose="020B0502040504020204" pitchFamily="34" charset="0"/>
              </a:rPr>
              <a:t>Viktiga stödfunktioner</a:t>
            </a:r>
          </a:p>
        </p:txBody>
      </p:sp>
      <p:sp>
        <p:nvSpPr>
          <p:cNvPr id="3" name="Platshållare för innehåll 2">
            <a:extLst>
              <a:ext uri="{FF2B5EF4-FFF2-40B4-BE49-F238E27FC236}">
                <a16:creationId xmlns:a16="http://schemas.microsoft.com/office/drawing/2014/main" id="{A555BF6A-A4F0-9226-22CD-196955FA8862}"/>
              </a:ext>
            </a:extLst>
          </p:cNvPr>
          <p:cNvSpPr>
            <a:spLocks noGrp="1"/>
          </p:cNvSpPr>
          <p:nvPr>
            <p:ph idx="1"/>
          </p:nvPr>
        </p:nvSpPr>
        <p:spPr>
          <a:xfrm>
            <a:off x="808037" y="1912433"/>
            <a:ext cx="6321183" cy="4167692"/>
          </a:xfrm>
        </p:spPr>
        <p:txBody>
          <a:bodyPr/>
          <a:lstStyle/>
          <a:p>
            <a:pPr marL="0" indent="0">
              <a:buNone/>
            </a:pPr>
            <a:r>
              <a:rPr lang="sv-SE" sz="1800" u="sng" dirty="0">
                <a:solidFill>
                  <a:schemeClr val="accent3">
                    <a:lumMod val="50000"/>
                  </a:schemeClr>
                </a:solidFill>
                <a:latin typeface="Noto Sans" panose="020B0502040504020204" pitchFamily="34" charset="0"/>
                <a:ea typeface="Noto Sans" panose="020B0502040504020204" pitchFamily="34" charset="0"/>
                <a:cs typeface="Noto Sans" panose="020B0502040504020204" pitchFamily="34" charset="0"/>
              </a:rPr>
              <a:t>Ledare/tränare</a:t>
            </a:r>
          </a:p>
          <a:p>
            <a:r>
              <a:rPr lang="sv-SE" sz="1800" dirty="0">
                <a:solidFill>
                  <a:schemeClr val="accent3">
                    <a:lumMod val="50000"/>
                  </a:schemeClr>
                </a:solidFill>
                <a:latin typeface="Noto Sans" panose="020B0502040504020204" pitchFamily="34" charset="0"/>
                <a:ea typeface="Noto Sans" panose="020B0502040504020204" pitchFamily="34" charset="0"/>
                <a:cs typeface="Noto Sans" panose="020B0502040504020204" pitchFamily="34" charset="0"/>
              </a:rPr>
              <a:t>Socialtjänsten</a:t>
            </a:r>
          </a:p>
          <a:p>
            <a:r>
              <a:rPr lang="sv-SE" sz="1800" dirty="0">
                <a:solidFill>
                  <a:schemeClr val="accent3">
                    <a:lumMod val="50000"/>
                  </a:schemeClr>
                </a:solidFill>
                <a:latin typeface="Noto Sans" panose="020B0502040504020204" pitchFamily="34" charset="0"/>
                <a:ea typeface="Noto Sans" panose="020B0502040504020204" pitchFamily="34" charset="0"/>
                <a:cs typeface="Noto Sans" panose="020B0502040504020204" pitchFamily="34" charset="0"/>
              </a:rPr>
              <a:t>Nationellt centrum mot hedersrelaterat våld och förtryck, NCH</a:t>
            </a:r>
          </a:p>
          <a:p>
            <a:r>
              <a:rPr lang="sv-SE" sz="1800" dirty="0">
                <a:solidFill>
                  <a:schemeClr val="accent3">
                    <a:lumMod val="50000"/>
                  </a:schemeClr>
                </a:solidFill>
                <a:latin typeface="Noto Sans" panose="020B0502040504020204" pitchFamily="34" charset="0"/>
                <a:ea typeface="Noto Sans" panose="020B0502040504020204" pitchFamily="34" charset="0"/>
                <a:cs typeface="Noto Sans" panose="020B0502040504020204" pitchFamily="34" charset="0"/>
              </a:rPr>
              <a:t>Idrottsombudsmannen</a:t>
            </a:r>
          </a:p>
          <a:p>
            <a:pPr marL="0" indent="0">
              <a:buNone/>
            </a:pPr>
            <a:r>
              <a:rPr lang="sv-SE" sz="1800" u="sng" dirty="0">
                <a:solidFill>
                  <a:schemeClr val="accent3">
                    <a:lumMod val="50000"/>
                  </a:schemeClr>
                </a:solidFill>
                <a:latin typeface="Noto Sans" panose="020B0502040504020204" pitchFamily="34" charset="0"/>
                <a:ea typeface="Noto Sans" panose="020B0502040504020204" pitchFamily="34" charset="0"/>
                <a:cs typeface="Noto Sans" panose="020B0502040504020204" pitchFamily="34" charset="0"/>
              </a:rPr>
              <a:t>Barn/unga</a:t>
            </a:r>
          </a:p>
          <a:p>
            <a:r>
              <a:rPr lang="sv-SE" sz="1800" dirty="0">
                <a:solidFill>
                  <a:schemeClr val="accent3">
                    <a:lumMod val="50000"/>
                  </a:schemeClr>
                </a:solidFill>
                <a:latin typeface="Noto Sans" panose="020B0502040504020204" pitchFamily="34" charset="0"/>
                <a:ea typeface="Noto Sans" panose="020B0502040504020204" pitchFamily="34" charset="0"/>
                <a:cs typeface="Noto Sans" panose="020B0502040504020204" pitchFamily="34" charset="0"/>
              </a:rPr>
              <a:t>Stödlinjen Rätt att välja</a:t>
            </a:r>
          </a:p>
          <a:p>
            <a:r>
              <a:rPr lang="sv-SE" sz="1800" dirty="0">
                <a:solidFill>
                  <a:schemeClr val="accent3">
                    <a:lumMod val="50000"/>
                  </a:schemeClr>
                </a:solidFill>
                <a:latin typeface="Noto Sans" panose="020B0502040504020204" pitchFamily="34" charset="0"/>
                <a:ea typeface="Noto Sans" panose="020B0502040504020204" pitchFamily="34" charset="0"/>
                <a:cs typeface="Noto Sans" panose="020B0502040504020204" pitchFamily="34" charset="0"/>
              </a:rPr>
              <a:t>Linnamottagningen/Kvinnors nätverk</a:t>
            </a:r>
          </a:p>
          <a:p>
            <a:r>
              <a:rPr lang="sv-SE" sz="1800" dirty="0">
                <a:solidFill>
                  <a:schemeClr val="accent3">
                    <a:lumMod val="50000"/>
                  </a:schemeClr>
                </a:solidFill>
                <a:latin typeface="Noto Sans" panose="020B0502040504020204" pitchFamily="34" charset="0"/>
                <a:ea typeface="Noto Sans" panose="020B0502040504020204" pitchFamily="34" charset="0"/>
                <a:cs typeface="Noto Sans" panose="020B0502040504020204" pitchFamily="34" charset="0"/>
              </a:rPr>
              <a:t>RFSL:s stödmottagning</a:t>
            </a:r>
          </a:p>
          <a:p>
            <a:pPr marL="0" indent="0">
              <a:buNone/>
            </a:pPr>
            <a:endParaRPr lang="sv-SE" sz="2400" dirty="0">
              <a:solidFill>
                <a:schemeClr val="accent3">
                  <a:lumMod val="50000"/>
                </a:schemeClr>
              </a:solidFill>
              <a:latin typeface="Noto Sans" panose="020B0502040504020204" pitchFamily="34" charset="0"/>
              <a:ea typeface="Noto Sans" panose="020B0502040504020204" pitchFamily="34" charset="0"/>
              <a:cs typeface="Noto Sans" panose="020B0502040504020204" pitchFamily="34" charset="0"/>
            </a:endParaRPr>
          </a:p>
        </p:txBody>
      </p:sp>
      <p:grpSp>
        <p:nvGrpSpPr>
          <p:cNvPr id="14" name="Grupp 13">
            <a:extLst>
              <a:ext uri="{FF2B5EF4-FFF2-40B4-BE49-F238E27FC236}">
                <a16:creationId xmlns:a16="http://schemas.microsoft.com/office/drawing/2014/main" id="{3ACB89E6-51FB-14F1-892F-BDBB781B5B6D}"/>
              </a:ext>
            </a:extLst>
          </p:cNvPr>
          <p:cNvGrpSpPr/>
          <p:nvPr/>
        </p:nvGrpSpPr>
        <p:grpSpPr>
          <a:xfrm rot="10800000" flipH="1">
            <a:off x="8404438" y="3329033"/>
            <a:ext cx="3787562" cy="3128211"/>
            <a:chOff x="2928554" y="3000872"/>
            <a:chExt cx="4670116" cy="3857128"/>
          </a:xfrm>
        </p:grpSpPr>
        <p:sp>
          <p:nvSpPr>
            <p:cNvPr id="15" name="Rektangel 14">
              <a:extLst>
                <a:ext uri="{FF2B5EF4-FFF2-40B4-BE49-F238E27FC236}">
                  <a16:creationId xmlns:a16="http://schemas.microsoft.com/office/drawing/2014/main" id="{C4ED015A-B914-84BD-0CE1-2F445969C31D}"/>
                </a:ext>
              </a:extLst>
            </p:cNvPr>
            <p:cNvSpPr/>
            <p:nvPr/>
          </p:nvSpPr>
          <p:spPr>
            <a:xfrm>
              <a:off x="4569087" y="3816031"/>
              <a:ext cx="3029583" cy="3041969"/>
            </a:xfrm>
            <a:prstGeom prst="rect">
              <a:avLst/>
            </a:prstGeom>
            <a:solidFill>
              <a:schemeClr val="accent3">
                <a:lumMod val="75000"/>
                <a:alpha val="8022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sz="1600" i="1" dirty="0">
                <a:solidFill>
                  <a:srgbClr val="FFFFFF"/>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6" name="Rektangel 15">
              <a:extLst>
                <a:ext uri="{FF2B5EF4-FFF2-40B4-BE49-F238E27FC236}">
                  <a16:creationId xmlns:a16="http://schemas.microsoft.com/office/drawing/2014/main" id="{42A8B8DA-929B-E915-7DF4-BB5077C05636}"/>
                </a:ext>
              </a:extLst>
            </p:cNvPr>
            <p:cNvSpPr/>
            <p:nvPr/>
          </p:nvSpPr>
          <p:spPr>
            <a:xfrm>
              <a:off x="2928554" y="3000872"/>
              <a:ext cx="1640533" cy="1630319"/>
            </a:xfrm>
            <a:prstGeom prst="rect">
              <a:avLst/>
            </a:prstGeom>
            <a:solidFill>
              <a:schemeClr val="accent5">
                <a:lumMod val="60000"/>
                <a:lumOff val="40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grpSp>
      <p:sp>
        <p:nvSpPr>
          <p:cNvPr id="17" name="Rektangel 16">
            <a:extLst>
              <a:ext uri="{FF2B5EF4-FFF2-40B4-BE49-F238E27FC236}">
                <a16:creationId xmlns:a16="http://schemas.microsoft.com/office/drawing/2014/main" id="{0C3A1101-40E0-4212-E640-E20049BB3CEA}"/>
              </a:ext>
            </a:extLst>
          </p:cNvPr>
          <p:cNvSpPr/>
          <p:nvPr/>
        </p:nvSpPr>
        <p:spPr>
          <a:xfrm rot="10800000" flipH="1">
            <a:off x="9734947" y="-1"/>
            <a:ext cx="2457055" cy="24671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sz="1600" i="1" dirty="0">
              <a:solidFill>
                <a:srgbClr val="FFFFFF"/>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8" name="Rektangel 17">
            <a:extLst>
              <a:ext uri="{FF2B5EF4-FFF2-40B4-BE49-F238E27FC236}">
                <a16:creationId xmlns:a16="http://schemas.microsoft.com/office/drawing/2014/main" id="{6C5C5F9A-A88F-AFA3-5BEE-0E832DF6A9CC}"/>
              </a:ext>
            </a:extLst>
          </p:cNvPr>
          <p:cNvSpPr/>
          <p:nvPr/>
        </p:nvSpPr>
        <p:spPr>
          <a:xfrm rot="10800000" flipH="1">
            <a:off x="9734945" y="-1"/>
            <a:ext cx="2457055" cy="2467100"/>
          </a:xfrm>
          <a:prstGeom prst="rect">
            <a:avLst/>
          </a:prstGeom>
          <a:solidFill>
            <a:schemeClr val="accent3">
              <a:lumMod val="75000"/>
              <a:alpha val="1970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sz="1600" i="1" dirty="0">
              <a:solidFill>
                <a:srgbClr val="FFFFFF"/>
              </a:solidFill>
              <a:latin typeface="Noto Sans" panose="020B0502040504020204" pitchFamily="34" charset="0"/>
              <a:ea typeface="Noto Sans" panose="020B0502040504020204" pitchFamily="34" charset="0"/>
              <a:cs typeface="Noto Sans" panose="020B0502040504020204" pitchFamily="34" charset="0"/>
            </a:endParaRPr>
          </a:p>
        </p:txBody>
      </p:sp>
      <p:sp>
        <p:nvSpPr>
          <p:cNvPr id="25" name="Rektangel 24">
            <a:extLst>
              <a:ext uri="{FF2B5EF4-FFF2-40B4-BE49-F238E27FC236}">
                <a16:creationId xmlns:a16="http://schemas.microsoft.com/office/drawing/2014/main" id="{465F6AFA-1C3F-E224-1BEA-EDC073FD9703}"/>
              </a:ext>
            </a:extLst>
          </p:cNvPr>
          <p:cNvSpPr/>
          <p:nvPr/>
        </p:nvSpPr>
        <p:spPr>
          <a:xfrm rot="10800000" flipH="1">
            <a:off x="8867612" y="2472483"/>
            <a:ext cx="867334" cy="861934"/>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317854323"/>
      </p:ext>
    </p:extLst>
  </p:cSld>
  <p:clrMapOvr>
    <a:masterClrMapping/>
  </p:clrMapOvr>
</p:sld>
</file>

<file path=ppt/theme/theme1.xml><?xml version="1.0" encoding="utf-8"?>
<a:theme xmlns:a="http://schemas.openxmlformats.org/drawingml/2006/main" name="Office-tema">
  <a:themeElements>
    <a:clrScheme name="MUCF">
      <a:dk1>
        <a:srgbClr val="004166"/>
      </a:dk1>
      <a:lt1>
        <a:srgbClr val="BDE2E3"/>
      </a:lt1>
      <a:dk2>
        <a:srgbClr val="005447"/>
      </a:dk2>
      <a:lt2>
        <a:srgbClr val="D0DEBD"/>
      </a:lt2>
      <a:accent1>
        <a:srgbClr val="C9491C"/>
      </a:accent1>
      <a:accent2>
        <a:srgbClr val="6E1338"/>
      </a:accent2>
      <a:accent3>
        <a:srgbClr val="1D8EA3"/>
      </a:accent3>
      <a:accent4>
        <a:srgbClr val="DFA379"/>
      </a:accent4>
      <a:accent5>
        <a:srgbClr val="C54E74"/>
      </a:accent5>
      <a:accent6>
        <a:srgbClr val="79AA69"/>
      </a:accent6>
      <a:hlink>
        <a:srgbClr val="1D8EA3"/>
      </a:hlink>
      <a:folHlink>
        <a:srgbClr val="004166"/>
      </a:folHlink>
    </a:clrScheme>
    <a:fontScheme name="Arial-Times New Roman">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UCF_mall_231221" id="{C8A85442-4A0C-1B4E-952D-199C3D2E02E0}" vid="{8EE7206C-8174-4F48-96B8-A0DCB36ECBAA}"/>
    </a:ext>
  </a:extLst>
</a:theme>
</file>

<file path=ppt/theme/theme2.xml><?xml version="1.0" encoding="utf-8"?>
<a:theme xmlns:a="http://schemas.openxmlformats.org/drawingml/2006/main" name="INNEHÅLL">
  <a:themeElements>
    <a:clrScheme name="Egen 2">
      <a:dk1>
        <a:srgbClr val="004166"/>
      </a:dk1>
      <a:lt1>
        <a:srgbClr val="BDE2E3"/>
      </a:lt1>
      <a:dk2>
        <a:srgbClr val="004166"/>
      </a:dk2>
      <a:lt2>
        <a:srgbClr val="BDE2E3"/>
      </a:lt2>
      <a:accent1>
        <a:srgbClr val="1D8EA4"/>
      </a:accent1>
      <a:accent2>
        <a:srgbClr val="79AA6A"/>
      </a:accent2>
      <a:accent3>
        <a:srgbClr val="C54E74"/>
      </a:accent3>
      <a:accent4>
        <a:srgbClr val="DFA479"/>
      </a:accent4>
      <a:accent5>
        <a:srgbClr val="F39200"/>
      </a:accent5>
      <a:accent6>
        <a:srgbClr val="009FE3"/>
      </a:accent6>
      <a:hlink>
        <a:srgbClr val="0000F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UCF-PPT-v1.pptx" id="{19FCA2AD-7EB9-47D5-B3F8-2CEA988063D1}" vid="{308186F4-5DA5-47FA-AC98-165DF5488729}"/>
    </a:ext>
  </a:extLst>
</a:theme>
</file>

<file path=ppt/theme/theme3.xml><?xml version="1.0" encoding="utf-8"?>
<a:theme xmlns:a="http://schemas.openxmlformats.org/drawingml/2006/main" name="1_INNEHÅLL">
  <a:themeElements>
    <a:clrScheme name="Egen 2">
      <a:dk1>
        <a:srgbClr val="004166"/>
      </a:dk1>
      <a:lt1>
        <a:srgbClr val="BDE2E3"/>
      </a:lt1>
      <a:dk2>
        <a:srgbClr val="004166"/>
      </a:dk2>
      <a:lt2>
        <a:srgbClr val="BDE2E3"/>
      </a:lt2>
      <a:accent1>
        <a:srgbClr val="1D8EA4"/>
      </a:accent1>
      <a:accent2>
        <a:srgbClr val="79AA6A"/>
      </a:accent2>
      <a:accent3>
        <a:srgbClr val="C54E74"/>
      </a:accent3>
      <a:accent4>
        <a:srgbClr val="DFA479"/>
      </a:accent4>
      <a:accent5>
        <a:srgbClr val="F39200"/>
      </a:accent5>
      <a:accent6>
        <a:srgbClr val="009FE3"/>
      </a:accent6>
      <a:hlink>
        <a:srgbClr val="0000F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UCF-PPT-v1.pptx" id="{19FCA2AD-7EB9-47D5-B3F8-2CEA988063D1}" vid="{308186F4-5DA5-47FA-AC98-165DF5488729}"/>
    </a:ext>
  </a:extLst>
</a:theme>
</file>

<file path=ppt/theme/theme4.xml><?xml version="1.0" encoding="utf-8"?>
<a:theme xmlns:a="http://schemas.openxmlformats.org/drawingml/2006/main" name="1_Riksidrottsförbundet_utan Sisu">
  <a:themeElements>
    <a:clrScheme name="Riksidrottsförbundet">
      <a:dk1>
        <a:sysClr val="windowText" lastClr="000000"/>
      </a:dk1>
      <a:lt1>
        <a:sysClr val="window" lastClr="FFFFFF"/>
      </a:lt1>
      <a:dk2>
        <a:srgbClr val="575756"/>
      </a:dk2>
      <a:lt2>
        <a:srgbClr val="B2B2B2"/>
      </a:lt2>
      <a:accent1>
        <a:srgbClr val="00A7E0"/>
      </a:accent1>
      <a:accent2>
        <a:srgbClr val="006BB1"/>
      </a:accent2>
      <a:accent3>
        <a:srgbClr val="1EAFA0"/>
      </a:accent3>
      <a:accent4>
        <a:srgbClr val="007B5E"/>
      </a:accent4>
      <a:accent5>
        <a:srgbClr val="E4352D"/>
      </a:accent5>
      <a:accent6>
        <a:srgbClr val="BE1219"/>
      </a:accent6>
      <a:hlink>
        <a:srgbClr val="006BB1"/>
      </a:hlink>
      <a:folHlink>
        <a:srgbClr val="00A7E0"/>
      </a:folHlink>
    </a:clrScheme>
    <a:fontScheme name="Riksidrottförbundet">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9B68E2E8-6CD9-466D-BF21-DDD917B27BAB}" vid="{24B1227D-0D1E-4908-BBA1-AFFA038C0CBE}"/>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D000CDD893FE6E4AA26AEECFD7C3B744" ma:contentTypeVersion="19" ma:contentTypeDescription="Skapa ett nytt dokument." ma:contentTypeScope="" ma:versionID="7c2257e84fb4892d60076f17d9fc8b1d">
  <xsd:schema xmlns:xsd="http://www.w3.org/2001/XMLSchema" xmlns:xs="http://www.w3.org/2001/XMLSchema" xmlns:p="http://schemas.microsoft.com/office/2006/metadata/properties" xmlns:ns2="3f2f59d6-af6c-49ea-999e-f75f0ee57c3a" xmlns:ns3="26a60150-de19-4102-8dcb-d76cd5ec3ad9" targetNamespace="http://schemas.microsoft.com/office/2006/metadata/properties" ma:root="true" ma:fieldsID="cdaa697bcc9f20ece528b2e2b338a8fd" ns2:_="" ns3:_="">
    <xsd:import namespace="3f2f59d6-af6c-49ea-999e-f75f0ee57c3a"/>
    <xsd:import namespace="26a60150-de19-4102-8dcb-d76cd5ec3ad9"/>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f2f59d6-af6c-49ea-999e-f75f0ee57c3a" elementFormDefault="qualified">
    <xsd:import namespace="http://schemas.microsoft.com/office/2006/documentManagement/types"/>
    <xsd:import namespace="http://schemas.microsoft.com/office/infopath/2007/PartnerControls"/>
    <xsd:element name="SharedWithUsers" ma:index="8" nillable="true" ma:displayName="Delat med"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lat med information" ma:description="" ma:internalName="SharedWithDetails" ma:readOnly="true">
      <xsd:simpleType>
        <xsd:restriction base="dms:Note">
          <xsd:maxLength value="255"/>
        </xsd:restriction>
      </xsd:simpleType>
    </xsd:element>
    <xsd:element name="TaxCatchAll" ma:index="23" nillable="true" ma:displayName="Taxonomy Catch All Column" ma:hidden="true" ma:list="{8388976d-16c6-41ea-945b-93cbf571486f}" ma:internalName="TaxCatchAll" ma:showField="CatchAllData" ma:web="3f2f59d6-af6c-49ea-999e-f75f0ee57c3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6a60150-de19-4102-8dcb-d76cd5ec3ad9"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dmarkeringar" ma:readOnly="false" ma:fieldId="{5cf76f15-5ced-4ddc-b409-7134ff3c332f}" ma:taxonomyMulti="true" ma:sspId="569f3a60-3ad3-4329-af7f-6cf4f85e1abb"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6a60150-de19-4102-8dcb-d76cd5ec3ad9">
      <Terms xmlns="http://schemas.microsoft.com/office/infopath/2007/PartnerControls"/>
    </lcf76f155ced4ddcb4097134ff3c332f>
    <TaxCatchAll xmlns="3f2f59d6-af6c-49ea-999e-f75f0ee57c3a" xsi:nil="true"/>
    <SharedWithUsers xmlns="3f2f59d6-af6c-49ea-999e-f75f0ee57c3a">
      <UserInfo>
        <DisplayName/>
        <AccountId xsi:nil="true"/>
        <AccountType/>
      </UserInfo>
    </SharedWithUsers>
  </documentManagement>
</p:properties>
</file>

<file path=customXml/itemProps1.xml><?xml version="1.0" encoding="utf-8"?>
<ds:datastoreItem xmlns:ds="http://schemas.openxmlformats.org/officeDocument/2006/customXml" ds:itemID="{2B2D415D-4CCA-4717-B2E2-DF3886E47C99}"/>
</file>

<file path=customXml/itemProps2.xml><?xml version="1.0" encoding="utf-8"?>
<ds:datastoreItem xmlns:ds="http://schemas.openxmlformats.org/officeDocument/2006/customXml" ds:itemID="{CD562B73-60A0-4A33-B24E-224975A7B2DF}"/>
</file>

<file path=customXml/itemProps3.xml><?xml version="1.0" encoding="utf-8"?>
<ds:datastoreItem xmlns:ds="http://schemas.openxmlformats.org/officeDocument/2006/customXml" ds:itemID="{1CA61861-F1DD-4386-AD97-444C404B73F1}"/>
</file>

<file path=docMetadata/LabelInfo.xml><?xml version="1.0" encoding="utf-8"?>
<clbl:labelList xmlns:clbl="http://schemas.microsoft.com/office/2020/mipLabelMetadata">
  <clbl:label id="{eb5b2d6e-028e-454d-b878-0c055adbeb2a}" enabled="0" method="" siteId="{eb5b2d6e-028e-454d-b878-0c055adbeb2a}" removed="1"/>
</clbl:labelList>
</file>

<file path=docProps/app.xml><?xml version="1.0" encoding="utf-8"?>
<Properties xmlns="http://schemas.openxmlformats.org/officeDocument/2006/extended-properties" xmlns:vt="http://schemas.openxmlformats.org/officeDocument/2006/docPropsVTypes">
  <Template>MUCF_mall_exempelsidor_SE</Template>
  <TotalTime>0</TotalTime>
  <Words>629</Words>
  <Application>Microsoft Office PowerPoint</Application>
  <PresentationFormat>Bredbild</PresentationFormat>
  <Paragraphs>59</Paragraphs>
  <Slides>6</Slides>
  <Notes>6</Notes>
  <HiddenSlides>0</HiddenSlides>
  <MMClips>0</MMClips>
  <ScaleCrop>false</ScaleCrop>
  <HeadingPairs>
    <vt:vector size="6" baseType="variant">
      <vt:variant>
        <vt:lpstr>Använt teckensnitt</vt:lpstr>
      </vt:variant>
      <vt:variant>
        <vt:i4>8</vt:i4>
      </vt:variant>
      <vt:variant>
        <vt:lpstr>Tema</vt:lpstr>
      </vt:variant>
      <vt:variant>
        <vt:i4>4</vt:i4>
      </vt:variant>
      <vt:variant>
        <vt:lpstr>Bildrubriker</vt:lpstr>
      </vt:variant>
      <vt:variant>
        <vt:i4>6</vt:i4>
      </vt:variant>
    </vt:vector>
  </HeadingPairs>
  <TitlesOfParts>
    <vt:vector size="18" baseType="lpstr">
      <vt:lpstr>-apple-system</vt:lpstr>
      <vt:lpstr>Arial</vt:lpstr>
      <vt:lpstr>Arial Black</vt:lpstr>
      <vt:lpstr>Calibri</vt:lpstr>
      <vt:lpstr>Noto Sans</vt:lpstr>
      <vt:lpstr>Noto Sans Medium</vt:lpstr>
      <vt:lpstr>Noto Sans SemiBold</vt:lpstr>
      <vt:lpstr>Times New Roman</vt:lpstr>
      <vt:lpstr>Office-tema</vt:lpstr>
      <vt:lpstr>INNEHÅLL</vt:lpstr>
      <vt:lpstr>1_INNEHÅLL</vt:lpstr>
      <vt:lpstr>1_Riksidrottsförbundet_utan Sisu</vt:lpstr>
      <vt:lpstr>Förebygga och motverka   hedersrelaterat våld och förtryck inom idrottsrörelsen</vt:lpstr>
      <vt:lpstr>    Verktyg, rutiner och stöd </vt:lpstr>
      <vt:lpstr>Orosanmälan</vt:lpstr>
      <vt:lpstr> Ta fram rutiner för er idrottsförening</vt:lpstr>
      <vt:lpstr> Handlingsplan</vt:lpstr>
      <vt:lpstr>Viktiga stödfunktioner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 på presentationen</dc:title>
  <dc:creator>Edona Gustafsson</dc:creator>
  <cp:lastModifiedBy>Fredrik Carlson (RF och SISU)</cp:lastModifiedBy>
  <cp:revision>219</cp:revision>
  <cp:lastPrinted>2024-10-31T14:30:45Z</cp:lastPrinted>
  <dcterms:created xsi:type="dcterms:W3CDTF">2024-01-09T09:04:24Z</dcterms:created>
  <dcterms:modified xsi:type="dcterms:W3CDTF">2025-05-13T07:14:47Z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0x010100D000CDD893FE6E4AA26AEECFD7C3B744</vt:lpwstr>
  </property>
  <property fmtid="{D5CDD505-2E9C-101B-9397-08002B2CF9AE}" pid="3" name="Order">
    <vt:lpwstr>132800.000000000</vt:lpwstr>
  </property>
  <property fmtid="{D5CDD505-2E9C-101B-9397-08002B2CF9AE}" pid="4" name="xd_ProgID">
    <vt:lpwstr/>
  </property>
  <property fmtid="{D5CDD505-2E9C-101B-9397-08002B2CF9AE}" pid="5" name="MediaServiceImageTags">
    <vt:lpwstr/>
  </property>
  <property fmtid="{D5CDD505-2E9C-101B-9397-08002B2CF9AE}" pid="6" name="_SourceUrl">
    <vt:lpwstr/>
  </property>
  <property fmtid="{D5CDD505-2E9C-101B-9397-08002B2CF9AE}" pid="7" name="_SharedFileIndex">
    <vt:lpwstr/>
  </property>
  <property fmtid="{D5CDD505-2E9C-101B-9397-08002B2CF9AE}" pid="8" name="TemplateUrl">
    <vt:lpwstr/>
  </property>
  <property fmtid="{D5CDD505-2E9C-101B-9397-08002B2CF9AE}" pid="9" name="ComplianceAssetId">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