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0" r:id="rId5"/>
  </p:sldMasterIdLst>
  <p:notesMasterIdLst>
    <p:notesMasterId r:id="rId64"/>
  </p:notesMasterIdLst>
  <p:handoutMasterIdLst>
    <p:handoutMasterId r:id="rId65"/>
  </p:handoutMasterIdLst>
  <p:sldIdLst>
    <p:sldId id="3323" r:id="rId6"/>
    <p:sldId id="3322" r:id="rId7"/>
    <p:sldId id="284" r:id="rId8"/>
    <p:sldId id="368" r:id="rId9"/>
    <p:sldId id="3275" r:id="rId10"/>
    <p:sldId id="610" r:id="rId11"/>
    <p:sldId id="616" r:id="rId12"/>
    <p:sldId id="622" r:id="rId13"/>
    <p:sldId id="621" r:id="rId14"/>
    <p:sldId id="624" r:id="rId15"/>
    <p:sldId id="582" r:id="rId16"/>
    <p:sldId id="385" r:id="rId17"/>
    <p:sldId id="363" r:id="rId18"/>
    <p:sldId id="3288" r:id="rId19"/>
    <p:sldId id="3290" r:id="rId20"/>
    <p:sldId id="3293" r:id="rId21"/>
    <p:sldId id="3295" r:id="rId22"/>
    <p:sldId id="3317" r:id="rId23"/>
    <p:sldId id="3296" r:id="rId24"/>
    <p:sldId id="3308" r:id="rId25"/>
    <p:sldId id="3309" r:id="rId26"/>
    <p:sldId id="3311" r:id="rId27"/>
    <p:sldId id="3312" r:id="rId28"/>
    <p:sldId id="3318" r:id="rId29"/>
    <p:sldId id="3307" r:id="rId30"/>
    <p:sldId id="358" r:id="rId31"/>
    <p:sldId id="3310" r:id="rId32"/>
    <p:sldId id="3292" r:id="rId33"/>
    <p:sldId id="3315" r:id="rId34"/>
    <p:sldId id="3319" r:id="rId35"/>
    <p:sldId id="3297" r:id="rId36"/>
    <p:sldId id="3313" r:id="rId37"/>
    <p:sldId id="3301" r:id="rId38"/>
    <p:sldId id="3298" r:id="rId39"/>
    <p:sldId id="3302" r:id="rId40"/>
    <p:sldId id="3303" r:id="rId41"/>
    <p:sldId id="3320" r:id="rId42"/>
    <p:sldId id="382" r:id="rId43"/>
    <p:sldId id="356" r:id="rId44"/>
    <p:sldId id="575" r:id="rId45"/>
    <p:sldId id="3324" r:id="rId46"/>
    <p:sldId id="576" r:id="rId47"/>
    <p:sldId id="578" r:id="rId48"/>
    <p:sldId id="3314" r:id="rId49"/>
    <p:sldId id="577" r:id="rId50"/>
    <p:sldId id="579" r:id="rId51"/>
    <p:sldId id="3321" r:id="rId52"/>
    <p:sldId id="585" r:id="rId53"/>
    <p:sldId id="3306" r:id="rId54"/>
    <p:sldId id="586" r:id="rId55"/>
    <p:sldId id="587" r:id="rId56"/>
    <p:sldId id="588" r:id="rId57"/>
    <p:sldId id="580" r:id="rId58"/>
    <p:sldId id="584" r:id="rId59"/>
    <p:sldId id="613" r:id="rId60"/>
    <p:sldId id="390" r:id="rId61"/>
    <p:sldId id="402" r:id="rId62"/>
    <p:sldId id="3285" r:id="rId63"/>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lan för lärandematerialet" id="{D6C1C413-6B60-4327-9970-F922A83E65B4}">
          <p14:sldIdLst>
            <p14:sldId id="3323"/>
            <p14:sldId id="3322"/>
          </p14:sldIdLst>
        </p14:section>
        <p14:section name="Presentation - How the sport association works" id="{3A8E3980-A42D-493A-9520-B376ACD18F40}">
          <p14:sldIdLst>
            <p14:sldId id="284"/>
            <p14:sldId id="368"/>
            <p14:sldId id="3275"/>
            <p14:sldId id="610"/>
            <p14:sldId id="616"/>
            <p14:sldId id="622"/>
            <p14:sldId id="621"/>
            <p14:sldId id="624"/>
            <p14:sldId id="582"/>
            <p14:sldId id="385"/>
            <p14:sldId id="363"/>
            <p14:sldId id="3288"/>
            <p14:sldId id="3290"/>
            <p14:sldId id="3293"/>
            <p14:sldId id="3295"/>
            <p14:sldId id="3317"/>
            <p14:sldId id="3296"/>
            <p14:sldId id="3308"/>
            <p14:sldId id="3309"/>
            <p14:sldId id="3311"/>
            <p14:sldId id="3312"/>
            <p14:sldId id="3318"/>
            <p14:sldId id="3307"/>
            <p14:sldId id="358"/>
            <p14:sldId id="3310"/>
            <p14:sldId id="3292"/>
            <p14:sldId id="3315"/>
            <p14:sldId id="3319"/>
            <p14:sldId id="3297"/>
            <p14:sldId id="3313"/>
            <p14:sldId id="3301"/>
            <p14:sldId id="3298"/>
            <p14:sldId id="3302"/>
            <p14:sldId id="3303"/>
            <p14:sldId id="3320"/>
            <p14:sldId id="382"/>
            <p14:sldId id="356"/>
            <p14:sldId id="575"/>
            <p14:sldId id="3324"/>
            <p14:sldId id="576"/>
            <p14:sldId id="578"/>
            <p14:sldId id="3314"/>
            <p14:sldId id="577"/>
            <p14:sldId id="579"/>
            <p14:sldId id="3321"/>
            <p14:sldId id="585"/>
            <p14:sldId id="3306"/>
            <p14:sldId id="586"/>
            <p14:sldId id="587"/>
            <p14:sldId id="588"/>
            <p14:sldId id="580"/>
            <p14:sldId id="584"/>
            <p14:sldId id="613"/>
            <p14:sldId id="390"/>
            <p14:sldId id="402"/>
            <p14:sldId id="3285"/>
          </p14:sldIdLst>
        </p14:section>
        <p14:section name="Praktisk del" id="{BB64E13D-7E1C-3A4C-B12B-85C207D6E0AD}">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a Ståhl (RF/SISU)" initials="MS(" lastIdx="9" clrIdx="0"/>
  <p:cmAuthor id="2" name="Anna" initials="A" lastIdx="1" clrIdx="1">
    <p:extLst>
      <p:ext uri="{19B8F6BF-5375-455C-9EA6-DF929625EA0E}">
        <p15:presenceInfo xmlns:p15="http://schemas.microsoft.com/office/powerpoint/2012/main" userId="Ann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3479"/>
    <a:srgbClr val="005085"/>
    <a:srgbClr val="414140"/>
    <a:srgbClr val="831915"/>
    <a:srgbClr val="005C46"/>
    <a:srgbClr val="FFED35"/>
    <a:srgbClr val="E7EBF9"/>
    <a:srgbClr val="D0D9F4"/>
    <a:srgbClr val="ABBAEB"/>
    <a:srgbClr val="8399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695CCD-1FEF-4579-BAAB-A2C103F2CFCD}" v="146" dt="2026-02-19T14:03:18.473"/>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96" d="100"/>
          <a:sy n="96" d="100"/>
        </p:scale>
        <p:origin x="68"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viewProps" Target="viewProps.xml"/><Relationship Id="rId7" Type="http://schemas.openxmlformats.org/officeDocument/2006/relationships/slide" Target="slides/slide2.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diagrams/_rels/data2.xml.rels><?xml version="1.0" encoding="UTF-8" standalone="yes"?>
<Relationships xmlns="http://schemas.openxmlformats.org/package/2006/relationships"><Relationship Id="rId2" Type="http://schemas.openxmlformats.org/officeDocument/2006/relationships/image" Target="../media/image34.svg"/><Relationship Id="rId1" Type="http://schemas.openxmlformats.org/officeDocument/2006/relationships/image" Target="../media/image33.svg"/></Relationships>
</file>

<file path=ppt/diagrams/_rels/data3.xml.rels><?xml version="1.0" encoding="UTF-8" standalone="yes"?>
<Relationships xmlns="http://schemas.openxmlformats.org/package/2006/relationships"><Relationship Id="rId2" Type="http://schemas.openxmlformats.org/officeDocument/2006/relationships/image" Target="../media/image34.svg"/><Relationship Id="rId1" Type="http://schemas.openxmlformats.org/officeDocument/2006/relationships/image" Target="../media/image33.svg"/></Relationships>
</file>

<file path=ppt/diagrams/_rels/drawing2.xml.rels><?xml version="1.0" encoding="UTF-8" standalone="yes"?>
<Relationships xmlns="http://schemas.openxmlformats.org/package/2006/relationships"><Relationship Id="rId2" Type="http://schemas.openxmlformats.org/officeDocument/2006/relationships/image" Target="../media/image34.svg"/><Relationship Id="rId1" Type="http://schemas.openxmlformats.org/officeDocument/2006/relationships/image" Target="../media/image33.svg"/></Relationships>
</file>

<file path=ppt/diagrams/_rels/drawing3.xml.rels><?xml version="1.0" encoding="UTF-8" standalone="yes"?>
<Relationships xmlns="http://schemas.openxmlformats.org/package/2006/relationships"><Relationship Id="rId2" Type="http://schemas.openxmlformats.org/officeDocument/2006/relationships/image" Target="../media/image34.svg"/><Relationship Id="rId1" Type="http://schemas.openxmlformats.org/officeDocument/2006/relationships/image" Target="../media/image33.sv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4DF53B-D30B-425B-A613-D191A42AB233}" type="doc">
      <dgm:prSet loTypeId="urn:microsoft.com/office/officeart/2005/8/layout/StepDownProcess" loCatId="process" qsTypeId="urn:microsoft.com/office/officeart/2005/8/quickstyle/simple1" qsCatId="simple" csTypeId="urn:microsoft.com/office/officeart/2005/8/colors/colorful3" csCatId="colorful" phldr="1"/>
      <dgm:spPr/>
      <dgm:t>
        <a:bodyPr/>
        <a:lstStyle/>
        <a:p>
          <a:endParaRPr lang="sv-SE"/>
        </a:p>
      </dgm:t>
    </dgm:pt>
    <dgm:pt modelId="{050BEBB9-8CF4-4588-BD41-A93B2EE78EC8}">
      <dgm:prSet phldrT="[Text]"/>
      <dgm:spPr/>
      <dgm:t>
        <a:bodyPr/>
        <a:lstStyle/>
        <a:p>
          <a:pPr>
            <a:buFont typeface="Arial" panose="020B0604020202020204" pitchFamily="34" charset="0"/>
            <a:buChar char="•"/>
          </a:pPr>
          <a:r>
            <a:rPr lang="sv-SE" altLang="sv-SE">
              <a:latin typeface="+mn-lt"/>
            </a:rPr>
            <a:t>Formalities for the meeting</a:t>
          </a:r>
          <a:endParaRPr lang="sv-SE"/>
        </a:p>
      </dgm:t>
    </dgm:pt>
    <dgm:pt modelId="{9858E3D4-AA20-426F-9811-5D4EF2800C8B}" type="parTrans" cxnId="{D4A11352-C8C4-465D-835A-24598ADCD895}">
      <dgm:prSet/>
      <dgm:spPr/>
      <dgm:t>
        <a:bodyPr/>
        <a:lstStyle/>
        <a:p>
          <a:endParaRPr lang="sv-SE"/>
        </a:p>
      </dgm:t>
    </dgm:pt>
    <dgm:pt modelId="{A1B8E16C-FB30-4C8A-B4B0-02E7B14A1A73}" type="sibTrans" cxnId="{D4A11352-C8C4-465D-835A-24598ADCD895}">
      <dgm:prSet/>
      <dgm:spPr/>
      <dgm:t>
        <a:bodyPr/>
        <a:lstStyle/>
        <a:p>
          <a:endParaRPr lang="sv-SE"/>
        </a:p>
      </dgm:t>
    </dgm:pt>
    <dgm:pt modelId="{BA927407-2558-4AA5-969D-FDCB5FB58E09}">
      <dgm:prSet phldrT="[Text]"/>
      <dgm:spPr/>
      <dgm:t>
        <a:bodyPr/>
        <a:lstStyle/>
        <a:p>
          <a:pPr>
            <a:buFont typeface="Arial" panose="020B0604020202020204" pitchFamily="34" charset="0"/>
            <a:buChar char="•"/>
          </a:pPr>
          <a:r>
            <a:rPr lang="sv-SE" altLang="sv-SE">
              <a:latin typeface="+mn-lt"/>
            </a:rPr>
            <a:t>Previous financial year </a:t>
          </a:r>
          <a:endParaRPr lang="sv-SE"/>
        </a:p>
      </dgm:t>
    </dgm:pt>
    <dgm:pt modelId="{3CE3CD6D-F516-481C-B521-FB6A3AE5FD53}" type="parTrans" cxnId="{1184D029-F436-4CAD-B553-CF44DB3624D3}">
      <dgm:prSet/>
      <dgm:spPr/>
      <dgm:t>
        <a:bodyPr/>
        <a:lstStyle/>
        <a:p>
          <a:endParaRPr lang="sv-SE"/>
        </a:p>
      </dgm:t>
    </dgm:pt>
    <dgm:pt modelId="{1361B688-6158-4792-8809-FEF4F910C1F1}" type="sibTrans" cxnId="{1184D029-F436-4CAD-B553-CF44DB3624D3}">
      <dgm:prSet/>
      <dgm:spPr/>
      <dgm:t>
        <a:bodyPr/>
        <a:lstStyle/>
        <a:p>
          <a:endParaRPr lang="sv-SE"/>
        </a:p>
      </dgm:t>
    </dgm:pt>
    <dgm:pt modelId="{0212A524-F79F-41EA-90A5-6ACF11410B6F}">
      <dgm:prSet phldrT="[Text]"/>
      <dgm:spPr/>
      <dgm:t>
        <a:bodyPr/>
        <a:lstStyle/>
        <a:p>
          <a:pPr>
            <a:buFont typeface="Arial" panose="020B0604020202020204" pitchFamily="34" charset="0"/>
            <a:buChar char="•"/>
          </a:pPr>
          <a:r>
            <a:rPr lang="sv-SE" altLang="sv-SE" err="1">
              <a:latin typeface="+mn-lt"/>
            </a:rPr>
            <a:t>Upcoming</a:t>
          </a:r>
          <a:r>
            <a:rPr lang="sv-SE" altLang="sv-SE">
              <a:latin typeface="+mn-lt"/>
            </a:rPr>
            <a:t> </a:t>
          </a:r>
          <a:r>
            <a:rPr lang="sv-SE" altLang="sv-SE" err="1">
              <a:latin typeface="+mn-lt"/>
            </a:rPr>
            <a:t>financial</a:t>
          </a:r>
          <a:r>
            <a:rPr lang="sv-SE" altLang="sv-SE">
              <a:latin typeface="+mn-lt"/>
            </a:rPr>
            <a:t> </a:t>
          </a:r>
          <a:r>
            <a:rPr lang="sv-SE" altLang="sv-SE" err="1">
              <a:latin typeface="+mn-lt"/>
            </a:rPr>
            <a:t>year</a:t>
          </a:r>
          <a:r>
            <a:rPr lang="sv-SE" altLang="sv-SE">
              <a:latin typeface="+mn-lt"/>
            </a:rPr>
            <a:t> </a:t>
          </a:r>
          <a:endParaRPr lang="sv-SE"/>
        </a:p>
      </dgm:t>
    </dgm:pt>
    <dgm:pt modelId="{EB045ACD-1D06-4141-AC7F-4EED91C4856A}" type="parTrans" cxnId="{3F25F3B6-6A12-4512-897F-F5E7E61F11BD}">
      <dgm:prSet/>
      <dgm:spPr/>
      <dgm:t>
        <a:bodyPr/>
        <a:lstStyle/>
        <a:p>
          <a:endParaRPr lang="sv-SE"/>
        </a:p>
      </dgm:t>
    </dgm:pt>
    <dgm:pt modelId="{07845102-AE2C-4F63-B554-5F10EC4985DD}" type="sibTrans" cxnId="{3F25F3B6-6A12-4512-897F-F5E7E61F11BD}">
      <dgm:prSet/>
      <dgm:spPr/>
      <dgm:t>
        <a:bodyPr/>
        <a:lstStyle/>
        <a:p>
          <a:endParaRPr lang="sv-SE"/>
        </a:p>
      </dgm:t>
    </dgm:pt>
    <dgm:pt modelId="{F1FBF049-C797-4F52-8A9B-AF99B6A8B4E8}" type="pres">
      <dgm:prSet presAssocID="{8F4DF53B-D30B-425B-A613-D191A42AB233}" presName="rootnode" presStyleCnt="0">
        <dgm:presLayoutVars>
          <dgm:chMax/>
          <dgm:chPref/>
          <dgm:dir/>
          <dgm:animLvl val="lvl"/>
        </dgm:presLayoutVars>
      </dgm:prSet>
      <dgm:spPr/>
    </dgm:pt>
    <dgm:pt modelId="{3A64A3C2-B557-449F-A3DE-83B219EC8A0F}" type="pres">
      <dgm:prSet presAssocID="{050BEBB9-8CF4-4588-BD41-A93B2EE78EC8}" presName="composite" presStyleCnt="0"/>
      <dgm:spPr/>
    </dgm:pt>
    <dgm:pt modelId="{A989720D-B93B-4755-8673-7F7080A134BD}" type="pres">
      <dgm:prSet presAssocID="{050BEBB9-8CF4-4588-BD41-A93B2EE78EC8}" presName="bentUpArrow1" presStyleLbl="alignImgPlace1" presStyleIdx="0" presStyleCnt="2"/>
      <dgm:spPr/>
    </dgm:pt>
    <dgm:pt modelId="{34B59DFD-D03E-4A98-B62D-660463EB4EF5}" type="pres">
      <dgm:prSet presAssocID="{050BEBB9-8CF4-4588-BD41-A93B2EE78EC8}" presName="ParentText" presStyleLbl="node1" presStyleIdx="0" presStyleCnt="3">
        <dgm:presLayoutVars>
          <dgm:chMax val="1"/>
          <dgm:chPref val="1"/>
          <dgm:bulletEnabled val="1"/>
        </dgm:presLayoutVars>
      </dgm:prSet>
      <dgm:spPr/>
    </dgm:pt>
    <dgm:pt modelId="{5FC6B723-FB2B-4FCC-ACD0-F5CDBD7B2203}" type="pres">
      <dgm:prSet presAssocID="{050BEBB9-8CF4-4588-BD41-A93B2EE78EC8}" presName="ChildText" presStyleLbl="revTx" presStyleIdx="0" presStyleCnt="2">
        <dgm:presLayoutVars>
          <dgm:chMax val="0"/>
          <dgm:chPref val="0"/>
          <dgm:bulletEnabled val="1"/>
        </dgm:presLayoutVars>
      </dgm:prSet>
      <dgm:spPr/>
    </dgm:pt>
    <dgm:pt modelId="{5CCF6AD0-98F7-4097-BE35-62023EC65F82}" type="pres">
      <dgm:prSet presAssocID="{A1B8E16C-FB30-4C8A-B4B0-02E7B14A1A73}" presName="sibTrans" presStyleCnt="0"/>
      <dgm:spPr/>
    </dgm:pt>
    <dgm:pt modelId="{FB0C113E-A55C-4FE6-B908-FF5E6745824B}" type="pres">
      <dgm:prSet presAssocID="{BA927407-2558-4AA5-969D-FDCB5FB58E09}" presName="composite" presStyleCnt="0"/>
      <dgm:spPr/>
    </dgm:pt>
    <dgm:pt modelId="{5E86F328-4BB2-47A8-B868-C8987A9EBEF3}" type="pres">
      <dgm:prSet presAssocID="{BA927407-2558-4AA5-969D-FDCB5FB58E09}" presName="bentUpArrow1" presStyleLbl="alignImgPlace1" presStyleIdx="1" presStyleCnt="2"/>
      <dgm:spPr/>
    </dgm:pt>
    <dgm:pt modelId="{6774A778-85E4-4345-A9B3-5C8547194DFA}" type="pres">
      <dgm:prSet presAssocID="{BA927407-2558-4AA5-969D-FDCB5FB58E09}" presName="ParentText" presStyleLbl="node1" presStyleIdx="1" presStyleCnt="3">
        <dgm:presLayoutVars>
          <dgm:chMax val="1"/>
          <dgm:chPref val="1"/>
          <dgm:bulletEnabled val="1"/>
        </dgm:presLayoutVars>
      </dgm:prSet>
      <dgm:spPr/>
    </dgm:pt>
    <dgm:pt modelId="{26367D92-F5BC-49C8-BB6B-27A00A0EEB48}" type="pres">
      <dgm:prSet presAssocID="{BA927407-2558-4AA5-969D-FDCB5FB58E09}" presName="ChildText" presStyleLbl="revTx" presStyleIdx="1" presStyleCnt="2">
        <dgm:presLayoutVars>
          <dgm:chMax val="0"/>
          <dgm:chPref val="0"/>
          <dgm:bulletEnabled val="1"/>
        </dgm:presLayoutVars>
      </dgm:prSet>
      <dgm:spPr/>
    </dgm:pt>
    <dgm:pt modelId="{63FB5E63-5825-4D60-B319-782BBB00943C}" type="pres">
      <dgm:prSet presAssocID="{1361B688-6158-4792-8809-FEF4F910C1F1}" presName="sibTrans" presStyleCnt="0"/>
      <dgm:spPr/>
    </dgm:pt>
    <dgm:pt modelId="{F4CAB66F-C5F7-4B59-8CE1-5703669FBD59}" type="pres">
      <dgm:prSet presAssocID="{0212A524-F79F-41EA-90A5-6ACF11410B6F}" presName="composite" presStyleCnt="0"/>
      <dgm:spPr/>
    </dgm:pt>
    <dgm:pt modelId="{0679C173-6DB7-42C2-9A85-CEACECB27E2C}" type="pres">
      <dgm:prSet presAssocID="{0212A524-F79F-41EA-90A5-6ACF11410B6F}" presName="ParentText" presStyleLbl="node1" presStyleIdx="2" presStyleCnt="3">
        <dgm:presLayoutVars>
          <dgm:chMax val="1"/>
          <dgm:chPref val="1"/>
          <dgm:bulletEnabled val="1"/>
        </dgm:presLayoutVars>
      </dgm:prSet>
      <dgm:spPr/>
    </dgm:pt>
  </dgm:ptLst>
  <dgm:cxnLst>
    <dgm:cxn modelId="{AC0B7125-C75C-4842-86A1-094A1EF08C05}" type="presOf" srcId="{8F4DF53B-D30B-425B-A613-D191A42AB233}" destId="{F1FBF049-C797-4F52-8A9B-AF99B6A8B4E8}" srcOrd="0" destOrd="0" presId="urn:microsoft.com/office/officeart/2005/8/layout/StepDownProcess"/>
    <dgm:cxn modelId="{1184D029-F436-4CAD-B553-CF44DB3624D3}" srcId="{8F4DF53B-D30B-425B-A613-D191A42AB233}" destId="{BA927407-2558-4AA5-969D-FDCB5FB58E09}" srcOrd="1" destOrd="0" parTransId="{3CE3CD6D-F516-481C-B521-FB6A3AE5FD53}" sibTransId="{1361B688-6158-4792-8809-FEF4F910C1F1}"/>
    <dgm:cxn modelId="{25C43149-5774-4E1C-8C8B-6667A6E99997}" type="presOf" srcId="{0212A524-F79F-41EA-90A5-6ACF11410B6F}" destId="{0679C173-6DB7-42C2-9A85-CEACECB27E2C}" srcOrd="0" destOrd="0" presId="urn:microsoft.com/office/officeart/2005/8/layout/StepDownProcess"/>
    <dgm:cxn modelId="{D4A11352-C8C4-465D-835A-24598ADCD895}" srcId="{8F4DF53B-D30B-425B-A613-D191A42AB233}" destId="{050BEBB9-8CF4-4588-BD41-A93B2EE78EC8}" srcOrd="0" destOrd="0" parTransId="{9858E3D4-AA20-426F-9811-5D4EF2800C8B}" sibTransId="{A1B8E16C-FB30-4C8A-B4B0-02E7B14A1A73}"/>
    <dgm:cxn modelId="{3F25F3B6-6A12-4512-897F-F5E7E61F11BD}" srcId="{8F4DF53B-D30B-425B-A613-D191A42AB233}" destId="{0212A524-F79F-41EA-90A5-6ACF11410B6F}" srcOrd="2" destOrd="0" parTransId="{EB045ACD-1D06-4141-AC7F-4EED91C4856A}" sibTransId="{07845102-AE2C-4F63-B554-5F10EC4985DD}"/>
    <dgm:cxn modelId="{C7A832DC-E1C7-47EC-9CA8-E41C696F7BDE}" type="presOf" srcId="{050BEBB9-8CF4-4588-BD41-A93B2EE78EC8}" destId="{34B59DFD-D03E-4A98-B62D-660463EB4EF5}" srcOrd="0" destOrd="0" presId="urn:microsoft.com/office/officeart/2005/8/layout/StepDownProcess"/>
    <dgm:cxn modelId="{12E8A8E9-9006-4367-8E49-44C36816FA62}" type="presOf" srcId="{BA927407-2558-4AA5-969D-FDCB5FB58E09}" destId="{6774A778-85E4-4345-A9B3-5C8547194DFA}" srcOrd="0" destOrd="0" presId="urn:microsoft.com/office/officeart/2005/8/layout/StepDownProcess"/>
    <dgm:cxn modelId="{BEE7B471-9D7E-4AC4-B0CB-82F566369255}" type="presParOf" srcId="{F1FBF049-C797-4F52-8A9B-AF99B6A8B4E8}" destId="{3A64A3C2-B557-449F-A3DE-83B219EC8A0F}" srcOrd="0" destOrd="0" presId="urn:microsoft.com/office/officeart/2005/8/layout/StepDownProcess"/>
    <dgm:cxn modelId="{2372BDBC-20D2-4909-B08E-0887E096AD98}" type="presParOf" srcId="{3A64A3C2-B557-449F-A3DE-83B219EC8A0F}" destId="{A989720D-B93B-4755-8673-7F7080A134BD}" srcOrd="0" destOrd="0" presId="urn:microsoft.com/office/officeart/2005/8/layout/StepDownProcess"/>
    <dgm:cxn modelId="{B3A47DC9-2990-4EDE-BF5C-EC4EB96A7716}" type="presParOf" srcId="{3A64A3C2-B557-449F-A3DE-83B219EC8A0F}" destId="{34B59DFD-D03E-4A98-B62D-660463EB4EF5}" srcOrd="1" destOrd="0" presId="urn:microsoft.com/office/officeart/2005/8/layout/StepDownProcess"/>
    <dgm:cxn modelId="{F6DF2533-08FD-4A4B-B681-D1F148ADA7F3}" type="presParOf" srcId="{3A64A3C2-B557-449F-A3DE-83B219EC8A0F}" destId="{5FC6B723-FB2B-4FCC-ACD0-F5CDBD7B2203}" srcOrd="2" destOrd="0" presId="urn:microsoft.com/office/officeart/2005/8/layout/StepDownProcess"/>
    <dgm:cxn modelId="{8A960072-1333-4509-B295-AD7044A716B4}" type="presParOf" srcId="{F1FBF049-C797-4F52-8A9B-AF99B6A8B4E8}" destId="{5CCF6AD0-98F7-4097-BE35-62023EC65F82}" srcOrd="1" destOrd="0" presId="urn:microsoft.com/office/officeart/2005/8/layout/StepDownProcess"/>
    <dgm:cxn modelId="{3DF2C361-FCA7-4447-BCCE-7EFC257A565C}" type="presParOf" srcId="{F1FBF049-C797-4F52-8A9B-AF99B6A8B4E8}" destId="{FB0C113E-A55C-4FE6-B908-FF5E6745824B}" srcOrd="2" destOrd="0" presId="urn:microsoft.com/office/officeart/2005/8/layout/StepDownProcess"/>
    <dgm:cxn modelId="{D25134B4-7BEE-4D61-AB45-5895D26030E8}" type="presParOf" srcId="{FB0C113E-A55C-4FE6-B908-FF5E6745824B}" destId="{5E86F328-4BB2-47A8-B868-C8987A9EBEF3}" srcOrd="0" destOrd="0" presId="urn:microsoft.com/office/officeart/2005/8/layout/StepDownProcess"/>
    <dgm:cxn modelId="{C8524F9E-B3E9-4B28-92E0-4B902E746CA2}" type="presParOf" srcId="{FB0C113E-A55C-4FE6-B908-FF5E6745824B}" destId="{6774A778-85E4-4345-A9B3-5C8547194DFA}" srcOrd="1" destOrd="0" presId="urn:microsoft.com/office/officeart/2005/8/layout/StepDownProcess"/>
    <dgm:cxn modelId="{E1291BA6-26E6-4B9F-9DA4-81AA163E45FD}" type="presParOf" srcId="{FB0C113E-A55C-4FE6-B908-FF5E6745824B}" destId="{26367D92-F5BC-49C8-BB6B-27A00A0EEB48}" srcOrd="2" destOrd="0" presId="urn:microsoft.com/office/officeart/2005/8/layout/StepDownProcess"/>
    <dgm:cxn modelId="{88268F68-EA82-457D-9398-1CA7E6C1A005}" type="presParOf" srcId="{F1FBF049-C797-4F52-8A9B-AF99B6A8B4E8}" destId="{63FB5E63-5825-4D60-B319-782BBB00943C}" srcOrd="3" destOrd="0" presId="urn:microsoft.com/office/officeart/2005/8/layout/StepDownProcess"/>
    <dgm:cxn modelId="{92B7C56A-0577-4857-B696-3BEDAA287D8D}" type="presParOf" srcId="{F1FBF049-C797-4F52-8A9B-AF99B6A8B4E8}" destId="{F4CAB66F-C5F7-4B59-8CE1-5703669FBD59}" srcOrd="4" destOrd="0" presId="urn:microsoft.com/office/officeart/2005/8/layout/StepDownProcess"/>
    <dgm:cxn modelId="{C5CAC277-277F-4EB4-803E-90B28DB61247}" type="presParOf" srcId="{F4CAB66F-C5F7-4B59-8CE1-5703669FBD59}" destId="{0679C173-6DB7-42C2-9A85-CEACECB27E2C}" srcOrd="0"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F8DB36-C52C-4D49-8173-71A634D7BFCD}"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5EBBC962-A420-4E28-B893-9E34401D5D36}">
      <dgm:prSet custT="1"/>
      <dgm:spPr/>
      <dgm:t>
        <a:bodyPr/>
        <a:lstStyle/>
        <a:p>
          <a:pPr algn="ctr">
            <a:lnSpc>
              <a:spcPct val="100000"/>
            </a:lnSpc>
          </a:pPr>
          <a:r>
            <a:rPr lang="en-US" sz="2500" b="0" i="0"/>
            <a:t>Authorization to sign on behalf of the sports club</a:t>
          </a:r>
          <a:r>
            <a:rPr lang="en-US" sz="2500" b="1" baseline="0"/>
            <a:t>	</a:t>
          </a:r>
          <a:endParaRPr lang="en-US" sz="1800" b="0"/>
        </a:p>
      </dgm:t>
    </dgm:pt>
    <dgm:pt modelId="{FEE31EB3-9B82-486C-B323-7EC9AF155948}" type="parTrans" cxnId="{FBEC8F0D-42DC-4AE1-A2AE-11F74CBC6735}">
      <dgm:prSet/>
      <dgm:spPr/>
      <dgm:t>
        <a:bodyPr/>
        <a:lstStyle/>
        <a:p>
          <a:endParaRPr lang="en-US"/>
        </a:p>
      </dgm:t>
    </dgm:pt>
    <dgm:pt modelId="{8140301D-C8E1-45C5-803C-569764EF4D62}" type="sibTrans" cxnId="{FBEC8F0D-42DC-4AE1-A2AE-11F74CBC6735}">
      <dgm:prSet/>
      <dgm:spPr/>
      <dgm:t>
        <a:bodyPr/>
        <a:lstStyle/>
        <a:p>
          <a:endParaRPr lang="en-US"/>
        </a:p>
      </dgm:t>
    </dgm:pt>
    <dgm:pt modelId="{4BB6F15F-B3DB-4A5E-9BE0-12DFE3E8B016}">
      <dgm:prSet/>
      <dgm:spPr/>
      <dgm:t>
        <a:bodyPr/>
        <a:lstStyle/>
        <a:p>
          <a:pPr algn="ctr">
            <a:lnSpc>
              <a:spcPct val="100000"/>
            </a:lnSpc>
          </a:pPr>
          <a:r>
            <a:rPr lang="en-US" baseline="0"/>
            <a:t>What is written in the statutes? </a:t>
          </a:r>
          <a:endParaRPr lang="en-US"/>
        </a:p>
      </dgm:t>
    </dgm:pt>
    <dgm:pt modelId="{EBE9E452-2397-4277-893A-81815EA37054}" type="parTrans" cxnId="{27AFEC0A-231D-492A-907A-D10FDAE4E6CD}">
      <dgm:prSet/>
      <dgm:spPr/>
      <dgm:t>
        <a:bodyPr/>
        <a:lstStyle/>
        <a:p>
          <a:endParaRPr lang="en-US"/>
        </a:p>
      </dgm:t>
    </dgm:pt>
    <dgm:pt modelId="{71777B87-CAD2-467C-8F27-692EDC042A86}" type="sibTrans" cxnId="{27AFEC0A-231D-492A-907A-D10FDAE4E6CD}">
      <dgm:prSet/>
      <dgm:spPr/>
      <dgm:t>
        <a:bodyPr/>
        <a:lstStyle/>
        <a:p>
          <a:endParaRPr lang="en-US"/>
        </a:p>
      </dgm:t>
    </dgm:pt>
    <dgm:pt modelId="{D1A26F1D-239C-4F57-90F4-786B528C737C}">
      <dgm:prSet custT="1"/>
      <dgm:spPr/>
      <dgm:t>
        <a:bodyPr/>
        <a:lstStyle/>
        <a:p>
          <a:pPr>
            <a:lnSpc>
              <a:spcPct val="100000"/>
            </a:lnSpc>
          </a:pPr>
          <a:r>
            <a:rPr lang="en-US" sz="1800" baseline="0"/>
            <a:t>- Two members of the board together? Or</a:t>
          </a:r>
          <a:endParaRPr lang="en-US" sz="1800"/>
        </a:p>
      </dgm:t>
    </dgm:pt>
    <dgm:pt modelId="{7E96B4A7-4F8F-497D-8C1C-E1D3083107D0}" type="parTrans" cxnId="{471240B4-9725-47DF-B2CA-CB1800C4731F}">
      <dgm:prSet/>
      <dgm:spPr/>
      <dgm:t>
        <a:bodyPr/>
        <a:lstStyle/>
        <a:p>
          <a:endParaRPr lang="en-US"/>
        </a:p>
      </dgm:t>
    </dgm:pt>
    <dgm:pt modelId="{69547D44-EB56-4F2B-965D-F60C59BBDB39}" type="sibTrans" cxnId="{471240B4-9725-47DF-B2CA-CB1800C4731F}">
      <dgm:prSet/>
      <dgm:spPr/>
      <dgm:t>
        <a:bodyPr/>
        <a:lstStyle/>
        <a:p>
          <a:endParaRPr lang="en-US"/>
        </a:p>
      </dgm:t>
    </dgm:pt>
    <dgm:pt modelId="{11A22C54-2AAC-44EA-A42D-9465132FF926}">
      <dgm:prSet custT="1"/>
      <dgm:spPr/>
      <dgm:t>
        <a:bodyPr/>
        <a:lstStyle/>
        <a:p>
          <a:pPr>
            <a:lnSpc>
              <a:spcPct val="100000"/>
            </a:lnSpc>
          </a:pPr>
          <a:r>
            <a:rPr lang="en-US" sz="1800" baseline="0"/>
            <a:t>- Two members of the board separately</a:t>
          </a:r>
          <a:endParaRPr lang="en-US" sz="1800"/>
        </a:p>
      </dgm:t>
    </dgm:pt>
    <dgm:pt modelId="{8159FCFE-0898-4C73-AC4E-36301396639F}" type="parTrans" cxnId="{7620EF29-8C88-4BB1-A698-F62DD788BA12}">
      <dgm:prSet/>
      <dgm:spPr/>
      <dgm:t>
        <a:bodyPr/>
        <a:lstStyle/>
        <a:p>
          <a:endParaRPr lang="en-US"/>
        </a:p>
      </dgm:t>
    </dgm:pt>
    <dgm:pt modelId="{8BF41741-DEC7-4A2A-AD40-75291222A057}" type="sibTrans" cxnId="{7620EF29-8C88-4BB1-A698-F62DD788BA12}">
      <dgm:prSet/>
      <dgm:spPr/>
      <dgm:t>
        <a:bodyPr/>
        <a:lstStyle/>
        <a:p>
          <a:endParaRPr lang="en-US"/>
        </a:p>
      </dgm:t>
    </dgm:pt>
    <dgm:pt modelId="{E57B1925-B398-4CBA-8C18-0AA179E2097C}">
      <dgm:prSet custT="1"/>
      <dgm:spPr/>
      <dgm:t>
        <a:bodyPr/>
        <a:lstStyle/>
        <a:p>
          <a:pPr>
            <a:lnSpc>
              <a:spcPct val="100000"/>
            </a:lnSpc>
          </a:pPr>
          <a:r>
            <a:rPr lang="en-US" sz="1800" baseline="0"/>
            <a:t>- Other examples…</a:t>
          </a:r>
          <a:endParaRPr lang="en-US" sz="1800"/>
        </a:p>
      </dgm:t>
    </dgm:pt>
    <dgm:pt modelId="{BE792A3C-33FB-4716-8F0D-C576C49AC7CA}" type="parTrans" cxnId="{05962F02-4972-4097-9309-37E6088805B1}">
      <dgm:prSet/>
      <dgm:spPr/>
      <dgm:t>
        <a:bodyPr/>
        <a:lstStyle/>
        <a:p>
          <a:endParaRPr lang="en-US"/>
        </a:p>
      </dgm:t>
    </dgm:pt>
    <dgm:pt modelId="{1DE2D68B-CABC-444F-B0EE-A4D1E5B55EA3}" type="sibTrans" cxnId="{05962F02-4972-4097-9309-37E6088805B1}">
      <dgm:prSet/>
      <dgm:spPr/>
      <dgm:t>
        <a:bodyPr/>
        <a:lstStyle/>
        <a:p>
          <a:endParaRPr lang="en-US"/>
        </a:p>
      </dgm:t>
    </dgm:pt>
    <dgm:pt modelId="{A1AC7BE1-2A1E-4B56-B336-77D1BEABB340}">
      <dgm:prSet custT="1"/>
      <dgm:spPr/>
      <dgm:t>
        <a:bodyPr/>
        <a:lstStyle/>
        <a:p>
          <a:pPr>
            <a:lnSpc>
              <a:spcPct val="100000"/>
            </a:lnSpc>
          </a:pPr>
          <a:r>
            <a:rPr lang="en-US" sz="1800" b="0" baseline="0"/>
            <a:t>- Sign contracts</a:t>
          </a:r>
          <a:endParaRPr lang="en-US" sz="1800" b="0"/>
        </a:p>
      </dgm:t>
    </dgm:pt>
    <dgm:pt modelId="{E902AFBE-3475-4D61-BF2C-326B0001566A}" type="parTrans" cxnId="{7551EA70-B321-4CB4-A9EF-B51491C97DCF}">
      <dgm:prSet/>
      <dgm:spPr/>
      <dgm:t>
        <a:bodyPr/>
        <a:lstStyle/>
        <a:p>
          <a:endParaRPr lang="sv-SE"/>
        </a:p>
      </dgm:t>
    </dgm:pt>
    <dgm:pt modelId="{DCC863E0-2BA9-4FBB-89EC-1885E0D961F7}" type="sibTrans" cxnId="{7551EA70-B321-4CB4-A9EF-B51491C97DCF}">
      <dgm:prSet/>
      <dgm:spPr/>
      <dgm:t>
        <a:bodyPr/>
        <a:lstStyle/>
        <a:p>
          <a:endParaRPr lang="sv-SE"/>
        </a:p>
      </dgm:t>
    </dgm:pt>
    <dgm:pt modelId="{16F477E3-7C02-4C0C-B537-B7ABA441C6F3}">
      <dgm:prSet custT="1"/>
      <dgm:spPr/>
      <dgm:t>
        <a:bodyPr/>
        <a:lstStyle/>
        <a:p>
          <a:pPr>
            <a:lnSpc>
              <a:spcPct val="100000"/>
            </a:lnSpc>
          </a:pPr>
          <a:r>
            <a:rPr lang="en-US" sz="1800" b="0" baseline="0"/>
            <a:t>- Proxy for the bank</a:t>
          </a:r>
          <a:endParaRPr lang="en-US" sz="1800" b="0"/>
        </a:p>
      </dgm:t>
    </dgm:pt>
    <dgm:pt modelId="{4977381D-4C5B-4D0C-95B3-68F4144EEF1D}" type="parTrans" cxnId="{381A86D7-E68F-49D1-B033-4196226AE6C2}">
      <dgm:prSet/>
      <dgm:spPr/>
      <dgm:t>
        <a:bodyPr/>
        <a:lstStyle/>
        <a:p>
          <a:endParaRPr lang="sv-SE"/>
        </a:p>
      </dgm:t>
    </dgm:pt>
    <dgm:pt modelId="{A718AB4C-08A8-430E-BDBC-3074885C6347}" type="sibTrans" cxnId="{381A86D7-E68F-49D1-B033-4196226AE6C2}">
      <dgm:prSet/>
      <dgm:spPr/>
      <dgm:t>
        <a:bodyPr/>
        <a:lstStyle/>
        <a:p>
          <a:endParaRPr lang="sv-SE"/>
        </a:p>
      </dgm:t>
    </dgm:pt>
    <dgm:pt modelId="{797B56B3-1E7F-46BF-A71C-3438C1F9132C}" type="pres">
      <dgm:prSet presAssocID="{41F8DB36-C52C-4D49-8173-71A634D7BFCD}" presName="root" presStyleCnt="0">
        <dgm:presLayoutVars>
          <dgm:dir/>
          <dgm:resizeHandles val="exact"/>
        </dgm:presLayoutVars>
      </dgm:prSet>
      <dgm:spPr/>
    </dgm:pt>
    <dgm:pt modelId="{64724D4D-D616-4EC8-9B31-45AC99A0146F}" type="pres">
      <dgm:prSet presAssocID="{5EBBC962-A420-4E28-B893-9E34401D5D36}" presName="compNode" presStyleCnt="0"/>
      <dgm:spPr/>
    </dgm:pt>
    <dgm:pt modelId="{C5F88F54-2EAD-4BED-BDE9-330E195287C3}" type="pres">
      <dgm:prSet presAssocID="{5EBBC962-A420-4E28-B893-9E34401D5D36}" presName="bgRect" presStyleLbl="bgShp" presStyleIdx="0" presStyleCnt="2"/>
      <dgm:spPr/>
    </dgm:pt>
    <dgm:pt modelId="{F7B13897-B461-460A-A3EB-F911D0D80FE0}" type="pres">
      <dgm:prSet presAssocID="{5EBBC962-A420-4E28-B893-9E34401D5D36}" presName="iconRect" presStyleLbl="node1" presStyleIdx="0"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Checklista"/>
        </a:ext>
      </dgm:extLst>
    </dgm:pt>
    <dgm:pt modelId="{51F1099E-B922-4694-93CB-36EE7C26AAE8}" type="pres">
      <dgm:prSet presAssocID="{5EBBC962-A420-4E28-B893-9E34401D5D36}" presName="spaceRect" presStyleCnt="0"/>
      <dgm:spPr/>
    </dgm:pt>
    <dgm:pt modelId="{E88BB809-CDB6-46B2-B1D2-4703C3332C3D}" type="pres">
      <dgm:prSet presAssocID="{5EBBC962-A420-4E28-B893-9E34401D5D36}" presName="parTx" presStyleLbl="revTx" presStyleIdx="0" presStyleCnt="4">
        <dgm:presLayoutVars>
          <dgm:chMax val="0"/>
          <dgm:chPref val="0"/>
        </dgm:presLayoutVars>
      </dgm:prSet>
      <dgm:spPr/>
    </dgm:pt>
    <dgm:pt modelId="{9615BBC9-4977-4FF7-A795-406E142628FB}" type="pres">
      <dgm:prSet presAssocID="{5EBBC962-A420-4E28-B893-9E34401D5D36}" presName="desTx" presStyleLbl="revTx" presStyleIdx="1" presStyleCnt="4" custLinFactNeighborX="21218" custLinFactNeighborY="-1897">
        <dgm:presLayoutVars/>
      </dgm:prSet>
      <dgm:spPr/>
    </dgm:pt>
    <dgm:pt modelId="{9138E2E2-0282-4BCE-87E1-143CEEAA8893}" type="pres">
      <dgm:prSet presAssocID="{8140301D-C8E1-45C5-803C-569764EF4D62}" presName="sibTrans" presStyleCnt="0"/>
      <dgm:spPr/>
    </dgm:pt>
    <dgm:pt modelId="{A8E6167B-7957-4316-BB29-294AA76E3E26}" type="pres">
      <dgm:prSet presAssocID="{4BB6F15F-B3DB-4A5E-9BE0-12DFE3E8B016}" presName="compNode" presStyleCnt="0"/>
      <dgm:spPr/>
    </dgm:pt>
    <dgm:pt modelId="{BD4743DE-7A6D-47B3-8256-3D472172E16B}" type="pres">
      <dgm:prSet presAssocID="{4BB6F15F-B3DB-4A5E-9BE0-12DFE3E8B016}" presName="bgRect" presStyleLbl="bgShp" presStyleIdx="1" presStyleCnt="2"/>
      <dgm:spPr/>
    </dgm:pt>
    <dgm:pt modelId="{3004279E-BCDB-4218-8EFA-5B32C4718B43}" type="pres">
      <dgm:prSet presAssocID="{4BB6F15F-B3DB-4A5E-9BE0-12DFE3E8B016}" presName="iconRect" presStyleLbl="node1" presStyleIdx="1"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Japanese Dolls"/>
        </a:ext>
      </dgm:extLst>
    </dgm:pt>
    <dgm:pt modelId="{B5C2012B-84FD-44DB-9099-69EA2ED80141}" type="pres">
      <dgm:prSet presAssocID="{4BB6F15F-B3DB-4A5E-9BE0-12DFE3E8B016}" presName="spaceRect" presStyleCnt="0"/>
      <dgm:spPr/>
    </dgm:pt>
    <dgm:pt modelId="{49965954-EADF-4E9D-8631-94D00257C39D}" type="pres">
      <dgm:prSet presAssocID="{4BB6F15F-B3DB-4A5E-9BE0-12DFE3E8B016}" presName="parTx" presStyleLbl="revTx" presStyleIdx="2" presStyleCnt="4" custLinFactNeighborX="-8324">
        <dgm:presLayoutVars>
          <dgm:chMax val="0"/>
          <dgm:chPref val="0"/>
        </dgm:presLayoutVars>
      </dgm:prSet>
      <dgm:spPr/>
    </dgm:pt>
    <dgm:pt modelId="{7275C0DA-B41D-418D-B487-CF79DF4F9CB3}" type="pres">
      <dgm:prSet presAssocID="{4BB6F15F-B3DB-4A5E-9BE0-12DFE3E8B016}" presName="desTx" presStyleLbl="revTx" presStyleIdx="3" presStyleCnt="4" custScaleX="113023">
        <dgm:presLayoutVars/>
      </dgm:prSet>
      <dgm:spPr/>
    </dgm:pt>
  </dgm:ptLst>
  <dgm:cxnLst>
    <dgm:cxn modelId="{3EE0F400-3207-43DC-B28D-60119341623F}" type="presOf" srcId="{4BB6F15F-B3DB-4A5E-9BE0-12DFE3E8B016}" destId="{49965954-EADF-4E9D-8631-94D00257C39D}" srcOrd="0" destOrd="0" presId="urn:microsoft.com/office/officeart/2018/2/layout/IconVerticalSolidList"/>
    <dgm:cxn modelId="{05962F02-4972-4097-9309-37E6088805B1}" srcId="{4BB6F15F-B3DB-4A5E-9BE0-12DFE3E8B016}" destId="{E57B1925-B398-4CBA-8C18-0AA179E2097C}" srcOrd="2" destOrd="0" parTransId="{BE792A3C-33FB-4716-8F0D-C576C49AC7CA}" sibTransId="{1DE2D68B-CABC-444F-B0EE-A4D1E5B55EA3}"/>
    <dgm:cxn modelId="{9FF2F406-08F7-4FF5-8489-3D7F39041803}" type="presOf" srcId="{11A22C54-2AAC-44EA-A42D-9465132FF926}" destId="{7275C0DA-B41D-418D-B487-CF79DF4F9CB3}" srcOrd="0" destOrd="1" presId="urn:microsoft.com/office/officeart/2018/2/layout/IconVerticalSolidList"/>
    <dgm:cxn modelId="{881D590A-FB9A-420B-81D1-66421E8F40CD}" type="presOf" srcId="{D1A26F1D-239C-4F57-90F4-786B528C737C}" destId="{7275C0DA-B41D-418D-B487-CF79DF4F9CB3}" srcOrd="0" destOrd="0" presId="urn:microsoft.com/office/officeart/2018/2/layout/IconVerticalSolidList"/>
    <dgm:cxn modelId="{27AFEC0A-231D-492A-907A-D10FDAE4E6CD}" srcId="{41F8DB36-C52C-4D49-8173-71A634D7BFCD}" destId="{4BB6F15F-B3DB-4A5E-9BE0-12DFE3E8B016}" srcOrd="1" destOrd="0" parTransId="{EBE9E452-2397-4277-893A-81815EA37054}" sibTransId="{71777B87-CAD2-467C-8F27-692EDC042A86}"/>
    <dgm:cxn modelId="{FBEC8F0D-42DC-4AE1-A2AE-11F74CBC6735}" srcId="{41F8DB36-C52C-4D49-8173-71A634D7BFCD}" destId="{5EBBC962-A420-4E28-B893-9E34401D5D36}" srcOrd="0" destOrd="0" parTransId="{FEE31EB3-9B82-486C-B323-7EC9AF155948}" sibTransId="{8140301D-C8E1-45C5-803C-569764EF4D62}"/>
    <dgm:cxn modelId="{09A4E816-E71B-4510-861C-D6D277EDA9C5}" type="presOf" srcId="{41F8DB36-C52C-4D49-8173-71A634D7BFCD}" destId="{797B56B3-1E7F-46BF-A71C-3438C1F9132C}" srcOrd="0" destOrd="0" presId="urn:microsoft.com/office/officeart/2018/2/layout/IconVerticalSolidList"/>
    <dgm:cxn modelId="{2BA14F1A-5D85-47B7-946C-5322A012F425}" type="presOf" srcId="{E57B1925-B398-4CBA-8C18-0AA179E2097C}" destId="{7275C0DA-B41D-418D-B487-CF79DF4F9CB3}" srcOrd="0" destOrd="2" presId="urn:microsoft.com/office/officeart/2018/2/layout/IconVerticalSolidList"/>
    <dgm:cxn modelId="{7620EF29-8C88-4BB1-A698-F62DD788BA12}" srcId="{4BB6F15F-B3DB-4A5E-9BE0-12DFE3E8B016}" destId="{11A22C54-2AAC-44EA-A42D-9465132FF926}" srcOrd="1" destOrd="0" parTransId="{8159FCFE-0898-4C73-AC4E-36301396639F}" sibTransId="{8BF41741-DEC7-4A2A-AD40-75291222A057}"/>
    <dgm:cxn modelId="{9C387A63-1FAA-407F-B51F-C45175A80C97}" type="presOf" srcId="{16F477E3-7C02-4C0C-B537-B7ABA441C6F3}" destId="{9615BBC9-4977-4FF7-A795-406E142628FB}" srcOrd="0" destOrd="1" presId="urn:microsoft.com/office/officeart/2018/2/layout/IconVerticalSolidList"/>
    <dgm:cxn modelId="{7551EA70-B321-4CB4-A9EF-B51491C97DCF}" srcId="{5EBBC962-A420-4E28-B893-9E34401D5D36}" destId="{A1AC7BE1-2A1E-4B56-B336-77D1BEABB340}" srcOrd="0" destOrd="0" parTransId="{E902AFBE-3475-4D61-BF2C-326B0001566A}" sibTransId="{DCC863E0-2BA9-4FBB-89EC-1885E0D961F7}"/>
    <dgm:cxn modelId="{852C7493-907E-4B12-AAA2-B4B526051948}" type="presOf" srcId="{A1AC7BE1-2A1E-4B56-B336-77D1BEABB340}" destId="{9615BBC9-4977-4FF7-A795-406E142628FB}" srcOrd="0" destOrd="0" presId="urn:microsoft.com/office/officeart/2018/2/layout/IconVerticalSolidList"/>
    <dgm:cxn modelId="{471240B4-9725-47DF-B2CA-CB1800C4731F}" srcId="{4BB6F15F-B3DB-4A5E-9BE0-12DFE3E8B016}" destId="{D1A26F1D-239C-4F57-90F4-786B528C737C}" srcOrd="0" destOrd="0" parTransId="{7E96B4A7-4F8F-497D-8C1C-E1D3083107D0}" sibTransId="{69547D44-EB56-4F2B-965D-F60C59BBDB39}"/>
    <dgm:cxn modelId="{DFE263BB-C8C2-4F73-8B80-87ED75E0DFC2}" type="presOf" srcId="{5EBBC962-A420-4E28-B893-9E34401D5D36}" destId="{E88BB809-CDB6-46B2-B1D2-4703C3332C3D}" srcOrd="0" destOrd="0" presId="urn:microsoft.com/office/officeart/2018/2/layout/IconVerticalSolidList"/>
    <dgm:cxn modelId="{381A86D7-E68F-49D1-B033-4196226AE6C2}" srcId="{5EBBC962-A420-4E28-B893-9E34401D5D36}" destId="{16F477E3-7C02-4C0C-B537-B7ABA441C6F3}" srcOrd="1" destOrd="0" parTransId="{4977381D-4C5B-4D0C-95B3-68F4144EEF1D}" sibTransId="{A718AB4C-08A8-430E-BDBC-3074885C6347}"/>
    <dgm:cxn modelId="{669924D1-07E2-4B12-8BB1-733305606D3B}" type="presParOf" srcId="{797B56B3-1E7F-46BF-A71C-3438C1F9132C}" destId="{64724D4D-D616-4EC8-9B31-45AC99A0146F}" srcOrd="0" destOrd="0" presId="urn:microsoft.com/office/officeart/2018/2/layout/IconVerticalSolidList"/>
    <dgm:cxn modelId="{24BA5097-AEA2-48A7-A9B5-08EFFF6FAB50}" type="presParOf" srcId="{64724D4D-D616-4EC8-9B31-45AC99A0146F}" destId="{C5F88F54-2EAD-4BED-BDE9-330E195287C3}" srcOrd="0" destOrd="0" presId="urn:microsoft.com/office/officeart/2018/2/layout/IconVerticalSolidList"/>
    <dgm:cxn modelId="{547ECE1D-FB12-412F-8B96-F43826BF8DBA}" type="presParOf" srcId="{64724D4D-D616-4EC8-9B31-45AC99A0146F}" destId="{F7B13897-B461-460A-A3EB-F911D0D80FE0}" srcOrd="1" destOrd="0" presId="urn:microsoft.com/office/officeart/2018/2/layout/IconVerticalSolidList"/>
    <dgm:cxn modelId="{17431EB9-CB56-4C77-BDE8-302E9DFD2789}" type="presParOf" srcId="{64724D4D-D616-4EC8-9B31-45AC99A0146F}" destId="{51F1099E-B922-4694-93CB-36EE7C26AAE8}" srcOrd="2" destOrd="0" presId="urn:microsoft.com/office/officeart/2018/2/layout/IconVerticalSolidList"/>
    <dgm:cxn modelId="{4FA13832-963B-4644-9395-F0CAE9EF17C7}" type="presParOf" srcId="{64724D4D-D616-4EC8-9B31-45AC99A0146F}" destId="{E88BB809-CDB6-46B2-B1D2-4703C3332C3D}" srcOrd="3" destOrd="0" presId="urn:microsoft.com/office/officeart/2018/2/layout/IconVerticalSolidList"/>
    <dgm:cxn modelId="{7EF96BE3-5F40-4094-9A6B-500EF233581C}" type="presParOf" srcId="{64724D4D-D616-4EC8-9B31-45AC99A0146F}" destId="{9615BBC9-4977-4FF7-A795-406E142628FB}" srcOrd="4" destOrd="0" presId="urn:microsoft.com/office/officeart/2018/2/layout/IconVerticalSolidList"/>
    <dgm:cxn modelId="{B477F8BD-38C5-48BB-A771-60AC623593C9}" type="presParOf" srcId="{797B56B3-1E7F-46BF-A71C-3438C1F9132C}" destId="{9138E2E2-0282-4BCE-87E1-143CEEAA8893}" srcOrd="1" destOrd="0" presId="urn:microsoft.com/office/officeart/2018/2/layout/IconVerticalSolidList"/>
    <dgm:cxn modelId="{54B7AD49-1D92-4D4C-B905-5E30E251F0CB}" type="presParOf" srcId="{797B56B3-1E7F-46BF-A71C-3438C1F9132C}" destId="{A8E6167B-7957-4316-BB29-294AA76E3E26}" srcOrd="2" destOrd="0" presId="urn:microsoft.com/office/officeart/2018/2/layout/IconVerticalSolidList"/>
    <dgm:cxn modelId="{DFEC0B35-AD52-4C3B-8746-D4E2DCE06F25}" type="presParOf" srcId="{A8E6167B-7957-4316-BB29-294AA76E3E26}" destId="{BD4743DE-7A6D-47B3-8256-3D472172E16B}" srcOrd="0" destOrd="0" presId="urn:microsoft.com/office/officeart/2018/2/layout/IconVerticalSolidList"/>
    <dgm:cxn modelId="{F59947D9-16C4-49F5-B146-E97D16EC42A6}" type="presParOf" srcId="{A8E6167B-7957-4316-BB29-294AA76E3E26}" destId="{3004279E-BCDB-4218-8EFA-5B32C4718B43}" srcOrd="1" destOrd="0" presId="urn:microsoft.com/office/officeart/2018/2/layout/IconVerticalSolidList"/>
    <dgm:cxn modelId="{B0D871B0-C523-45D7-ABB8-16F518378E90}" type="presParOf" srcId="{A8E6167B-7957-4316-BB29-294AA76E3E26}" destId="{B5C2012B-84FD-44DB-9099-69EA2ED80141}" srcOrd="2" destOrd="0" presId="urn:microsoft.com/office/officeart/2018/2/layout/IconVerticalSolidList"/>
    <dgm:cxn modelId="{DFA72B26-984C-4789-80E5-987BC9E4B354}" type="presParOf" srcId="{A8E6167B-7957-4316-BB29-294AA76E3E26}" destId="{49965954-EADF-4E9D-8631-94D00257C39D}" srcOrd="3" destOrd="0" presId="urn:microsoft.com/office/officeart/2018/2/layout/IconVerticalSolidList"/>
    <dgm:cxn modelId="{D49075C1-6159-40D4-B805-614DED360D46}" type="presParOf" srcId="{A8E6167B-7957-4316-BB29-294AA76E3E26}" destId="{7275C0DA-B41D-418D-B487-CF79DF4F9CB3}"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1F8DB36-C52C-4D49-8173-71A634D7BFCD}"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5EBBC962-A420-4E28-B893-9E34401D5D36}">
      <dgm:prSet custT="1"/>
      <dgm:spPr/>
      <dgm:t>
        <a:bodyPr/>
        <a:lstStyle/>
        <a:p>
          <a:pPr algn="ctr">
            <a:lnSpc>
              <a:spcPct val="100000"/>
            </a:lnSpc>
          </a:pPr>
          <a:r>
            <a:rPr lang="en-US" sz="2500" b="0" i="0"/>
            <a:t>Authorization to sign on behalf of the sports club</a:t>
          </a:r>
          <a:r>
            <a:rPr lang="en-US" sz="2500" b="1" baseline="0"/>
            <a:t>	</a:t>
          </a:r>
          <a:endParaRPr lang="en-US" sz="1800" b="0"/>
        </a:p>
      </dgm:t>
    </dgm:pt>
    <dgm:pt modelId="{FEE31EB3-9B82-486C-B323-7EC9AF155948}" type="parTrans" cxnId="{FBEC8F0D-42DC-4AE1-A2AE-11F74CBC6735}">
      <dgm:prSet/>
      <dgm:spPr/>
      <dgm:t>
        <a:bodyPr/>
        <a:lstStyle/>
        <a:p>
          <a:endParaRPr lang="en-US"/>
        </a:p>
      </dgm:t>
    </dgm:pt>
    <dgm:pt modelId="{8140301D-C8E1-45C5-803C-569764EF4D62}" type="sibTrans" cxnId="{FBEC8F0D-42DC-4AE1-A2AE-11F74CBC6735}">
      <dgm:prSet/>
      <dgm:spPr/>
      <dgm:t>
        <a:bodyPr/>
        <a:lstStyle/>
        <a:p>
          <a:endParaRPr lang="en-US"/>
        </a:p>
      </dgm:t>
    </dgm:pt>
    <dgm:pt modelId="{4BB6F15F-B3DB-4A5E-9BE0-12DFE3E8B016}">
      <dgm:prSet/>
      <dgm:spPr/>
      <dgm:t>
        <a:bodyPr/>
        <a:lstStyle/>
        <a:p>
          <a:pPr algn="ctr">
            <a:lnSpc>
              <a:spcPct val="100000"/>
            </a:lnSpc>
          </a:pPr>
          <a:r>
            <a:rPr lang="en-US" baseline="0"/>
            <a:t>What is written in the statutes? </a:t>
          </a:r>
          <a:endParaRPr lang="en-US"/>
        </a:p>
      </dgm:t>
    </dgm:pt>
    <dgm:pt modelId="{EBE9E452-2397-4277-893A-81815EA37054}" type="parTrans" cxnId="{27AFEC0A-231D-492A-907A-D10FDAE4E6CD}">
      <dgm:prSet/>
      <dgm:spPr/>
      <dgm:t>
        <a:bodyPr/>
        <a:lstStyle/>
        <a:p>
          <a:endParaRPr lang="en-US"/>
        </a:p>
      </dgm:t>
    </dgm:pt>
    <dgm:pt modelId="{71777B87-CAD2-467C-8F27-692EDC042A86}" type="sibTrans" cxnId="{27AFEC0A-231D-492A-907A-D10FDAE4E6CD}">
      <dgm:prSet/>
      <dgm:spPr/>
      <dgm:t>
        <a:bodyPr/>
        <a:lstStyle/>
        <a:p>
          <a:endParaRPr lang="en-US"/>
        </a:p>
      </dgm:t>
    </dgm:pt>
    <dgm:pt modelId="{D1A26F1D-239C-4F57-90F4-786B528C737C}">
      <dgm:prSet custT="1"/>
      <dgm:spPr/>
      <dgm:t>
        <a:bodyPr/>
        <a:lstStyle/>
        <a:p>
          <a:pPr>
            <a:lnSpc>
              <a:spcPct val="100000"/>
            </a:lnSpc>
          </a:pPr>
          <a:r>
            <a:rPr lang="en-US" sz="1800" baseline="0"/>
            <a:t>- Two members of the board together? Or</a:t>
          </a:r>
          <a:endParaRPr lang="en-US" sz="1800"/>
        </a:p>
      </dgm:t>
    </dgm:pt>
    <dgm:pt modelId="{7E96B4A7-4F8F-497D-8C1C-E1D3083107D0}" type="parTrans" cxnId="{471240B4-9725-47DF-B2CA-CB1800C4731F}">
      <dgm:prSet/>
      <dgm:spPr/>
      <dgm:t>
        <a:bodyPr/>
        <a:lstStyle/>
        <a:p>
          <a:endParaRPr lang="en-US"/>
        </a:p>
      </dgm:t>
    </dgm:pt>
    <dgm:pt modelId="{69547D44-EB56-4F2B-965D-F60C59BBDB39}" type="sibTrans" cxnId="{471240B4-9725-47DF-B2CA-CB1800C4731F}">
      <dgm:prSet/>
      <dgm:spPr/>
      <dgm:t>
        <a:bodyPr/>
        <a:lstStyle/>
        <a:p>
          <a:endParaRPr lang="en-US"/>
        </a:p>
      </dgm:t>
    </dgm:pt>
    <dgm:pt modelId="{11A22C54-2AAC-44EA-A42D-9465132FF926}">
      <dgm:prSet custT="1"/>
      <dgm:spPr/>
      <dgm:t>
        <a:bodyPr/>
        <a:lstStyle/>
        <a:p>
          <a:pPr>
            <a:lnSpc>
              <a:spcPct val="100000"/>
            </a:lnSpc>
          </a:pPr>
          <a:r>
            <a:rPr lang="en-US" sz="1800" baseline="0"/>
            <a:t>- Two members of the board separately</a:t>
          </a:r>
          <a:endParaRPr lang="en-US" sz="1800"/>
        </a:p>
      </dgm:t>
    </dgm:pt>
    <dgm:pt modelId="{8159FCFE-0898-4C73-AC4E-36301396639F}" type="parTrans" cxnId="{7620EF29-8C88-4BB1-A698-F62DD788BA12}">
      <dgm:prSet/>
      <dgm:spPr/>
      <dgm:t>
        <a:bodyPr/>
        <a:lstStyle/>
        <a:p>
          <a:endParaRPr lang="en-US"/>
        </a:p>
      </dgm:t>
    </dgm:pt>
    <dgm:pt modelId="{8BF41741-DEC7-4A2A-AD40-75291222A057}" type="sibTrans" cxnId="{7620EF29-8C88-4BB1-A698-F62DD788BA12}">
      <dgm:prSet/>
      <dgm:spPr/>
      <dgm:t>
        <a:bodyPr/>
        <a:lstStyle/>
        <a:p>
          <a:endParaRPr lang="en-US"/>
        </a:p>
      </dgm:t>
    </dgm:pt>
    <dgm:pt modelId="{E57B1925-B398-4CBA-8C18-0AA179E2097C}">
      <dgm:prSet custT="1"/>
      <dgm:spPr/>
      <dgm:t>
        <a:bodyPr/>
        <a:lstStyle/>
        <a:p>
          <a:pPr>
            <a:lnSpc>
              <a:spcPct val="100000"/>
            </a:lnSpc>
          </a:pPr>
          <a:r>
            <a:rPr lang="en-US" sz="1800" baseline="0"/>
            <a:t>- Other examples…</a:t>
          </a:r>
          <a:endParaRPr lang="en-US" sz="1800"/>
        </a:p>
      </dgm:t>
    </dgm:pt>
    <dgm:pt modelId="{BE792A3C-33FB-4716-8F0D-C576C49AC7CA}" type="parTrans" cxnId="{05962F02-4972-4097-9309-37E6088805B1}">
      <dgm:prSet/>
      <dgm:spPr/>
      <dgm:t>
        <a:bodyPr/>
        <a:lstStyle/>
        <a:p>
          <a:endParaRPr lang="en-US"/>
        </a:p>
      </dgm:t>
    </dgm:pt>
    <dgm:pt modelId="{1DE2D68B-CABC-444F-B0EE-A4D1E5B55EA3}" type="sibTrans" cxnId="{05962F02-4972-4097-9309-37E6088805B1}">
      <dgm:prSet/>
      <dgm:spPr/>
      <dgm:t>
        <a:bodyPr/>
        <a:lstStyle/>
        <a:p>
          <a:endParaRPr lang="en-US"/>
        </a:p>
      </dgm:t>
    </dgm:pt>
    <dgm:pt modelId="{A1AC7BE1-2A1E-4B56-B336-77D1BEABB340}">
      <dgm:prSet custT="1"/>
      <dgm:spPr/>
      <dgm:t>
        <a:bodyPr/>
        <a:lstStyle/>
        <a:p>
          <a:pPr>
            <a:lnSpc>
              <a:spcPct val="100000"/>
            </a:lnSpc>
          </a:pPr>
          <a:r>
            <a:rPr lang="en-US" sz="1800" b="0" baseline="0"/>
            <a:t>- Sign contracts</a:t>
          </a:r>
          <a:endParaRPr lang="en-US" sz="1800" b="0"/>
        </a:p>
      </dgm:t>
    </dgm:pt>
    <dgm:pt modelId="{E902AFBE-3475-4D61-BF2C-326B0001566A}" type="parTrans" cxnId="{7551EA70-B321-4CB4-A9EF-B51491C97DCF}">
      <dgm:prSet/>
      <dgm:spPr/>
      <dgm:t>
        <a:bodyPr/>
        <a:lstStyle/>
        <a:p>
          <a:endParaRPr lang="sv-SE"/>
        </a:p>
      </dgm:t>
    </dgm:pt>
    <dgm:pt modelId="{DCC863E0-2BA9-4FBB-89EC-1885E0D961F7}" type="sibTrans" cxnId="{7551EA70-B321-4CB4-A9EF-B51491C97DCF}">
      <dgm:prSet/>
      <dgm:spPr/>
      <dgm:t>
        <a:bodyPr/>
        <a:lstStyle/>
        <a:p>
          <a:endParaRPr lang="sv-SE"/>
        </a:p>
      </dgm:t>
    </dgm:pt>
    <dgm:pt modelId="{16F477E3-7C02-4C0C-B537-B7ABA441C6F3}">
      <dgm:prSet custT="1"/>
      <dgm:spPr/>
      <dgm:t>
        <a:bodyPr/>
        <a:lstStyle/>
        <a:p>
          <a:pPr>
            <a:lnSpc>
              <a:spcPct val="100000"/>
            </a:lnSpc>
          </a:pPr>
          <a:r>
            <a:rPr lang="en-US" sz="1800" b="0" baseline="0"/>
            <a:t>- Proxy for the bank</a:t>
          </a:r>
          <a:endParaRPr lang="en-US" sz="1800" b="0"/>
        </a:p>
      </dgm:t>
    </dgm:pt>
    <dgm:pt modelId="{4977381D-4C5B-4D0C-95B3-68F4144EEF1D}" type="parTrans" cxnId="{381A86D7-E68F-49D1-B033-4196226AE6C2}">
      <dgm:prSet/>
      <dgm:spPr/>
      <dgm:t>
        <a:bodyPr/>
        <a:lstStyle/>
        <a:p>
          <a:endParaRPr lang="sv-SE"/>
        </a:p>
      </dgm:t>
    </dgm:pt>
    <dgm:pt modelId="{A718AB4C-08A8-430E-BDBC-3074885C6347}" type="sibTrans" cxnId="{381A86D7-E68F-49D1-B033-4196226AE6C2}">
      <dgm:prSet/>
      <dgm:spPr/>
      <dgm:t>
        <a:bodyPr/>
        <a:lstStyle/>
        <a:p>
          <a:endParaRPr lang="sv-SE"/>
        </a:p>
      </dgm:t>
    </dgm:pt>
    <dgm:pt modelId="{797B56B3-1E7F-46BF-A71C-3438C1F9132C}" type="pres">
      <dgm:prSet presAssocID="{41F8DB36-C52C-4D49-8173-71A634D7BFCD}" presName="root" presStyleCnt="0">
        <dgm:presLayoutVars>
          <dgm:dir/>
          <dgm:resizeHandles val="exact"/>
        </dgm:presLayoutVars>
      </dgm:prSet>
      <dgm:spPr/>
    </dgm:pt>
    <dgm:pt modelId="{64724D4D-D616-4EC8-9B31-45AC99A0146F}" type="pres">
      <dgm:prSet presAssocID="{5EBBC962-A420-4E28-B893-9E34401D5D36}" presName="compNode" presStyleCnt="0"/>
      <dgm:spPr/>
    </dgm:pt>
    <dgm:pt modelId="{C5F88F54-2EAD-4BED-BDE9-330E195287C3}" type="pres">
      <dgm:prSet presAssocID="{5EBBC962-A420-4E28-B893-9E34401D5D36}" presName="bgRect" presStyleLbl="bgShp" presStyleIdx="0" presStyleCnt="2"/>
      <dgm:spPr/>
    </dgm:pt>
    <dgm:pt modelId="{F7B13897-B461-460A-A3EB-F911D0D80FE0}" type="pres">
      <dgm:prSet presAssocID="{5EBBC962-A420-4E28-B893-9E34401D5D36}" presName="iconRect" presStyleLbl="node1" presStyleIdx="0"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Checklista"/>
        </a:ext>
      </dgm:extLst>
    </dgm:pt>
    <dgm:pt modelId="{51F1099E-B922-4694-93CB-36EE7C26AAE8}" type="pres">
      <dgm:prSet presAssocID="{5EBBC962-A420-4E28-B893-9E34401D5D36}" presName="spaceRect" presStyleCnt="0"/>
      <dgm:spPr/>
    </dgm:pt>
    <dgm:pt modelId="{E88BB809-CDB6-46B2-B1D2-4703C3332C3D}" type="pres">
      <dgm:prSet presAssocID="{5EBBC962-A420-4E28-B893-9E34401D5D36}" presName="parTx" presStyleLbl="revTx" presStyleIdx="0" presStyleCnt="4">
        <dgm:presLayoutVars>
          <dgm:chMax val="0"/>
          <dgm:chPref val="0"/>
        </dgm:presLayoutVars>
      </dgm:prSet>
      <dgm:spPr/>
    </dgm:pt>
    <dgm:pt modelId="{9615BBC9-4977-4FF7-A795-406E142628FB}" type="pres">
      <dgm:prSet presAssocID="{5EBBC962-A420-4E28-B893-9E34401D5D36}" presName="desTx" presStyleLbl="revTx" presStyleIdx="1" presStyleCnt="4" custLinFactNeighborX="21218" custLinFactNeighborY="-1897">
        <dgm:presLayoutVars/>
      </dgm:prSet>
      <dgm:spPr/>
    </dgm:pt>
    <dgm:pt modelId="{9138E2E2-0282-4BCE-87E1-143CEEAA8893}" type="pres">
      <dgm:prSet presAssocID="{8140301D-C8E1-45C5-803C-569764EF4D62}" presName="sibTrans" presStyleCnt="0"/>
      <dgm:spPr/>
    </dgm:pt>
    <dgm:pt modelId="{A8E6167B-7957-4316-BB29-294AA76E3E26}" type="pres">
      <dgm:prSet presAssocID="{4BB6F15F-B3DB-4A5E-9BE0-12DFE3E8B016}" presName="compNode" presStyleCnt="0"/>
      <dgm:spPr/>
    </dgm:pt>
    <dgm:pt modelId="{BD4743DE-7A6D-47B3-8256-3D472172E16B}" type="pres">
      <dgm:prSet presAssocID="{4BB6F15F-B3DB-4A5E-9BE0-12DFE3E8B016}" presName="bgRect" presStyleLbl="bgShp" presStyleIdx="1" presStyleCnt="2"/>
      <dgm:spPr/>
    </dgm:pt>
    <dgm:pt modelId="{3004279E-BCDB-4218-8EFA-5B32C4718B43}" type="pres">
      <dgm:prSet presAssocID="{4BB6F15F-B3DB-4A5E-9BE0-12DFE3E8B016}" presName="iconRect" presStyleLbl="node1" presStyleIdx="1"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Japanese Dolls"/>
        </a:ext>
      </dgm:extLst>
    </dgm:pt>
    <dgm:pt modelId="{B5C2012B-84FD-44DB-9099-69EA2ED80141}" type="pres">
      <dgm:prSet presAssocID="{4BB6F15F-B3DB-4A5E-9BE0-12DFE3E8B016}" presName="spaceRect" presStyleCnt="0"/>
      <dgm:spPr/>
    </dgm:pt>
    <dgm:pt modelId="{49965954-EADF-4E9D-8631-94D00257C39D}" type="pres">
      <dgm:prSet presAssocID="{4BB6F15F-B3DB-4A5E-9BE0-12DFE3E8B016}" presName="parTx" presStyleLbl="revTx" presStyleIdx="2" presStyleCnt="4" custLinFactNeighborX="-8324">
        <dgm:presLayoutVars>
          <dgm:chMax val="0"/>
          <dgm:chPref val="0"/>
        </dgm:presLayoutVars>
      </dgm:prSet>
      <dgm:spPr/>
    </dgm:pt>
    <dgm:pt modelId="{7275C0DA-B41D-418D-B487-CF79DF4F9CB3}" type="pres">
      <dgm:prSet presAssocID="{4BB6F15F-B3DB-4A5E-9BE0-12DFE3E8B016}" presName="desTx" presStyleLbl="revTx" presStyleIdx="3" presStyleCnt="4" custScaleX="113023">
        <dgm:presLayoutVars/>
      </dgm:prSet>
      <dgm:spPr/>
    </dgm:pt>
  </dgm:ptLst>
  <dgm:cxnLst>
    <dgm:cxn modelId="{3EE0F400-3207-43DC-B28D-60119341623F}" type="presOf" srcId="{4BB6F15F-B3DB-4A5E-9BE0-12DFE3E8B016}" destId="{49965954-EADF-4E9D-8631-94D00257C39D}" srcOrd="0" destOrd="0" presId="urn:microsoft.com/office/officeart/2018/2/layout/IconVerticalSolidList"/>
    <dgm:cxn modelId="{05962F02-4972-4097-9309-37E6088805B1}" srcId="{4BB6F15F-B3DB-4A5E-9BE0-12DFE3E8B016}" destId="{E57B1925-B398-4CBA-8C18-0AA179E2097C}" srcOrd="2" destOrd="0" parTransId="{BE792A3C-33FB-4716-8F0D-C576C49AC7CA}" sibTransId="{1DE2D68B-CABC-444F-B0EE-A4D1E5B55EA3}"/>
    <dgm:cxn modelId="{9FF2F406-08F7-4FF5-8489-3D7F39041803}" type="presOf" srcId="{11A22C54-2AAC-44EA-A42D-9465132FF926}" destId="{7275C0DA-B41D-418D-B487-CF79DF4F9CB3}" srcOrd="0" destOrd="1" presId="urn:microsoft.com/office/officeart/2018/2/layout/IconVerticalSolidList"/>
    <dgm:cxn modelId="{881D590A-FB9A-420B-81D1-66421E8F40CD}" type="presOf" srcId="{D1A26F1D-239C-4F57-90F4-786B528C737C}" destId="{7275C0DA-B41D-418D-B487-CF79DF4F9CB3}" srcOrd="0" destOrd="0" presId="urn:microsoft.com/office/officeart/2018/2/layout/IconVerticalSolidList"/>
    <dgm:cxn modelId="{27AFEC0A-231D-492A-907A-D10FDAE4E6CD}" srcId="{41F8DB36-C52C-4D49-8173-71A634D7BFCD}" destId="{4BB6F15F-B3DB-4A5E-9BE0-12DFE3E8B016}" srcOrd="1" destOrd="0" parTransId="{EBE9E452-2397-4277-893A-81815EA37054}" sibTransId="{71777B87-CAD2-467C-8F27-692EDC042A86}"/>
    <dgm:cxn modelId="{FBEC8F0D-42DC-4AE1-A2AE-11F74CBC6735}" srcId="{41F8DB36-C52C-4D49-8173-71A634D7BFCD}" destId="{5EBBC962-A420-4E28-B893-9E34401D5D36}" srcOrd="0" destOrd="0" parTransId="{FEE31EB3-9B82-486C-B323-7EC9AF155948}" sibTransId="{8140301D-C8E1-45C5-803C-569764EF4D62}"/>
    <dgm:cxn modelId="{09A4E816-E71B-4510-861C-D6D277EDA9C5}" type="presOf" srcId="{41F8DB36-C52C-4D49-8173-71A634D7BFCD}" destId="{797B56B3-1E7F-46BF-A71C-3438C1F9132C}" srcOrd="0" destOrd="0" presId="urn:microsoft.com/office/officeart/2018/2/layout/IconVerticalSolidList"/>
    <dgm:cxn modelId="{2BA14F1A-5D85-47B7-946C-5322A012F425}" type="presOf" srcId="{E57B1925-B398-4CBA-8C18-0AA179E2097C}" destId="{7275C0DA-B41D-418D-B487-CF79DF4F9CB3}" srcOrd="0" destOrd="2" presId="urn:microsoft.com/office/officeart/2018/2/layout/IconVerticalSolidList"/>
    <dgm:cxn modelId="{7620EF29-8C88-4BB1-A698-F62DD788BA12}" srcId="{4BB6F15F-B3DB-4A5E-9BE0-12DFE3E8B016}" destId="{11A22C54-2AAC-44EA-A42D-9465132FF926}" srcOrd="1" destOrd="0" parTransId="{8159FCFE-0898-4C73-AC4E-36301396639F}" sibTransId="{8BF41741-DEC7-4A2A-AD40-75291222A057}"/>
    <dgm:cxn modelId="{9C387A63-1FAA-407F-B51F-C45175A80C97}" type="presOf" srcId="{16F477E3-7C02-4C0C-B537-B7ABA441C6F3}" destId="{9615BBC9-4977-4FF7-A795-406E142628FB}" srcOrd="0" destOrd="1" presId="urn:microsoft.com/office/officeart/2018/2/layout/IconVerticalSolidList"/>
    <dgm:cxn modelId="{7551EA70-B321-4CB4-A9EF-B51491C97DCF}" srcId="{5EBBC962-A420-4E28-B893-9E34401D5D36}" destId="{A1AC7BE1-2A1E-4B56-B336-77D1BEABB340}" srcOrd="0" destOrd="0" parTransId="{E902AFBE-3475-4D61-BF2C-326B0001566A}" sibTransId="{DCC863E0-2BA9-4FBB-89EC-1885E0D961F7}"/>
    <dgm:cxn modelId="{852C7493-907E-4B12-AAA2-B4B526051948}" type="presOf" srcId="{A1AC7BE1-2A1E-4B56-B336-77D1BEABB340}" destId="{9615BBC9-4977-4FF7-A795-406E142628FB}" srcOrd="0" destOrd="0" presId="urn:microsoft.com/office/officeart/2018/2/layout/IconVerticalSolidList"/>
    <dgm:cxn modelId="{471240B4-9725-47DF-B2CA-CB1800C4731F}" srcId="{4BB6F15F-B3DB-4A5E-9BE0-12DFE3E8B016}" destId="{D1A26F1D-239C-4F57-90F4-786B528C737C}" srcOrd="0" destOrd="0" parTransId="{7E96B4A7-4F8F-497D-8C1C-E1D3083107D0}" sibTransId="{69547D44-EB56-4F2B-965D-F60C59BBDB39}"/>
    <dgm:cxn modelId="{DFE263BB-C8C2-4F73-8B80-87ED75E0DFC2}" type="presOf" srcId="{5EBBC962-A420-4E28-B893-9E34401D5D36}" destId="{E88BB809-CDB6-46B2-B1D2-4703C3332C3D}" srcOrd="0" destOrd="0" presId="urn:microsoft.com/office/officeart/2018/2/layout/IconVerticalSolidList"/>
    <dgm:cxn modelId="{381A86D7-E68F-49D1-B033-4196226AE6C2}" srcId="{5EBBC962-A420-4E28-B893-9E34401D5D36}" destId="{16F477E3-7C02-4C0C-B537-B7ABA441C6F3}" srcOrd="1" destOrd="0" parTransId="{4977381D-4C5B-4D0C-95B3-68F4144EEF1D}" sibTransId="{A718AB4C-08A8-430E-BDBC-3074885C6347}"/>
    <dgm:cxn modelId="{669924D1-07E2-4B12-8BB1-733305606D3B}" type="presParOf" srcId="{797B56B3-1E7F-46BF-A71C-3438C1F9132C}" destId="{64724D4D-D616-4EC8-9B31-45AC99A0146F}" srcOrd="0" destOrd="0" presId="urn:microsoft.com/office/officeart/2018/2/layout/IconVerticalSolidList"/>
    <dgm:cxn modelId="{24BA5097-AEA2-48A7-A9B5-08EFFF6FAB50}" type="presParOf" srcId="{64724D4D-D616-4EC8-9B31-45AC99A0146F}" destId="{C5F88F54-2EAD-4BED-BDE9-330E195287C3}" srcOrd="0" destOrd="0" presId="urn:microsoft.com/office/officeart/2018/2/layout/IconVerticalSolidList"/>
    <dgm:cxn modelId="{547ECE1D-FB12-412F-8B96-F43826BF8DBA}" type="presParOf" srcId="{64724D4D-D616-4EC8-9B31-45AC99A0146F}" destId="{F7B13897-B461-460A-A3EB-F911D0D80FE0}" srcOrd="1" destOrd="0" presId="urn:microsoft.com/office/officeart/2018/2/layout/IconVerticalSolidList"/>
    <dgm:cxn modelId="{17431EB9-CB56-4C77-BDE8-302E9DFD2789}" type="presParOf" srcId="{64724D4D-D616-4EC8-9B31-45AC99A0146F}" destId="{51F1099E-B922-4694-93CB-36EE7C26AAE8}" srcOrd="2" destOrd="0" presId="urn:microsoft.com/office/officeart/2018/2/layout/IconVerticalSolidList"/>
    <dgm:cxn modelId="{4FA13832-963B-4644-9395-F0CAE9EF17C7}" type="presParOf" srcId="{64724D4D-D616-4EC8-9B31-45AC99A0146F}" destId="{E88BB809-CDB6-46B2-B1D2-4703C3332C3D}" srcOrd="3" destOrd="0" presId="urn:microsoft.com/office/officeart/2018/2/layout/IconVerticalSolidList"/>
    <dgm:cxn modelId="{7EF96BE3-5F40-4094-9A6B-500EF233581C}" type="presParOf" srcId="{64724D4D-D616-4EC8-9B31-45AC99A0146F}" destId="{9615BBC9-4977-4FF7-A795-406E142628FB}" srcOrd="4" destOrd="0" presId="urn:microsoft.com/office/officeart/2018/2/layout/IconVerticalSolidList"/>
    <dgm:cxn modelId="{B477F8BD-38C5-48BB-A771-60AC623593C9}" type="presParOf" srcId="{797B56B3-1E7F-46BF-A71C-3438C1F9132C}" destId="{9138E2E2-0282-4BCE-87E1-143CEEAA8893}" srcOrd="1" destOrd="0" presId="urn:microsoft.com/office/officeart/2018/2/layout/IconVerticalSolidList"/>
    <dgm:cxn modelId="{54B7AD49-1D92-4D4C-B905-5E30E251F0CB}" type="presParOf" srcId="{797B56B3-1E7F-46BF-A71C-3438C1F9132C}" destId="{A8E6167B-7957-4316-BB29-294AA76E3E26}" srcOrd="2" destOrd="0" presId="urn:microsoft.com/office/officeart/2018/2/layout/IconVerticalSolidList"/>
    <dgm:cxn modelId="{DFEC0B35-AD52-4C3B-8746-D4E2DCE06F25}" type="presParOf" srcId="{A8E6167B-7957-4316-BB29-294AA76E3E26}" destId="{BD4743DE-7A6D-47B3-8256-3D472172E16B}" srcOrd="0" destOrd="0" presId="urn:microsoft.com/office/officeart/2018/2/layout/IconVerticalSolidList"/>
    <dgm:cxn modelId="{F59947D9-16C4-49F5-B146-E97D16EC42A6}" type="presParOf" srcId="{A8E6167B-7957-4316-BB29-294AA76E3E26}" destId="{3004279E-BCDB-4218-8EFA-5B32C4718B43}" srcOrd="1" destOrd="0" presId="urn:microsoft.com/office/officeart/2018/2/layout/IconVerticalSolidList"/>
    <dgm:cxn modelId="{B0D871B0-C523-45D7-ABB8-16F518378E90}" type="presParOf" srcId="{A8E6167B-7957-4316-BB29-294AA76E3E26}" destId="{B5C2012B-84FD-44DB-9099-69EA2ED80141}" srcOrd="2" destOrd="0" presId="urn:microsoft.com/office/officeart/2018/2/layout/IconVerticalSolidList"/>
    <dgm:cxn modelId="{DFA72B26-984C-4789-80E5-987BC9E4B354}" type="presParOf" srcId="{A8E6167B-7957-4316-BB29-294AA76E3E26}" destId="{49965954-EADF-4E9D-8631-94D00257C39D}" srcOrd="3" destOrd="0" presId="urn:microsoft.com/office/officeart/2018/2/layout/IconVerticalSolidList"/>
    <dgm:cxn modelId="{D49075C1-6159-40D4-B805-614DED360D46}" type="presParOf" srcId="{A8E6167B-7957-4316-BB29-294AA76E3E26}" destId="{7275C0DA-B41D-418D-B487-CF79DF4F9CB3}"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1B7F2AD-42D8-4B6C-8ED6-00A4D512F47C}" type="doc">
      <dgm:prSet loTypeId="urn:microsoft.com/office/officeart/2005/8/layout/cycle1" loCatId="cycle" qsTypeId="urn:microsoft.com/office/officeart/2005/8/quickstyle/simple1" qsCatId="simple" csTypeId="urn:microsoft.com/office/officeart/2005/8/colors/colorful1" csCatId="colorful" phldr="1"/>
      <dgm:spPr/>
      <dgm:t>
        <a:bodyPr/>
        <a:lstStyle/>
        <a:p>
          <a:endParaRPr lang="sv-SE"/>
        </a:p>
      </dgm:t>
    </dgm:pt>
    <dgm:pt modelId="{213FC38C-5F0C-483F-AB82-BA3790EF1A7B}">
      <dgm:prSet phldrT="[Text]"/>
      <dgm:spPr/>
      <dgm:t>
        <a:bodyPr/>
        <a:lstStyle/>
        <a:p>
          <a:r>
            <a:rPr lang="sv-SE" err="1"/>
            <a:t>January</a:t>
          </a:r>
          <a:endParaRPr lang="sv-SE"/>
        </a:p>
      </dgm:t>
    </dgm:pt>
    <dgm:pt modelId="{2C4312FB-A725-4A6A-A124-4519D2DF0076}" type="parTrans" cxnId="{741219C0-F6D3-4E89-8026-9B2DE48B01BE}">
      <dgm:prSet/>
      <dgm:spPr/>
      <dgm:t>
        <a:bodyPr/>
        <a:lstStyle/>
        <a:p>
          <a:endParaRPr lang="sv-SE"/>
        </a:p>
      </dgm:t>
    </dgm:pt>
    <dgm:pt modelId="{936CA36E-AD81-447F-9A64-FA16247AA351}" type="sibTrans" cxnId="{741219C0-F6D3-4E89-8026-9B2DE48B01BE}">
      <dgm:prSet/>
      <dgm:spPr/>
      <dgm:t>
        <a:bodyPr/>
        <a:lstStyle/>
        <a:p>
          <a:endParaRPr lang="sv-SE"/>
        </a:p>
      </dgm:t>
    </dgm:pt>
    <dgm:pt modelId="{3FCA130F-58FF-4640-B2D1-15FCF9A5B370}">
      <dgm:prSet phldrT="[Text]"/>
      <dgm:spPr/>
      <dgm:t>
        <a:bodyPr/>
        <a:lstStyle/>
        <a:p>
          <a:r>
            <a:rPr lang="sv-SE"/>
            <a:t>September</a:t>
          </a:r>
        </a:p>
      </dgm:t>
    </dgm:pt>
    <dgm:pt modelId="{18DEEC4D-4128-48EF-AA97-F6B275991D03}" type="parTrans" cxnId="{20B3ED6A-8104-44C3-B10A-97A5A9C33A08}">
      <dgm:prSet/>
      <dgm:spPr/>
      <dgm:t>
        <a:bodyPr/>
        <a:lstStyle/>
        <a:p>
          <a:endParaRPr lang="sv-SE"/>
        </a:p>
      </dgm:t>
    </dgm:pt>
    <dgm:pt modelId="{BB9A515A-9665-4C1F-8900-D63D8197AC61}" type="sibTrans" cxnId="{20B3ED6A-8104-44C3-B10A-97A5A9C33A08}">
      <dgm:prSet/>
      <dgm:spPr/>
      <dgm:t>
        <a:bodyPr/>
        <a:lstStyle/>
        <a:p>
          <a:endParaRPr lang="sv-SE"/>
        </a:p>
      </dgm:t>
    </dgm:pt>
    <dgm:pt modelId="{E53F90CF-616A-49EB-8802-8D308DC2DBE0}">
      <dgm:prSet phldrT="[Text]"/>
      <dgm:spPr/>
      <dgm:t>
        <a:bodyPr/>
        <a:lstStyle/>
        <a:p>
          <a:r>
            <a:rPr lang="sv-SE" err="1"/>
            <a:t>October</a:t>
          </a:r>
          <a:endParaRPr lang="sv-SE"/>
        </a:p>
      </dgm:t>
    </dgm:pt>
    <dgm:pt modelId="{186C10DE-CF19-4188-A918-40EEA39AA310}" type="parTrans" cxnId="{E56EB023-7D5D-4999-BC1C-4210F4B2B052}">
      <dgm:prSet/>
      <dgm:spPr/>
      <dgm:t>
        <a:bodyPr/>
        <a:lstStyle/>
        <a:p>
          <a:endParaRPr lang="sv-SE"/>
        </a:p>
      </dgm:t>
    </dgm:pt>
    <dgm:pt modelId="{E1B023EA-EF9F-4BD0-B921-BB6AD7B95A5B}" type="sibTrans" cxnId="{E56EB023-7D5D-4999-BC1C-4210F4B2B052}">
      <dgm:prSet/>
      <dgm:spPr/>
      <dgm:t>
        <a:bodyPr/>
        <a:lstStyle/>
        <a:p>
          <a:endParaRPr lang="sv-SE"/>
        </a:p>
      </dgm:t>
    </dgm:pt>
    <dgm:pt modelId="{6B514C29-69AC-4EFF-869F-C40208EC116D}">
      <dgm:prSet phldrT="[Text]"/>
      <dgm:spPr/>
      <dgm:t>
        <a:bodyPr/>
        <a:lstStyle/>
        <a:p>
          <a:r>
            <a:rPr lang="sv-SE"/>
            <a:t>November</a:t>
          </a:r>
        </a:p>
      </dgm:t>
    </dgm:pt>
    <dgm:pt modelId="{AEBC7F88-88D9-4CD6-87B5-1D5A72735A63}" type="parTrans" cxnId="{0D846595-316E-4183-838F-8E3660F20783}">
      <dgm:prSet/>
      <dgm:spPr/>
      <dgm:t>
        <a:bodyPr/>
        <a:lstStyle/>
        <a:p>
          <a:endParaRPr lang="sv-SE"/>
        </a:p>
      </dgm:t>
    </dgm:pt>
    <dgm:pt modelId="{3376064B-986C-4945-93D3-22D4141FA101}" type="sibTrans" cxnId="{0D846595-316E-4183-838F-8E3660F20783}">
      <dgm:prSet/>
      <dgm:spPr/>
      <dgm:t>
        <a:bodyPr/>
        <a:lstStyle/>
        <a:p>
          <a:endParaRPr lang="sv-SE"/>
        </a:p>
      </dgm:t>
    </dgm:pt>
    <dgm:pt modelId="{33B5A346-4251-4F9D-9196-18FF9CA0E570}">
      <dgm:prSet phldrT="[Text]"/>
      <dgm:spPr/>
      <dgm:t>
        <a:bodyPr/>
        <a:lstStyle/>
        <a:p>
          <a:r>
            <a:rPr lang="sv-SE"/>
            <a:t>December</a:t>
          </a:r>
        </a:p>
      </dgm:t>
    </dgm:pt>
    <dgm:pt modelId="{4EC4F46E-B91A-43E3-8C0A-F6CD8433E9A8}" type="parTrans" cxnId="{CAADCB0B-553D-4EA5-A1D2-D3A4BCB40BDC}">
      <dgm:prSet/>
      <dgm:spPr/>
      <dgm:t>
        <a:bodyPr/>
        <a:lstStyle/>
        <a:p>
          <a:endParaRPr lang="sv-SE"/>
        </a:p>
      </dgm:t>
    </dgm:pt>
    <dgm:pt modelId="{E11ED5D8-3C67-45F6-9C98-6B4C0CDC56A4}" type="sibTrans" cxnId="{CAADCB0B-553D-4EA5-A1D2-D3A4BCB40BDC}">
      <dgm:prSet/>
      <dgm:spPr/>
      <dgm:t>
        <a:bodyPr/>
        <a:lstStyle/>
        <a:p>
          <a:endParaRPr lang="sv-SE"/>
        </a:p>
      </dgm:t>
    </dgm:pt>
    <dgm:pt modelId="{E79569FC-A913-4824-8646-AAB5893EAB68}">
      <dgm:prSet/>
      <dgm:spPr/>
      <dgm:t>
        <a:bodyPr/>
        <a:lstStyle/>
        <a:p>
          <a:endParaRPr lang="sv-SE"/>
        </a:p>
      </dgm:t>
    </dgm:pt>
    <dgm:pt modelId="{4A45B9BD-7244-4890-9B0A-C9B706206CDC}" type="parTrans" cxnId="{793FB912-1C7C-447B-9B66-3A9E77844A45}">
      <dgm:prSet/>
      <dgm:spPr/>
      <dgm:t>
        <a:bodyPr/>
        <a:lstStyle/>
        <a:p>
          <a:endParaRPr lang="sv-SE"/>
        </a:p>
      </dgm:t>
    </dgm:pt>
    <dgm:pt modelId="{4EB9F988-0334-4CDA-A0D3-A21FA3F2CD72}" type="sibTrans" cxnId="{793FB912-1C7C-447B-9B66-3A9E77844A45}">
      <dgm:prSet/>
      <dgm:spPr/>
      <dgm:t>
        <a:bodyPr/>
        <a:lstStyle/>
        <a:p>
          <a:endParaRPr lang="sv-SE"/>
        </a:p>
      </dgm:t>
    </dgm:pt>
    <dgm:pt modelId="{023C62CE-55FC-4DE1-803D-EE6FDF173EA4}">
      <dgm:prSet/>
      <dgm:spPr/>
      <dgm:t>
        <a:bodyPr/>
        <a:lstStyle/>
        <a:p>
          <a:endParaRPr lang="sv-SE"/>
        </a:p>
      </dgm:t>
    </dgm:pt>
    <dgm:pt modelId="{6F9ADA4D-AA19-4A3A-AC54-26901F0A8ACF}" type="parTrans" cxnId="{68859BC6-8EE9-4AFE-9D4D-5628DDBA824B}">
      <dgm:prSet/>
      <dgm:spPr/>
      <dgm:t>
        <a:bodyPr/>
        <a:lstStyle/>
        <a:p>
          <a:endParaRPr lang="sv-SE"/>
        </a:p>
      </dgm:t>
    </dgm:pt>
    <dgm:pt modelId="{E869E3F2-3DA9-4E47-9B77-09374414287A}" type="sibTrans" cxnId="{68859BC6-8EE9-4AFE-9D4D-5628DDBA824B}">
      <dgm:prSet/>
      <dgm:spPr/>
      <dgm:t>
        <a:bodyPr/>
        <a:lstStyle/>
        <a:p>
          <a:endParaRPr lang="sv-SE"/>
        </a:p>
      </dgm:t>
    </dgm:pt>
    <dgm:pt modelId="{326223F7-DF98-4281-8E9B-6F17291A1422}">
      <dgm:prSet/>
      <dgm:spPr/>
      <dgm:t>
        <a:bodyPr/>
        <a:lstStyle/>
        <a:p>
          <a:endParaRPr lang="sv-SE"/>
        </a:p>
      </dgm:t>
    </dgm:pt>
    <dgm:pt modelId="{F087103E-8324-4FF3-B001-3306734A60EE}" type="parTrans" cxnId="{C9729A99-FE80-4D0B-81D8-E65F89D2584C}">
      <dgm:prSet/>
      <dgm:spPr/>
      <dgm:t>
        <a:bodyPr/>
        <a:lstStyle/>
        <a:p>
          <a:endParaRPr lang="sv-SE"/>
        </a:p>
      </dgm:t>
    </dgm:pt>
    <dgm:pt modelId="{AE56E723-DE35-4AD4-8F3F-EE5AD4978456}" type="sibTrans" cxnId="{C9729A99-FE80-4D0B-81D8-E65F89D2584C}">
      <dgm:prSet/>
      <dgm:spPr/>
      <dgm:t>
        <a:bodyPr/>
        <a:lstStyle/>
        <a:p>
          <a:endParaRPr lang="sv-SE"/>
        </a:p>
      </dgm:t>
    </dgm:pt>
    <dgm:pt modelId="{A07A2379-CE64-4D27-A615-05DD748AFAFA}">
      <dgm:prSet/>
      <dgm:spPr/>
      <dgm:t>
        <a:bodyPr/>
        <a:lstStyle/>
        <a:p>
          <a:endParaRPr lang="sv-SE"/>
        </a:p>
      </dgm:t>
    </dgm:pt>
    <dgm:pt modelId="{E1F5A072-7C56-497A-8AAD-D58B99D4AC58}" type="parTrans" cxnId="{0C177434-2B63-408F-803F-9584DFEADA5B}">
      <dgm:prSet/>
      <dgm:spPr/>
      <dgm:t>
        <a:bodyPr/>
        <a:lstStyle/>
        <a:p>
          <a:endParaRPr lang="sv-SE"/>
        </a:p>
      </dgm:t>
    </dgm:pt>
    <dgm:pt modelId="{39E98EA7-0DDD-4D78-BFAA-11DA5C03F18F}" type="sibTrans" cxnId="{0C177434-2B63-408F-803F-9584DFEADA5B}">
      <dgm:prSet/>
      <dgm:spPr/>
      <dgm:t>
        <a:bodyPr/>
        <a:lstStyle/>
        <a:p>
          <a:endParaRPr lang="sv-SE"/>
        </a:p>
      </dgm:t>
    </dgm:pt>
    <dgm:pt modelId="{FA052E53-A110-4DE0-8781-D5624B49C7D3}">
      <dgm:prSet/>
      <dgm:spPr/>
      <dgm:t>
        <a:bodyPr/>
        <a:lstStyle/>
        <a:p>
          <a:endParaRPr lang="sv-SE"/>
        </a:p>
      </dgm:t>
    </dgm:pt>
    <dgm:pt modelId="{34A58B46-4F74-416B-9AA8-7EE2E5651FA2}" type="parTrans" cxnId="{0CD2F4BE-7B72-46CC-B7B9-D511F61633EB}">
      <dgm:prSet/>
      <dgm:spPr/>
      <dgm:t>
        <a:bodyPr/>
        <a:lstStyle/>
        <a:p>
          <a:endParaRPr lang="sv-SE"/>
        </a:p>
      </dgm:t>
    </dgm:pt>
    <dgm:pt modelId="{33C9E5A2-DCF0-4B85-A6C4-9D9074201353}" type="sibTrans" cxnId="{0CD2F4BE-7B72-46CC-B7B9-D511F61633EB}">
      <dgm:prSet/>
      <dgm:spPr/>
      <dgm:t>
        <a:bodyPr/>
        <a:lstStyle/>
        <a:p>
          <a:endParaRPr lang="sv-SE"/>
        </a:p>
      </dgm:t>
    </dgm:pt>
    <dgm:pt modelId="{CF1DE360-B7A8-48E7-8B11-EDF85CC1137F}">
      <dgm:prSet/>
      <dgm:spPr/>
      <dgm:t>
        <a:bodyPr/>
        <a:lstStyle/>
        <a:p>
          <a:endParaRPr lang="sv-SE"/>
        </a:p>
      </dgm:t>
    </dgm:pt>
    <dgm:pt modelId="{75226D1B-FB2D-4B1C-8E4C-879A961D5053}" type="parTrans" cxnId="{E2C4EBC0-7931-4B0D-B173-406189423C18}">
      <dgm:prSet/>
      <dgm:spPr/>
      <dgm:t>
        <a:bodyPr/>
        <a:lstStyle/>
        <a:p>
          <a:endParaRPr lang="sv-SE"/>
        </a:p>
      </dgm:t>
    </dgm:pt>
    <dgm:pt modelId="{05448C10-0AE9-4936-9486-F67D73437F67}" type="sibTrans" cxnId="{E2C4EBC0-7931-4B0D-B173-406189423C18}">
      <dgm:prSet/>
      <dgm:spPr/>
      <dgm:t>
        <a:bodyPr/>
        <a:lstStyle/>
        <a:p>
          <a:endParaRPr lang="sv-SE"/>
        </a:p>
      </dgm:t>
    </dgm:pt>
    <dgm:pt modelId="{7D8095AF-4612-47BB-8E40-8814C8F213B2}">
      <dgm:prSet/>
      <dgm:spPr/>
      <dgm:t>
        <a:bodyPr/>
        <a:lstStyle/>
        <a:p>
          <a:r>
            <a:rPr lang="sv-SE"/>
            <a:t>August</a:t>
          </a:r>
        </a:p>
      </dgm:t>
    </dgm:pt>
    <dgm:pt modelId="{CBDB0881-A97A-45C6-8E14-0A6AAE818B17}" type="parTrans" cxnId="{1F977588-5E3E-4E5C-9209-8C8AB7B5D189}">
      <dgm:prSet/>
      <dgm:spPr/>
      <dgm:t>
        <a:bodyPr/>
        <a:lstStyle/>
        <a:p>
          <a:endParaRPr lang="sv-SE"/>
        </a:p>
      </dgm:t>
    </dgm:pt>
    <dgm:pt modelId="{4214A16B-3A79-4BA9-A0F7-7DFA260171B8}" type="sibTrans" cxnId="{1F977588-5E3E-4E5C-9209-8C8AB7B5D189}">
      <dgm:prSet/>
      <dgm:spPr/>
      <dgm:t>
        <a:bodyPr/>
        <a:lstStyle/>
        <a:p>
          <a:endParaRPr lang="sv-SE"/>
        </a:p>
      </dgm:t>
    </dgm:pt>
    <dgm:pt modelId="{188241A2-0B0F-441D-BC10-B94E31A9C42A}" type="pres">
      <dgm:prSet presAssocID="{21B7F2AD-42D8-4B6C-8ED6-00A4D512F47C}" presName="cycle" presStyleCnt="0">
        <dgm:presLayoutVars>
          <dgm:dir/>
          <dgm:resizeHandles val="exact"/>
        </dgm:presLayoutVars>
      </dgm:prSet>
      <dgm:spPr/>
    </dgm:pt>
    <dgm:pt modelId="{41AAB2EE-2730-4A90-9E08-D62B9CD7B104}" type="pres">
      <dgm:prSet presAssocID="{213FC38C-5F0C-483F-AB82-BA3790EF1A7B}" presName="dummy" presStyleCnt="0"/>
      <dgm:spPr/>
    </dgm:pt>
    <dgm:pt modelId="{EA196547-9349-4D25-B659-39181323407B}" type="pres">
      <dgm:prSet presAssocID="{213FC38C-5F0C-483F-AB82-BA3790EF1A7B}" presName="node" presStyleLbl="revTx" presStyleIdx="0" presStyleCnt="12">
        <dgm:presLayoutVars>
          <dgm:bulletEnabled val="1"/>
        </dgm:presLayoutVars>
      </dgm:prSet>
      <dgm:spPr/>
    </dgm:pt>
    <dgm:pt modelId="{175527C9-9647-41FF-9BB8-C7EA92B86C50}" type="pres">
      <dgm:prSet presAssocID="{936CA36E-AD81-447F-9A64-FA16247AA351}" presName="sibTrans" presStyleLbl="node1" presStyleIdx="0" presStyleCnt="12"/>
      <dgm:spPr/>
    </dgm:pt>
    <dgm:pt modelId="{6DAFBCC2-458A-48C4-A978-ADA3B3FBE931}" type="pres">
      <dgm:prSet presAssocID="{E79569FC-A913-4824-8646-AAB5893EAB68}" presName="dummy" presStyleCnt="0"/>
      <dgm:spPr/>
    </dgm:pt>
    <dgm:pt modelId="{B649A8D7-9E90-44AC-A2B7-28868CE45E79}" type="pres">
      <dgm:prSet presAssocID="{E79569FC-A913-4824-8646-AAB5893EAB68}" presName="node" presStyleLbl="revTx" presStyleIdx="1" presStyleCnt="12">
        <dgm:presLayoutVars>
          <dgm:bulletEnabled val="1"/>
        </dgm:presLayoutVars>
      </dgm:prSet>
      <dgm:spPr/>
    </dgm:pt>
    <dgm:pt modelId="{D739A904-4B32-4584-BAF8-B422AFABE7C0}" type="pres">
      <dgm:prSet presAssocID="{4EB9F988-0334-4CDA-A0D3-A21FA3F2CD72}" presName="sibTrans" presStyleLbl="node1" presStyleIdx="1" presStyleCnt="12"/>
      <dgm:spPr/>
    </dgm:pt>
    <dgm:pt modelId="{EB8B3670-406F-47F6-8800-58D1AF3CBED3}" type="pres">
      <dgm:prSet presAssocID="{023C62CE-55FC-4DE1-803D-EE6FDF173EA4}" presName="dummy" presStyleCnt="0"/>
      <dgm:spPr/>
    </dgm:pt>
    <dgm:pt modelId="{FE3A9DFC-16F6-439F-94FD-6E9D97A5E203}" type="pres">
      <dgm:prSet presAssocID="{023C62CE-55FC-4DE1-803D-EE6FDF173EA4}" presName="node" presStyleLbl="revTx" presStyleIdx="2" presStyleCnt="12">
        <dgm:presLayoutVars>
          <dgm:bulletEnabled val="1"/>
        </dgm:presLayoutVars>
      </dgm:prSet>
      <dgm:spPr/>
    </dgm:pt>
    <dgm:pt modelId="{E92BC2BD-3E1B-4DC4-A1A7-33956FFF36D6}" type="pres">
      <dgm:prSet presAssocID="{E869E3F2-3DA9-4E47-9B77-09374414287A}" presName="sibTrans" presStyleLbl="node1" presStyleIdx="2" presStyleCnt="12"/>
      <dgm:spPr/>
    </dgm:pt>
    <dgm:pt modelId="{BD224714-82F3-42E9-A6B1-9D577050715C}" type="pres">
      <dgm:prSet presAssocID="{326223F7-DF98-4281-8E9B-6F17291A1422}" presName="dummy" presStyleCnt="0"/>
      <dgm:spPr/>
    </dgm:pt>
    <dgm:pt modelId="{F649E9DC-6C6B-4A45-9DFB-6D92C3755D4A}" type="pres">
      <dgm:prSet presAssocID="{326223F7-DF98-4281-8E9B-6F17291A1422}" presName="node" presStyleLbl="revTx" presStyleIdx="3" presStyleCnt="12">
        <dgm:presLayoutVars>
          <dgm:bulletEnabled val="1"/>
        </dgm:presLayoutVars>
      </dgm:prSet>
      <dgm:spPr/>
    </dgm:pt>
    <dgm:pt modelId="{33E3DE66-858E-4C00-8E95-874F88CDC54B}" type="pres">
      <dgm:prSet presAssocID="{AE56E723-DE35-4AD4-8F3F-EE5AD4978456}" presName="sibTrans" presStyleLbl="node1" presStyleIdx="3" presStyleCnt="12"/>
      <dgm:spPr/>
    </dgm:pt>
    <dgm:pt modelId="{086F142B-0F39-4F7B-B574-F9C7EF03D5BC}" type="pres">
      <dgm:prSet presAssocID="{A07A2379-CE64-4D27-A615-05DD748AFAFA}" presName="dummy" presStyleCnt="0"/>
      <dgm:spPr/>
    </dgm:pt>
    <dgm:pt modelId="{CB117259-5268-483C-B37D-EE4B0D42774D}" type="pres">
      <dgm:prSet presAssocID="{A07A2379-CE64-4D27-A615-05DD748AFAFA}" presName="node" presStyleLbl="revTx" presStyleIdx="4" presStyleCnt="12">
        <dgm:presLayoutVars>
          <dgm:bulletEnabled val="1"/>
        </dgm:presLayoutVars>
      </dgm:prSet>
      <dgm:spPr/>
    </dgm:pt>
    <dgm:pt modelId="{41CD4474-AC92-4852-B3F5-EE537C098ADB}" type="pres">
      <dgm:prSet presAssocID="{39E98EA7-0DDD-4D78-BFAA-11DA5C03F18F}" presName="sibTrans" presStyleLbl="node1" presStyleIdx="4" presStyleCnt="12"/>
      <dgm:spPr/>
    </dgm:pt>
    <dgm:pt modelId="{79D1EBDC-FD47-4848-9DA8-0D8FE6EC8E17}" type="pres">
      <dgm:prSet presAssocID="{FA052E53-A110-4DE0-8781-D5624B49C7D3}" presName="dummy" presStyleCnt="0"/>
      <dgm:spPr/>
    </dgm:pt>
    <dgm:pt modelId="{91F16CB2-C0D8-4926-8642-225AD74A7EEB}" type="pres">
      <dgm:prSet presAssocID="{FA052E53-A110-4DE0-8781-D5624B49C7D3}" presName="node" presStyleLbl="revTx" presStyleIdx="5" presStyleCnt="12">
        <dgm:presLayoutVars>
          <dgm:bulletEnabled val="1"/>
        </dgm:presLayoutVars>
      </dgm:prSet>
      <dgm:spPr/>
    </dgm:pt>
    <dgm:pt modelId="{9606AB93-D7D0-4A3B-9BED-2DB9BFA546E0}" type="pres">
      <dgm:prSet presAssocID="{33C9E5A2-DCF0-4B85-A6C4-9D9074201353}" presName="sibTrans" presStyleLbl="node1" presStyleIdx="5" presStyleCnt="12"/>
      <dgm:spPr/>
    </dgm:pt>
    <dgm:pt modelId="{54E30F2F-BCB3-49D7-A30B-77373979593D}" type="pres">
      <dgm:prSet presAssocID="{CF1DE360-B7A8-48E7-8B11-EDF85CC1137F}" presName="dummy" presStyleCnt="0"/>
      <dgm:spPr/>
    </dgm:pt>
    <dgm:pt modelId="{26DDD9CD-BC93-4A31-AE13-BCC25B2F85E6}" type="pres">
      <dgm:prSet presAssocID="{CF1DE360-B7A8-48E7-8B11-EDF85CC1137F}" presName="node" presStyleLbl="revTx" presStyleIdx="6" presStyleCnt="12">
        <dgm:presLayoutVars>
          <dgm:bulletEnabled val="1"/>
        </dgm:presLayoutVars>
      </dgm:prSet>
      <dgm:spPr/>
    </dgm:pt>
    <dgm:pt modelId="{3C66E67E-D919-4FD9-B9E3-F39619C22083}" type="pres">
      <dgm:prSet presAssocID="{05448C10-0AE9-4936-9486-F67D73437F67}" presName="sibTrans" presStyleLbl="node1" presStyleIdx="6" presStyleCnt="12"/>
      <dgm:spPr/>
    </dgm:pt>
    <dgm:pt modelId="{5BDA89BB-42C8-4227-81A4-B7E01622DDFA}" type="pres">
      <dgm:prSet presAssocID="{7D8095AF-4612-47BB-8E40-8814C8F213B2}" presName="dummy" presStyleCnt="0"/>
      <dgm:spPr/>
    </dgm:pt>
    <dgm:pt modelId="{895482BA-0647-486B-B720-D721673E7F5F}" type="pres">
      <dgm:prSet presAssocID="{7D8095AF-4612-47BB-8E40-8814C8F213B2}" presName="node" presStyleLbl="revTx" presStyleIdx="7" presStyleCnt="12">
        <dgm:presLayoutVars>
          <dgm:bulletEnabled val="1"/>
        </dgm:presLayoutVars>
      </dgm:prSet>
      <dgm:spPr/>
    </dgm:pt>
    <dgm:pt modelId="{BCB7C280-0005-4250-AA35-F48530395A24}" type="pres">
      <dgm:prSet presAssocID="{4214A16B-3A79-4BA9-A0F7-7DFA260171B8}" presName="sibTrans" presStyleLbl="node1" presStyleIdx="7" presStyleCnt="12"/>
      <dgm:spPr/>
    </dgm:pt>
    <dgm:pt modelId="{4B1A934D-3194-4661-9C26-35FBB287572F}" type="pres">
      <dgm:prSet presAssocID="{3FCA130F-58FF-4640-B2D1-15FCF9A5B370}" presName="dummy" presStyleCnt="0"/>
      <dgm:spPr/>
    </dgm:pt>
    <dgm:pt modelId="{C4FDC38E-09BD-429C-82CC-E2A44D905013}" type="pres">
      <dgm:prSet presAssocID="{3FCA130F-58FF-4640-B2D1-15FCF9A5B370}" presName="node" presStyleLbl="revTx" presStyleIdx="8" presStyleCnt="12">
        <dgm:presLayoutVars>
          <dgm:bulletEnabled val="1"/>
        </dgm:presLayoutVars>
      </dgm:prSet>
      <dgm:spPr/>
    </dgm:pt>
    <dgm:pt modelId="{C3FA3D1C-BFCE-4A40-B019-C25701304224}" type="pres">
      <dgm:prSet presAssocID="{BB9A515A-9665-4C1F-8900-D63D8197AC61}" presName="sibTrans" presStyleLbl="node1" presStyleIdx="8" presStyleCnt="12"/>
      <dgm:spPr/>
    </dgm:pt>
    <dgm:pt modelId="{6DC04330-2C4B-453A-B9C9-73446EABCC80}" type="pres">
      <dgm:prSet presAssocID="{E53F90CF-616A-49EB-8802-8D308DC2DBE0}" presName="dummy" presStyleCnt="0"/>
      <dgm:spPr/>
    </dgm:pt>
    <dgm:pt modelId="{49B50A4C-9A50-4477-A358-8A7FCB9EF408}" type="pres">
      <dgm:prSet presAssocID="{E53F90CF-616A-49EB-8802-8D308DC2DBE0}" presName="node" presStyleLbl="revTx" presStyleIdx="9" presStyleCnt="12">
        <dgm:presLayoutVars>
          <dgm:bulletEnabled val="1"/>
        </dgm:presLayoutVars>
      </dgm:prSet>
      <dgm:spPr/>
    </dgm:pt>
    <dgm:pt modelId="{FFEA2109-8FF5-40B9-8F28-DDAC6AF9C280}" type="pres">
      <dgm:prSet presAssocID="{E1B023EA-EF9F-4BD0-B921-BB6AD7B95A5B}" presName="sibTrans" presStyleLbl="node1" presStyleIdx="9" presStyleCnt="12"/>
      <dgm:spPr/>
    </dgm:pt>
    <dgm:pt modelId="{A9217488-7EFA-4AB6-8F56-1A4EDF44A1A8}" type="pres">
      <dgm:prSet presAssocID="{6B514C29-69AC-4EFF-869F-C40208EC116D}" presName="dummy" presStyleCnt="0"/>
      <dgm:spPr/>
    </dgm:pt>
    <dgm:pt modelId="{6111E334-FCF5-4469-9A77-C364DD6E5794}" type="pres">
      <dgm:prSet presAssocID="{6B514C29-69AC-4EFF-869F-C40208EC116D}" presName="node" presStyleLbl="revTx" presStyleIdx="10" presStyleCnt="12">
        <dgm:presLayoutVars>
          <dgm:bulletEnabled val="1"/>
        </dgm:presLayoutVars>
      </dgm:prSet>
      <dgm:spPr/>
    </dgm:pt>
    <dgm:pt modelId="{237665AA-D142-4E85-8A56-FD526E84F6F9}" type="pres">
      <dgm:prSet presAssocID="{3376064B-986C-4945-93D3-22D4141FA101}" presName="sibTrans" presStyleLbl="node1" presStyleIdx="10" presStyleCnt="12"/>
      <dgm:spPr/>
    </dgm:pt>
    <dgm:pt modelId="{2759CB3D-3D69-447A-B93F-66C37BFAE726}" type="pres">
      <dgm:prSet presAssocID="{33B5A346-4251-4F9D-9196-18FF9CA0E570}" presName="dummy" presStyleCnt="0"/>
      <dgm:spPr/>
    </dgm:pt>
    <dgm:pt modelId="{B06ABCF6-C207-44F2-A0F9-F9201C162B6F}" type="pres">
      <dgm:prSet presAssocID="{33B5A346-4251-4F9D-9196-18FF9CA0E570}" presName="node" presStyleLbl="revTx" presStyleIdx="11" presStyleCnt="12">
        <dgm:presLayoutVars>
          <dgm:bulletEnabled val="1"/>
        </dgm:presLayoutVars>
      </dgm:prSet>
      <dgm:spPr/>
    </dgm:pt>
    <dgm:pt modelId="{F219CF4B-AE32-43DB-957C-DE330D235045}" type="pres">
      <dgm:prSet presAssocID="{E11ED5D8-3C67-45F6-9C98-6B4C0CDC56A4}" presName="sibTrans" presStyleLbl="node1" presStyleIdx="11" presStyleCnt="12"/>
      <dgm:spPr/>
    </dgm:pt>
  </dgm:ptLst>
  <dgm:cxnLst>
    <dgm:cxn modelId="{CAADCB0B-553D-4EA5-A1D2-D3A4BCB40BDC}" srcId="{21B7F2AD-42D8-4B6C-8ED6-00A4D512F47C}" destId="{33B5A346-4251-4F9D-9196-18FF9CA0E570}" srcOrd="11" destOrd="0" parTransId="{4EC4F46E-B91A-43E3-8C0A-F6CD8433E9A8}" sibTransId="{E11ED5D8-3C67-45F6-9C98-6B4C0CDC56A4}"/>
    <dgm:cxn modelId="{793FB912-1C7C-447B-9B66-3A9E77844A45}" srcId="{21B7F2AD-42D8-4B6C-8ED6-00A4D512F47C}" destId="{E79569FC-A913-4824-8646-AAB5893EAB68}" srcOrd="1" destOrd="0" parTransId="{4A45B9BD-7244-4890-9B0A-C9B706206CDC}" sibTransId="{4EB9F988-0334-4CDA-A0D3-A21FA3F2CD72}"/>
    <dgm:cxn modelId="{E56EB023-7D5D-4999-BC1C-4210F4B2B052}" srcId="{21B7F2AD-42D8-4B6C-8ED6-00A4D512F47C}" destId="{E53F90CF-616A-49EB-8802-8D308DC2DBE0}" srcOrd="9" destOrd="0" parTransId="{186C10DE-CF19-4188-A918-40EEA39AA310}" sibTransId="{E1B023EA-EF9F-4BD0-B921-BB6AD7B95A5B}"/>
    <dgm:cxn modelId="{0C177434-2B63-408F-803F-9584DFEADA5B}" srcId="{21B7F2AD-42D8-4B6C-8ED6-00A4D512F47C}" destId="{A07A2379-CE64-4D27-A615-05DD748AFAFA}" srcOrd="4" destOrd="0" parTransId="{E1F5A072-7C56-497A-8AAD-D58B99D4AC58}" sibTransId="{39E98EA7-0DDD-4D78-BFAA-11DA5C03F18F}"/>
    <dgm:cxn modelId="{36A3CA38-6D21-4549-91EA-93516E1479A3}" type="presOf" srcId="{4214A16B-3A79-4BA9-A0F7-7DFA260171B8}" destId="{BCB7C280-0005-4250-AA35-F48530395A24}" srcOrd="0" destOrd="0" presId="urn:microsoft.com/office/officeart/2005/8/layout/cycle1"/>
    <dgm:cxn modelId="{DF74583B-A836-44CE-8C73-DEF661BB58FF}" type="presOf" srcId="{05448C10-0AE9-4936-9486-F67D73437F67}" destId="{3C66E67E-D919-4FD9-B9E3-F39619C22083}" srcOrd="0" destOrd="0" presId="urn:microsoft.com/office/officeart/2005/8/layout/cycle1"/>
    <dgm:cxn modelId="{B0533662-6185-4DA5-B28B-52E38E388144}" type="presOf" srcId="{BB9A515A-9665-4C1F-8900-D63D8197AC61}" destId="{C3FA3D1C-BFCE-4A40-B019-C25701304224}" srcOrd="0" destOrd="0" presId="urn:microsoft.com/office/officeart/2005/8/layout/cycle1"/>
    <dgm:cxn modelId="{D2BE5346-7A81-41D0-8390-9330BC748A70}" type="presOf" srcId="{4EB9F988-0334-4CDA-A0D3-A21FA3F2CD72}" destId="{D739A904-4B32-4584-BAF8-B422AFABE7C0}" srcOrd="0" destOrd="0" presId="urn:microsoft.com/office/officeart/2005/8/layout/cycle1"/>
    <dgm:cxn modelId="{89AF2169-F4AA-4202-889D-2B70A2D376F0}" type="presOf" srcId="{023C62CE-55FC-4DE1-803D-EE6FDF173EA4}" destId="{FE3A9DFC-16F6-439F-94FD-6E9D97A5E203}" srcOrd="0" destOrd="0" presId="urn:microsoft.com/office/officeart/2005/8/layout/cycle1"/>
    <dgm:cxn modelId="{20B3ED6A-8104-44C3-B10A-97A5A9C33A08}" srcId="{21B7F2AD-42D8-4B6C-8ED6-00A4D512F47C}" destId="{3FCA130F-58FF-4640-B2D1-15FCF9A5B370}" srcOrd="8" destOrd="0" parTransId="{18DEEC4D-4128-48EF-AA97-F6B275991D03}" sibTransId="{BB9A515A-9665-4C1F-8900-D63D8197AC61}"/>
    <dgm:cxn modelId="{DAC3EE4D-FC96-4660-A3FD-5FBB68A7CC8C}" type="presOf" srcId="{936CA36E-AD81-447F-9A64-FA16247AA351}" destId="{175527C9-9647-41FF-9BB8-C7EA92B86C50}" srcOrd="0" destOrd="0" presId="urn:microsoft.com/office/officeart/2005/8/layout/cycle1"/>
    <dgm:cxn modelId="{091D9B55-B51A-49CE-8395-BC5EA3F6CC12}" type="presOf" srcId="{E79569FC-A913-4824-8646-AAB5893EAB68}" destId="{B649A8D7-9E90-44AC-A2B7-28868CE45E79}" srcOrd="0" destOrd="0" presId="urn:microsoft.com/office/officeart/2005/8/layout/cycle1"/>
    <dgm:cxn modelId="{FC58A179-BC2B-4CE6-B673-C1CA1B2D9B72}" type="presOf" srcId="{33B5A346-4251-4F9D-9196-18FF9CA0E570}" destId="{B06ABCF6-C207-44F2-A0F9-F9201C162B6F}" srcOrd="0" destOrd="0" presId="urn:microsoft.com/office/officeart/2005/8/layout/cycle1"/>
    <dgm:cxn modelId="{F650427A-3C76-4847-8384-144069249D0D}" type="presOf" srcId="{33C9E5A2-DCF0-4B85-A6C4-9D9074201353}" destId="{9606AB93-D7D0-4A3B-9BED-2DB9BFA546E0}" srcOrd="0" destOrd="0" presId="urn:microsoft.com/office/officeart/2005/8/layout/cycle1"/>
    <dgm:cxn modelId="{1F977588-5E3E-4E5C-9209-8C8AB7B5D189}" srcId="{21B7F2AD-42D8-4B6C-8ED6-00A4D512F47C}" destId="{7D8095AF-4612-47BB-8E40-8814C8F213B2}" srcOrd="7" destOrd="0" parTransId="{CBDB0881-A97A-45C6-8E14-0A6AAE818B17}" sibTransId="{4214A16B-3A79-4BA9-A0F7-7DFA260171B8}"/>
    <dgm:cxn modelId="{829AC388-03FA-426E-84E9-93D476AAEB89}" type="presOf" srcId="{7D8095AF-4612-47BB-8E40-8814C8F213B2}" destId="{895482BA-0647-486B-B720-D721673E7F5F}" srcOrd="0" destOrd="0" presId="urn:microsoft.com/office/officeart/2005/8/layout/cycle1"/>
    <dgm:cxn modelId="{BF3BF388-FE13-450F-BE5B-F69972EB8CD1}" type="presOf" srcId="{213FC38C-5F0C-483F-AB82-BA3790EF1A7B}" destId="{EA196547-9349-4D25-B659-39181323407B}" srcOrd="0" destOrd="0" presId="urn:microsoft.com/office/officeart/2005/8/layout/cycle1"/>
    <dgm:cxn modelId="{E193548F-851B-4130-9E43-BC389C53149D}" type="presOf" srcId="{E53F90CF-616A-49EB-8802-8D308DC2DBE0}" destId="{49B50A4C-9A50-4477-A358-8A7FCB9EF408}" srcOrd="0" destOrd="0" presId="urn:microsoft.com/office/officeart/2005/8/layout/cycle1"/>
    <dgm:cxn modelId="{E43EE292-F16C-4D85-BEDC-D3474B4B4976}" type="presOf" srcId="{E1B023EA-EF9F-4BD0-B921-BB6AD7B95A5B}" destId="{FFEA2109-8FF5-40B9-8F28-DDAC6AF9C280}" srcOrd="0" destOrd="0" presId="urn:microsoft.com/office/officeart/2005/8/layout/cycle1"/>
    <dgm:cxn modelId="{217F9194-3A6C-4D29-BC44-7A0C05CB9CDD}" type="presOf" srcId="{3376064B-986C-4945-93D3-22D4141FA101}" destId="{237665AA-D142-4E85-8A56-FD526E84F6F9}" srcOrd="0" destOrd="0" presId="urn:microsoft.com/office/officeart/2005/8/layout/cycle1"/>
    <dgm:cxn modelId="{0D846595-316E-4183-838F-8E3660F20783}" srcId="{21B7F2AD-42D8-4B6C-8ED6-00A4D512F47C}" destId="{6B514C29-69AC-4EFF-869F-C40208EC116D}" srcOrd="10" destOrd="0" parTransId="{AEBC7F88-88D9-4CD6-87B5-1D5A72735A63}" sibTransId="{3376064B-986C-4945-93D3-22D4141FA101}"/>
    <dgm:cxn modelId="{C9729A99-FE80-4D0B-81D8-E65F89D2584C}" srcId="{21B7F2AD-42D8-4B6C-8ED6-00A4D512F47C}" destId="{326223F7-DF98-4281-8E9B-6F17291A1422}" srcOrd="3" destOrd="0" parTransId="{F087103E-8324-4FF3-B001-3306734A60EE}" sibTransId="{AE56E723-DE35-4AD4-8F3F-EE5AD4978456}"/>
    <dgm:cxn modelId="{01F8449C-1766-4284-B3BE-93F998FE74C7}" type="presOf" srcId="{E869E3F2-3DA9-4E47-9B77-09374414287A}" destId="{E92BC2BD-3E1B-4DC4-A1A7-33956FFF36D6}" srcOrd="0" destOrd="0" presId="urn:microsoft.com/office/officeart/2005/8/layout/cycle1"/>
    <dgm:cxn modelId="{939F72A8-2F43-4AEF-8825-C87481850510}" type="presOf" srcId="{21B7F2AD-42D8-4B6C-8ED6-00A4D512F47C}" destId="{188241A2-0B0F-441D-BC10-B94E31A9C42A}" srcOrd="0" destOrd="0" presId="urn:microsoft.com/office/officeart/2005/8/layout/cycle1"/>
    <dgm:cxn modelId="{5A8FABB1-415B-4E3E-976A-74E3AEF5D726}" type="presOf" srcId="{E11ED5D8-3C67-45F6-9C98-6B4C0CDC56A4}" destId="{F219CF4B-AE32-43DB-957C-DE330D235045}" srcOrd="0" destOrd="0" presId="urn:microsoft.com/office/officeart/2005/8/layout/cycle1"/>
    <dgm:cxn modelId="{78328DBA-5F7C-43C5-921D-91BBE1842DFE}" type="presOf" srcId="{FA052E53-A110-4DE0-8781-D5624B49C7D3}" destId="{91F16CB2-C0D8-4926-8642-225AD74A7EEB}" srcOrd="0" destOrd="0" presId="urn:microsoft.com/office/officeart/2005/8/layout/cycle1"/>
    <dgm:cxn modelId="{0CD2F4BE-7B72-46CC-B7B9-D511F61633EB}" srcId="{21B7F2AD-42D8-4B6C-8ED6-00A4D512F47C}" destId="{FA052E53-A110-4DE0-8781-D5624B49C7D3}" srcOrd="5" destOrd="0" parTransId="{34A58B46-4F74-416B-9AA8-7EE2E5651FA2}" sibTransId="{33C9E5A2-DCF0-4B85-A6C4-9D9074201353}"/>
    <dgm:cxn modelId="{741219C0-F6D3-4E89-8026-9B2DE48B01BE}" srcId="{21B7F2AD-42D8-4B6C-8ED6-00A4D512F47C}" destId="{213FC38C-5F0C-483F-AB82-BA3790EF1A7B}" srcOrd="0" destOrd="0" parTransId="{2C4312FB-A725-4A6A-A124-4519D2DF0076}" sibTransId="{936CA36E-AD81-447F-9A64-FA16247AA351}"/>
    <dgm:cxn modelId="{E2C4EBC0-7931-4B0D-B173-406189423C18}" srcId="{21B7F2AD-42D8-4B6C-8ED6-00A4D512F47C}" destId="{CF1DE360-B7A8-48E7-8B11-EDF85CC1137F}" srcOrd="6" destOrd="0" parTransId="{75226D1B-FB2D-4B1C-8E4C-879A961D5053}" sibTransId="{05448C10-0AE9-4936-9486-F67D73437F67}"/>
    <dgm:cxn modelId="{F194F9C1-7C9A-4DE6-8108-B36FB5CF354F}" type="presOf" srcId="{39E98EA7-0DDD-4D78-BFAA-11DA5C03F18F}" destId="{41CD4474-AC92-4852-B3F5-EE537C098ADB}" srcOrd="0" destOrd="0" presId="urn:microsoft.com/office/officeart/2005/8/layout/cycle1"/>
    <dgm:cxn modelId="{80B690C2-861D-43D4-81E5-2909487A5C75}" type="presOf" srcId="{A07A2379-CE64-4D27-A615-05DD748AFAFA}" destId="{CB117259-5268-483C-B37D-EE4B0D42774D}" srcOrd="0" destOrd="0" presId="urn:microsoft.com/office/officeart/2005/8/layout/cycle1"/>
    <dgm:cxn modelId="{2DA46AC5-3AB0-4554-9F8F-7A68431E2C2F}" type="presOf" srcId="{6B514C29-69AC-4EFF-869F-C40208EC116D}" destId="{6111E334-FCF5-4469-9A77-C364DD6E5794}" srcOrd="0" destOrd="0" presId="urn:microsoft.com/office/officeart/2005/8/layout/cycle1"/>
    <dgm:cxn modelId="{68859BC6-8EE9-4AFE-9D4D-5628DDBA824B}" srcId="{21B7F2AD-42D8-4B6C-8ED6-00A4D512F47C}" destId="{023C62CE-55FC-4DE1-803D-EE6FDF173EA4}" srcOrd="2" destOrd="0" parTransId="{6F9ADA4D-AA19-4A3A-AC54-26901F0A8ACF}" sibTransId="{E869E3F2-3DA9-4E47-9B77-09374414287A}"/>
    <dgm:cxn modelId="{DAD0F3D7-60C4-4145-A899-9F5C6090B745}" type="presOf" srcId="{CF1DE360-B7A8-48E7-8B11-EDF85CC1137F}" destId="{26DDD9CD-BC93-4A31-AE13-BCC25B2F85E6}" srcOrd="0" destOrd="0" presId="urn:microsoft.com/office/officeart/2005/8/layout/cycle1"/>
    <dgm:cxn modelId="{FA0FEBE7-A494-448F-ACAC-D3F49ACDD127}" type="presOf" srcId="{3FCA130F-58FF-4640-B2D1-15FCF9A5B370}" destId="{C4FDC38E-09BD-429C-82CC-E2A44D905013}" srcOrd="0" destOrd="0" presId="urn:microsoft.com/office/officeart/2005/8/layout/cycle1"/>
    <dgm:cxn modelId="{2C32D8EB-E8F6-4859-AD95-99E4961971F7}" type="presOf" srcId="{326223F7-DF98-4281-8E9B-6F17291A1422}" destId="{F649E9DC-6C6B-4A45-9DFB-6D92C3755D4A}" srcOrd="0" destOrd="0" presId="urn:microsoft.com/office/officeart/2005/8/layout/cycle1"/>
    <dgm:cxn modelId="{FADF0CFE-8500-468E-9D87-ECC9E4C96AE2}" type="presOf" srcId="{AE56E723-DE35-4AD4-8F3F-EE5AD4978456}" destId="{33E3DE66-858E-4C00-8E95-874F88CDC54B}" srcOrd="0" destOrd="0" presId="urn:microsoft.com/office/officeart/2005/8/layout/cycle1"/>
    <dgm:cxn modelId="{66A51743-F18B-4649-AEC7-620C0281CC61}" type="presParOf" srcId="{188241A2-0B0F-441D-BC10-B94E31A9C42A}" destId="{41AAB2EE-2730-4A90-9E08-D62B9CD7B104}" srcOrd="0" destOrd="0" presId="urn:microsoft.com/office/officeart/2005/8/layout/cycle1"/>
    <dgm:cxn modelId="{33909526-F8ED-4869-BE2B-88511BE89B98}" type="presParOf" srcId="{188241A2-0B0F-441D-BC10-B94E31A9C42A}" destId="{EA196547-9349-4D25-B659-39181323407B}" srcOrd="1" destOrd="0" presId="urn:microsoft.com/office/officeart/2005/8/layout/cycle1"/>
    <dgm:cxn modelId="{F07A64DB-F419-483E-A916-DA0B12E43B72}" type="presParOf" srcId="{188241A2-0B0F-441D-BC10-B94E31A9C42A}" destId="{175527C9-9647-41FF-9BB8-C7EA92B86C50}" srcOrd="2" destOrd="0" presId="urn:microsoft.com/office/officeart/2005/8/layout/cycle1"/>
    <dgm:cxn modelId="{5764B3A6-A6AC-45A6-B64D-7E2CD618FAF8}" type="presParOf" srcId="{188241A2-0B0F-441D-BC10-B94E31A9C42A}" destId="{6DAFBCC2-458A-48C4-A978-ADA3B3FBE931}" srcOrd="3" destOrd="0" presId="urn:microsoft.com/office/officeart/2005/8/layout/cycle1"/>
    <dgm:cxn modelId="{AD34958A-D332-4C2A-825C-7101D06C0281}" type="presParOf" srcId="{188241A2-0B0F-441D-BC10-B94E31A9C42A}" destId="{B649A8D7-9E90-44AC-A2B7-28868CE45E79}" srcOrd="4" destOrd="0" presId="urn:microsoft.com/office/officeart/2005/8/layout/cycle1"/>
    <dgm:cxn modelId="{F67DCACE-954A-48BB-B8DC-351B30ADE267}" type="presParOf" srcId="{188241A2-0B0F-441D-BC10-B94E31A9C42A}" destId="{D739A904-4B32-4584-BAF8-B422AFABE7C0}" srcOrd="5" destOrd="0" presId="urn:microsoft.com/office/officeart/2005/8/layout/cycle1"/>
    <dgm:cxn modelId="{03A9C93D-1EF3-4337-8CFA-229BABE8FC0E}" type="presParOf" srcId="{188241A2-0B0F-441D-BC10-B94E31A9C42A}" destId="{EB8B3670-406F-47F6-8800-58D1AF3CBED3}" srcOrd="6" destOrd="0" presId="urn:microsoft.com/office/officeart/2005/8/layout/cycle1"/>
    <dgm:cxn modelId="{F0320EEA-CD1B-410F-8714-C8434E7AD812}" type="presParOf" srcId="{188241A2-0B0F-441D-BC10-B94E31A9C42A}" destId="{FE3A9DFC-16F6-439F-94FD-6E9D97A5E203}" srcOrd="7" destOrd="0" presId="urn:microsoft.com/office/officeart/2005/8/layout/cycle1"/>
    <dgm:cxn modelId="{32CE9CA6-ED68-44BE-B240-373227751739}" type="presParOf" srcId="{188241A2-0B0F-441D-BC10-B94E31A9C42A}" destId="{E92BC2BD-3E1B-4DC4-A1A7-33956FFF36D6}" srcOrd="8" destOrd="0" presId="urn:microsoft.com/office/officeart/2005/8/layout/cycle1"/>
    <dgm:cxn modelId="{77246F13-9B3B-4B8E-9B62-6185B089C270}" type="presParOf" srcId="{188241A2-0B0F-441D-BC10-B94E31A9C42A}" destId="{BD224714-82F3-42E9-A6B1-9D577050715C}" srcOrd="9" destOrd="0" presId="urn:microsoft.com/office/officeart/2005/8/layout/cycle1"/>
    <dgm:cxn modelId="{43744614-9185-497A-8DF6-0D745D397ED4}" type="presParOf" srcId="{188241A2-0B0F-441D-BC10-B94E31A9C42A}" destId="{F649E9DC-6C6B-4A45-9DFB-6D92C3755D4A}" srcOrd="10" destOrd="0" presId="urn:microsoft.com/office/officeart/2005/8/layout/cycle1"/>
    <dgm:cxn modelId="{D63D3F11-E572-43C1-A3F5-1EB0986B17AB}" type="presParOf" srcId="{188241A2-0B0F-441D-BC10-B94E31A9C42A}" destId="{33E3DE66-858E-4C00-8E95-874F88CDC54B}" srcOrd="11" destOrd="0" presId="urn:microsoft.com/office/officeart/2005/8/layout/cycle1"/>
    <dgm:cxn modelId="{9C79CC45-D103-485C-84B5-8F539F639A38}" type="presParOf" srcId="{188241A2-0B0F-441D-BC10-B94E31A9C42A}" destId="{086F142B-0F39-4F7B-B574-F9C7EF03D5BC}" srcOrd="12" destOrd="0" presId="urn:microsoft.com/office/officeart/2005/8/layout/cycle1"/>
    <dgm:cxn modelId="{4D58A177-4E93-4F6F-B04B-897F4DD62324}" type="presParOf" srcId="{188241A2-0B0F-441D-BC10-B94E31A9C42A}" destId="{CB117259-5268-483C-B37D-EE4B0D42774D}" srcOrd="13" destOrd="0" presId="urn:microsoft.com/office/officeart/2005/8/layout/cycle1"/>
    <dgm:cxn modelId="{933797D6-1F92-47D7-84C5-E6570492CD7C}" type="presParOf" srcId="{188241A2-0B0F-441D-BC10-B94E31A9C42A}" destId="{41CD4474-AC92-4852-B3F5-EE537C098ADB}" srcOrd="14" destOrd="0" presId="urn:microsoft.com/office/officeart/2005/8/layout/cycle1"/>
    <dgm:cxn modelId="{F12884B6-C92D-42AA-8ED4-E4CD2C16F7A6}" type="presParOf" srcId="{188241A2-0B0F-441D-BC10-B94E31A9C42A}" destId="{79D1EBDC-FD47-4848-9DA8-0D8FE6EC8E17}" srcOrd="15" destOrd="0" presId="urn:microsoft.com/office/officeart/2005/8/layout/cycle1"/>
    <dgm:cxn modelId="{F60735BD-9BC2-40A2-9E62-90613F020D81}" type="presParOf" srcId="{188241A2-0B0F-441D-BC10-B94E31A9C42A}" destId="{91F16CB2-C0D8-4926-8642-225AD74A7EEB}" srcOrd="16" destOrd="0" presId="urn:microsoft.com/office/officeart/2005/8/layout/cycle1"/>
    <dgm:cxn modelId="{CA380A95-B6A4-42B8-8779-84E0038B7976}" type="presParOf" srcId="{188241A2-0B0F-441D-BC10-B94E31A9C42A}" destId="{9606AB93-D7D0-4A3B-9BED-2DB9BFA546E0}" srcOrd="17" destOrd="0" presId="urn:microsoft.com/office/officeart/2005/8/layout/cycle1"/>
    <dgm:cxn modelId="{29C539C4-5DB0-41C1-87E3-64E729DE1E1A}" type="presParOf" srcId="{188241A2-0B0F-441D-BC10-B94E31A9C42A}" destId="{54E30F2F-BCB3-49D7-A30B-77373979593D}" srcOrd="18" destOrd="0" presId="urn:microsoft.com/office/officeart/2005/8/layout/cycle1"/>
    <dgm:cxn modelId="{87F37498-7E34-4F7D-A88B-8061A5963A20}" type="presParOf" srcId="{188241A2-0B0F-441D-BC10-B94E31A9C42A}" destId="{26DDD9CD-BC93-4A31-AE13-BCC25B2F85E6}" srcOrd="19" destOrd="0" presId="urn:microsoft.com/office/officeart/2005/8/layout/cycle1"/>
    <dgm:cxn modelId="{F0065192-356F-4A2A-8228-0454B7BC464C}" type="presParOf" srcId="{188241A2-0B0F-441D-BC10-B94E31A9C42A}" destId="{3C66E67E-D919-4FD9-B9E3-F39619C22083}" srcOrd="20" destOrd="0" presId="urn:microsoft.com/office/officeart/2005/8/layout/cycle1"/>
    <dgm:cxn modelId="{E71BBA05-1D4B-4A63-85E9-B44A9E1BC629}" type="presParOf" srcId="{188241A2-0B0F-441D-BC10-B94E31A9C42A}" destId="{5BDA89BB-42C8-4227-81A4-B7E01622DDFA}" srcOrd="21" destOrd="0" presId="urn:microsoft.com/office/officeart/2005/8/layout/cycle1"/>
    <dgm:cxn modelId="{DCB15C6D-FFBF-4505-9378-3C757EF6342F}" type="presParOf" srcId="{188241A2-0B0F-441D-BC10-B94E31A9C42A}" destId="{895482BA-0647-486B-B720-D721673E7F5F}" srcOrd="22" destOrd="0" presId="urn:microsoft.com/office/officeart/2005/8/layout/cycle1"/>
    <dgm:cxn modelId="{A4651A16-5574-4D68-AED1-80849C8A6353}" type="presParOf" srcId="{188241A2-0B0F-441D-BC10-B94E31A9C42A}" destId="{BCB7C280-0005-4250-AA35-F48530395A24}" srcOrd="23" destOrd="0" presId="urn:microsoft.com/office/officeart/2005/8/layout/cycle1"/>
    <dgm:cxn modelId="{92DD1431-2AAF-497C-B5CF-51845E6DF7B4}" type="presParOf" srcId="{188241A2-0B0F-441D-BC10-B94E31A9C42A}" destId="{4B1A934D-3194-4661-9C26-35FBB287572F}" srcOrd="24" destOrd="0" presId="urn:microsoft.com/office/officeart/2005/8/layout/cycle1"/>
    <dgm:cxn modelId="{93774064-89C6-42D6-A1B8-1CEDD35CC3BF}" type="presParOf" srcId="{188241A2-0B0F-441D-BC10-B94E31A9C42A}" destId="{C4FDC38E-09BD-429C-82CC-E2A44D905013}" srcOrd="25" destOrd="0" presId="urn:microsoft.com/office/officeart/2005/8/layout/cycle1"/>
    <dgm:cxn modelId="{191183B4-8306-4940-9D9A-136F2577934A}" type="presParOf" srcId="{188241A2-0B0F-441D-BC10-B94E31A9C42A}" destId="{C3FA3D1C-BFCE-4A40-B019-C25701304224}" srcOrd="26" destOrd="0" presId="urn:microsoft.com/office/officeart/2005/8/layout/cycle1"/>
    <dgm:cxn modelId="{3D3FB484-A7D2-4F4A-8A58-461B275D5CF7}" type="presParOf" srcId="{188241A2-0B0F-441D-BC10-B94E31A9C42A}" destId="{6DC04330-2C4B-453A-B9C9-73446EABCC80}" srcOrd="27" destOrd="0" presId="urn:microsoft.com/office/officeart/2005/8/layout/cycle1"/>
    <dgm:cxn modelId="{DCBD2E63-4A97-4F30-AF81-8DF63A60FA95}" type="presParOf" srcId="{188241A2-0B0F-441D-BC10-B94E31A9C42A}" destId="{49B50A4C-9A50-4477-A358-8A7FCB9EF408}" srcOrd="28" destOrd="0" presId="urn:microsoft.com/office/officeart/2005/8/layout/cycle1"/>
    <dgm:cxn modelId="{8269866A-8032-4C1D-84CD-D525BA3C70C1}" type="presParOf" srcId="{188241A2-0B0F-441D-BC10-B94E31A9C42A}" destId="{FFEA2109-8FF5-40B9-8F28-DDAC6AF9C280}" srcOrd="29" destOrd="0" presId="urn:microsoft.com/office/officeart/2005/8/layout/cycle1"/>
    <dgm:cxn modelId="{CC75FA76-F6A2-4E5F-BD78-A55648F5DCB7}" type="presParOf" srcId="{188241A2-0B0F-441D-BC10-B94E31A9C42A}" destId="{A9217488-7EFA-4AB6-8F56-1A4EDF44A1A8}" srcOrd="30" destOrd="0" presId="urn:microsoft.com/office/officeart/2005/8/layout/cycle1"/>
    <dgm:cxn modelId="{0330E5D3-5C31-478B-A468-BCFD32073297}" type="presParOf" srcId="{188241A2-0B0F-441D-BC10-B94E31A9C42A}" destId="{6111E334-FCF5-4469-9A77-C364DD6E5794}" srcOrd="31" destOrd="0" presId="urn:microsoft.com/office/officeart/2005/8/layout/cycle1"/>
    <dgm:cxn modelId="{A57D3C37-29E4-45C2-A982-ED94BDB9AE99}" type="presParOf" srcId="{188241A2-0B0F-441D-BC10-B94E31A9C42A}" destId="{237665AA-D142-4E85-8A56-FD526E84F6F9}" srcOrd="32" destOrd="0" presId="urn:microsoft.com/office/officeart/2005/8/layout/cycle1"/>
    <dgm:cxn modelId="{E6168F50-86BE-486E-BECD-0D11FA658575}" type="presParOf" srcId="{188241A2-0B0F-441D-BC10-B94E31A9C42A}" destId="{2759CB3D-3D69-447A-B93F-66C37BFAE726}" srcOrd="33" destOrd="0" presId="urn:microsoft.com/office/officeart/2005/8/layout/cycle1"/>
    <dgm:cxn modelId="{562A2E5A-E130-4603-8CFE-C92A23BEAA9E}" type="presParOf" srcId="{188241A2-0B0F-441D-BC10-B94E31A9C42A}" destId="{B06ABCF6-C207-44F2-A0F9-F9201C162B6F}" srcOrd="34" destOrd="0" presId="urn:microsoft.com/office/officeart/2005/8/layout/cycle1"/>
    <dgm:cxn modelId="{AF6CACE6-F153-4CF3-A95F-35E4E45E73B1}" type="presParOf" srcId="{188241A2-0B0F-441D-BC10-B94E31A9C42A}" destId="{F219CF4B-AE32-43DB-957C-DE330D235045}" srcOrd="35"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C19AF6C-F3F2-40F7-9476-152F0CB1692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sv-SE"/>
        </a:p>
      </dgm:t>
    </dgm:pt>
    <dgm:pt modelId="{44B5C357-C28B-4377-9902-1E298B0EAD80}">
      <dgm:prSet phldrT="[Text]"/>
      <dgm:spPr>
        <a:solidFill>
          <a:schemeClr val="accent1">
            <a:lumMod val="75000"/>
          </a:schemeClr>
        </a:solidFill>
      </dgm:spPr>
      <dgm:t>
        <a:bodyPr/>
        <a:lstStyle/>
        <a:p>
          <a:pPr>
            <a:buFont typeface="Wingdings" panose="05000000000000000000" pitchFamily="2" charset="2"/>
            <a:buChar char="§"/>
          </a:pPr>
          <a:r>
            <a:rPr lang="en-US"/>
            <a:t>Always takes more time than you think! </a:t>
          </a:r>
          <a:endParaRPr lang="sv-SE"/>
        </a:p>
      </dgm:t>
    </dgm:pt>
    <dgm:pt modelId="{1986EF9A-68FE-422E-8C1F-4BB88A78782D}" type="parTrans" cxnId="{7F18358E-F370-43C7-A5E5-8D7D854902AF}">
      <dgm:prSet/>
      <dgm:spPr/>
      <dgm:t>
        <a:bodyPr/>
        <a:lstStyle/>
        <a:p>
          <a:endParaRPr lang="sv-SE"/>
        </a:p>
      </dgm:t>
    </dgm:pt>
    <dgm:pt modelId="{448E9C86-685D-4800-8BF4-62F21D51C434}" type="sibTrans" cxnId="{7F18358E-F370-43C7-A5E5-8D7D854902AF}">
      <dgm:prSet/>
      <dgm:spPr/>
      <dgm:t>
        <a:bodyPr/>
        <a:lstStyle/>
        <a:p>
          <a:endParaRPr lang="sv-SE"/>
        </a:p>
      </dgm:t>
    </dgm:pt>
    <dgm:pt modelId="{59E22818-3AFA-43B2-8A0B-36E616A14907}">
      <dgm:prSet/>
      <dgm:spPr>
        <a:solidFill>
          <a:schemeClr val="accent1">
            <a:lumMod val="75000"/>
          </a:schemeClr>
        </a:solidFill>
      </dgm:spPr>
      <dgm:t>
        <a:bodyPr/>
        <a:lstStyle/>
        <a:p>
          <a:r>
            <a:rPr lang="en-US"/>
            <a:t>Requires great commitment</a:t>
          </a:r>
        </a:p>
      </dgm:t>
    </dgm:pt>
    <dgm:pt modelId="{3F1FB9DE-7A6A-4F97-ABC0-089A9BDCA255}" type="parTrans" cxnId="{AC03D51A-56DE-41FE-9D1F-216DE2AE037A}">
      <dgm:prSet/>
      <dgm:spPr/>
      <dgm:t>
        <a:bodyPr/>
        <a:lstStyle/>
        <a:p>
          <a:endParaRPr lang="sv-SE"/>
        </a:p>
      </dgm:t>
    </dgm:pt>
    <dgm:pt modelId="{A09AD489-750C-43C5-A4EC-9440998C70EB}" type="sibTrans" cxnId="{AC03D51A-56DE-41FE-9D1F-216DE2AE037A}">
      <dgm:prSet/>
      <dgm:spPr/>
      <dgm:t>
        <a:bodyPr/>
        <a:lstStyle/>
        <a:p>
          <a:endParaRPr lang="sv-SE"/>
        </a:p>
      </dgm:t>
    </dgm:pt>
    <dgm:pt modelId="{28401B23-89E3-4596-8A4A-1E3E2C423046}">
      <dgm:prSet/>
      <dgm:spPr>
        <a:solidFill>
          <a:schemeClr val="accent1">
            <a:lumMod val="75000"/>
          </a:schemeClr>
        </a:solidFill>
      </dgm:spPr>
      <dgm:t>
        <a:bodyPr/>
        <a:lstStyle/>
        <a:p>
          <a:r>
            <a:rPr lang="en-US"/>
            <a:t>Responsible for the board pursuing the right issues </a:t>
          </a:r>
        </a:p>
      </dgm:t>
    </dgm:pt>
    <dgm:pt modelId="{0B004C66-09C6-4BD4-A22A-3DAF452C6145}" type="parTrans" cxnId="{35136A42-E59A-4D99-B34B-EE33688510D0}">
      <dgm:prSet/>
      <dgm:spPr/>
      <dgm:t>
        <a:bodyPr/>
        <a:lstStyle/>
        <a:p>
          <a:endParaRPr lang="sv-SE"/>
        </a:p>
      </dgm:t>
    </dgm:pt>
    <dgm:pt modelId="{FC05EB49-F47E-4524-BC34-973404B91ED4}" type="sibTrans" cxnId="{35136A42-E59A-4D99-B34B-EE33688510D0}">
      <dgm:prSet/>
      <dgm:spPr/>
      <dgm:t>
        <a:bodyPr/>
        <a:lstStyle/>
        <a:p>
          <a:endParaRPr lang="sv-SE"/>
        </a:p>
      </dgm:t>
    </dgm:pt>
    <dgm:pt modelId="{4694BEF4-0DBA-4995-8924-0452A1707552}">
      <dgm:prSet/>
      <dgm:spPr>
        <a:solidFill>
          <a:schemeClr val="accent1">
            <a:lumMod val="75000"/>
          </a:schemeClr>
        </a:solidFill>
      </dgm:spPr>
      <dgm:t>
        <a:bodyPr/>
        <a:lstStyle/>
        <a:p>
          <a:r>
            <a:rPr lang="en-US"/>
            <a:t>Must be well acquainted with the sports club activities</a:t>
          </a:r>
        </a:p>
      </dgm:t>
    </dgm:pt>
    <dgm:pt modelId="{56E57192-2D6A-40EB-9C98-A463E9FDBF74}" type="parTrans" cxnId="{021F0927-45F8-4703-8866-78BC24D14DFD}">
      <dgm:prSet/>
      <dgm:spPr/>
      <dgm:t>
        <a:bodyPr/>
        <a:lstStyle/>
        <a:p>
          <a:endParaRPr lang="sv-SE"/>
        </a:p>
      </dgm:t>
    </dgm:pt>
    <dgm:pt modelId="{E8C4C77F-896C-4EA9-9012-B97B32F9362F}" type="sibTrans" cxnId="{021F0927-45F8-4703-8866-78BC24D14DFD}">
      <dgm:prSet/>
      <dgm:spPr/>
      <dgm:t>
        <a:bodyPr/>
        <a:lstStyle/>
        <a:p>
          <a:endParaRPr lang="sv-SE"/>
        </a:p>
      </dgm:t>
    </dgm:pt>
    <dgm:pt modelId="{476648F2-5670-464B-A3D6-9B256BD973D9}">
      <dgm:prSet/>
      <dgm:spPr>
        <a:solidFill>
          <a:schemeClr val="accent1">
            <a:lumMod val="75000"/>
          </a:schemeClr>
        </a:solidFill>
      </dgm:spPr>
      <dgm:t>
        <a:bodyPr/>
        <a:lstStyle/>
        <a:p>
          <a:r>
            <a:rPr lang="en-US"/>
            <a:t>Leads the work and sets the "mood" in the boardroom</a:t>
          </a:r>
        </a:p>
      </dgm:t>
    </dgm:pt>
    <dgm:pt modelId="{8C0C0BB4-FAD7-4265-8C54-FE53AB8826B4}" type="parTrans" cxnId="{81FAD029-7BA6-4B15-A1E9-DA556D91DA89}">
      <dgm:prSet/>
      <dgm:spPr/>
      <dgm:t>
        <a:bodyPr/>
        <a:lstStyle/>
        <a:p>
          <a:endParaRPr lang="sv-SE"/>
        </a:p>
      </dgm:t>
    </dgm:pt>
    <dgm:pt modelId="{5CCB0B3F-857E-4323-BBE6-580F8CB684F7}" type="sibTrans" cxnId="{81FAD029-7BA6-4B15-A1E9-DA556D91DA89}">
      <dgm:prSet/>
      <dgm:spPr/>
      <dgm:t>
        <a:bodyPr/>
        <a:lstStyle/>
        <a:p>
          <a:endParaRPr lang="sv-SE"/>
        </a:p>
      </dgm:t>
    </dgm:pt>
    <dgm:pt modelId="{A5748C9A-85F1-429D-8914-36A639C2F909}">
      <dgm:prSet/>
      <dgm:spPr>
        <a:solidFill>
          <a:schemeClr val="accent1">
            <a:lumMod val="75000"/>
          </a:schemeClr>
        </a:solidFill>
      </dgm:spPr>
      <dgm:t>
        <a:bodyPr/>
        <a:lstStyle/>
        <a:p>
          <a:r>
            <a:rPr lang="en-US"/>
            <a:t>must be able to delegate. It is not a "one-man show“</a:t>
          </a:r>
        </a:p>
      </dgm:t>
    </dgm:pt>
    <dgm:pt modelId="{71E3A6E4-532F-475B-8D76-2340A8649A37}" type="parTrans" cxnId="{9860F7AD-58F0-47D7-B63B-91BEEE4C7DE9}">
      <dgm:prSet/>
      <dgm:spPr/>
      <dgm:t>
        <a:bodyPr/>
        <a:lstStyle/>
        <a:p>
          <a:endParaRPr lang="sv-SE"/>
        </a:p>
      </dgm:t>
    </dgm:pt>
    <dgm:pt modelId="{50752285-42E7-42DB-B017-8F83C3079844}" type="sibTrans" cxnId="{9860F7AD-58F0-47D7-B63B-91BEEE4C7DE9}">
      <dgm:prSet/>
      <dgm:spPr/>
      <dgm:t>
        <a:bodyPr/>
        <a:lstStyle/>
        <a:p>
          <a:endParaRPr lang="sv-SE"/>
        </a:p>
      </dgm:t>
    </dgm:pt>
    <dgm:pt modelId="{387513F3-B19B-41DE-BEA4-04EF5D90E868}">
      <dgm:prSet/>
      <dgm:spPr>
        <a:solidFill>
          <a:schemeClr val="accent1">
            <a:lumMod val="75000"/>
          </a:schemeClr>
        </a:solidFill>
      </dgm:spPr>
      <dgm:t>
        <a:bodyPr/>
        <a:lstStyle/>
        <a:p>
          <a:r>
            <a:rPr lang="en-US"/>
            <a:t>Seeks “if possible” consensus on decision issues. . . BUT a decision must be made</a:t>
          </a:r>
          <a:endParaRPr lang="sv-SE"/>
        </a:p>
      </dgm:t>
    </dgm:pt>
    <dgm:pt modelId="{A7431875-85E2-482F-98C0-E9B39D346B8B}" type="parTrans" cxnId="{B540F301-8230-41FD-A666-3910F2F0E7AA}">
      <dgm:prSet/>
      <dgm:spPr/>
      <dgm:t>
        <a:bodyPr/>
        <a:lstStyle/>
        <a:p>
          <a:endParaRPr lang="sv-SE"/>
        </a:p>
      </dgm:t>
    </dgm:pt>
    <dgm:pt modelId="{55EACAE1-AEFB-4EF8-81EB-72CF8FA7CED9}" type="sibTrans" cxnId="{B540F301-8230-41FD-A666-3910F2F0E7AA}">
      <dgm:prSet/>
      <dgm:spPr/>
      <dgm:t>
        <a:bodyPr/>
        <a:lstStyle/>
        <a:p>
          <a:endParaRPr lang="sv-SE"/>
        </a:p>
      </dgm:t>
    </dgm:pt>
    <dgm:pt modelId="{8EAF7177-CDA5-4D3E-A54D-44F6FC8D5445}" type="pres">
      <dgm:prSet presAssocID="{0C19AF6C-F3F2-40F7-9476-152F0CB16921}" presName="diagram" presStyleCnt="0">
        <dgm:presLayoutVars>
          <dgm:dir/>
          <dgm:resizeHandles val="exact"/>
        </dgm:presLayoutVars>
      </dgm:prSet>
      <dgm:spPr/>
    </dgm:pt>
    <dgm:pt modelId="{EFF83257-AF36-4134-BA1A-61D213149595}" type="pres">
      <dgm:prSet presAssocID="{44B5C357-C28B-4377-9902-1E298B0EAD80}" presName="node" presStyleLbl="node1" presStyleIdx="0" presStyleCnt="7">
        <dgm:presLayoutVars>
          <dgm:bulletEnabled val="1"/>
        </dgm:presLayoutVars>
      </dgm:prSet>
      <dgm:spPr/>
    </dgm:pt>
    <dgm:pt modelId="{CE2B86BA-D72D-46D2-9604-C115E08B2164}" type="pres">
      <dgm:prSet presAssocID="{448E9C86-685D-4800-8BF4-62F21D51C434}" presName="sibTrans" presStyleCnt="0"/>
      <dgm:spPr/>
    </dgm:pt>
    <dgm:pt modelId="{8D2D71ED-9A8B-4569-B278-9AD7DE610E7B}" type="pres">
      <dgm:prSet presAssocID="{59E22818-3AFA-43B2-8A0B-36E616A14907}" presName="node" presStyleLbl="node1" presStyleIdx="1" presStyleCnt="7">
        <dgm:presLayoutVars>
          <dgm:bulletEnabled val="1"/>
        </dgm:presLayoutVars>
      </dgm:prSet>
      <dgm:spPr/>
    </dgm:pt>
    <dgm:pt modelId="{925307AA-0C42-401C-93B5-E9AB75EAB298}" type="pres">
      <dgm:prSet presAssocID="{A09AD489-750C-43C5-A4EC-9440998C70EB}" presName="sibTrans" presStyleCnt="0"/>
      <dgm:spPr/>
    </dgm:pt>
    <dgm:pt modelId="{435CC4C6-6BF0-40EF-B09C-A6F2F30DA456}" type="pres">
      <dgm:prSet presAssocID="{28401B23-89E3-4596-8A4A-1E3E2C423046}" presName="node" presStyleLbl="node1" presStyleIdx="2" presStyleCnt="7">
        <dgm:presLayoutVars>
          <dgm:bulletEnabled val="1"/>
        </dgm:presLayoutVars>
      </dgm:prSet>
      <dgm:spPr/>
    </dgm:pt>
    <dgm:pt modelId="{43FB418E-644C-4405-8614-D4884A8C1482}" type="pres">
      <dgm:prSet presAssocID="{FC05EB49-F47E-4524-BC34-973404B91ED4}" presName="sibTrans" presStyleCnt="0"/>
      <dgm:spPr/>
    </dgm:pt>
    <dgm:pt modelId="{74B90374-D03E-4711-AB38-05995138F2EA}" type="pres">
      <dgm:prSet presAssocID="{4694BEF4-0DBA-4995-8924-0452A1707552}" presName="node" presStyleLbl="node1" presStyleIdx="3" presStyleCnt="7">
        <dgm:presLayoutVars>
          <dgm:bulletEnabled val="1"/>
        </dgm:presLayoutVars>
      </dgm:prSet>
      <dgm:spPr/>
    </dgm:pt>
    <dgm:pt modelId="{208F97BF-60F2-4EC5-838B-8ED2A0DA8AF8}" type="pres">
      <dgm:prSet presAssocID="{E8C4C77F-896C-4EA9-9012-B97B32F9362F}" presName="sibTrans" presStyleCnt="0"/>
      <dgm:spPr/>
    </dgm:pt>
    <dgm:pt modelId="{32C9962A-6726-4BDA-8ACD-C3DDB06FB598}" type="pres">
      <dgm:prSet presAssocID="{476648F2-5670-464B-A3D6-9B256BD973D9}" presName="node" presStyleLbl="node1" presStyleIdx="4" presStyleCnt="7">
        <dgm:presLayoutVars>
          <dgm:bulletEnabled val="1"/>
        </dgm:presLayoutVars>
      </dgm:prSet>
      <dgm:spPr/>
    </dgm:pt>
    <dgm:pt modelId="{6A48EF8F-6449-4426-8614-DF4D844B9A1D}" type="pres">
      <dgm:prSet presAssocID="{5CCB0B3F-857E-4323-BBE6-580F8CB684F7}" presName="sibTrans" presStyleCnt="0"/>
      <dgm:spPr/>
    </dgm:pt>
    <dgm:pt modelId="{F3015EB9-92C4-401E-90F3-91F0DAE9B9F6}" type="pres">
      <dgm:prSet presAssocID="{A5748C9A-85F1-429D-8914-36A639C2F909}" presName="node" presStyleLbl="node1" presStyleIdx="5" presStyleCnt="7">
        <dgm:presLayoutVars>
          <dgm:bulletEnabled val="1"/>
        </dgm:presLayoutVars>
      </dgm:prSet>
      <dgm:spPr/>
    </dgm:pt>
    <dgm:pt modelId="{089A3EF0-E86C-4F87-9F44-40EE61D10F87}" type="pres">
      <dgm:prSet presAssocID="{50752285-42E7-42DB-B017-8F83C3079844}" presName="sibTrans" presStyleCnt="0"/>
      <dgm:spPr/>
    </dgm:pt>
    <dgm:pt modelId="{B1B2102A-6C52-416B-B282-011AF71BBB09}" type="pres">
      <dgm:prSet presAssocID="{387513F3-B19B-41DE-BEA4-04EF5D90E868}" presName="node" presStyleLbl="node1" presStyleIdx="6" presStyleCnt="7">
        <dgm:presLayoutVars>
          <dgm:bulletEnabled val="1"/>
        </dgm:presLayoutVars>
      </dgm:prSet>
      <dgm:spPr/>
    </dgm:pt>
  </dgm:ptLst>
  <dgm:cxnLst>
    <dgm:cxn modelId="{B540F301-8230-41FD-A666-3910F2F0E7AA}" srcId="{0C19AF6C-F3F2-40F7-9476-152F0CB16921}" destId="{387513F3-B19B-41DE-BEA4-04EF5D90E868}" srcOrd="6" destOrd="0" parTransId="{A7431875-85E2-482F-98C0-E9B39D346B8B}" sibTransId="{55EACAE1-AEFB-4EF8-81EB-72CF8FA7CED9}"/>
    <dgm:cxn modelId="{BF2BC004-32F8-4FAE-845C-37970A26EA28}" type="presOf" srcId="{4694BEF4-0DBA-4995-8924-0452A1707552}" destId="{74B90374-D03E-4711-AB38-05995138F2EA}" srcOrd="0" destOrd="0" presId="urn:microsoft.com/office/officeart/2005/8/layout/default"/>
    <dgm:cxn modelId="{5CE08F0F-2869-4313-B8C9-C3905DFA108F}" type="presOf" srcId="{44B5C357-C28B-4377-9902-1E298B0EAD80}" destId="{EFF83257-AF36-4134-BA1A-61D213149595}" srcOrd="0" destOrd="0" presId="urn:microsoft.com/office/officeart/2005/8/layout/default"/>
    <dgm:cxn modelId="{AC03D51A-56DE-41FE-9D1F-216DE2AE037A}" srcId="{0C19AF6C-F3F2-40F7-9476-152F0CB16921}" destId="{59E22818-3AFA-43B2-8A0B-36E616A14907}" srcOrd="1" destOrd="0" parTransId="{3F1FB9DE-7A6A-4F97-ABC0-089A9BDCA255}" sibTransId="{A09AD489-750C-43C5-A4EC-9440998C70EB}"/>
    <dgm:cxn modelId="{BF9DBB24-2EDE-485A-8A62-0FB6D2305FE4}" type="presOf" srcId="{A5748C9A-85F1-429D-8914-36A639C2F909}" destId="{F3015EB9-92C4-401E-90F3-91F0DAE9B9F6}" srcOrd="0" destOrd="0" presId="urn:microsoft.com/office/officeart/2005/8/layout/default"/>
    <dgm:cxn modelId="{021F0927-45F8-4703-8866-78BC24D14DFD}" srcId="{0C19AF6C-F3F2-40F7-9476-152F0CB16921}" destId="{4694BEF4-0DBA-4995-8924-0452A1707552}" srcOrd="3" destOrd="0" parTransId="{56E57192-2D6A-40EB-9C98-A463E9FDBF74}" sibTransId="{E8C4C77F-896C-4EA9-9012-B97B32F9362F}"/>
    <dgm:cxn modelId="{81FAD029-7BA6-4B15-A1E9-DA556D91DA89}" srcId="{0C19AF6C-F3F2-40F7-9476-152F0CB16921}" destId="{476648F2-5670-464B-A3D6-9B256BD973D9}" srcOrd="4" destOrd="0" parTransId="{8C0C0BB4-FAD7-4265-8C54-FE53AB8826B4}" sibTransId="{5CCB0B3F-857E-4323-BBE6-580F8CB684F7}"/>
    <dgm:cxn modelId="{35136A42-E59A-4D99-B34B-EE33688510D0}" srcId="{0C19AF6C-F3F2-40F7-9476-152F0CB16921}" destId="{28401B23-89E3-4596-8A4A-1E3E2C423046}" srcOrd="2" destOrd="0" parTransId="{0B004C66-09C6-4BD4-A22A-3DAF452C6145}" sibTransId="{FC05EB49-F47E-4524-BC34-973404B91ED4}"/>
    <dgm:cxn modelId="{07D42447-8B34-4435-B5EB-914439B0EDC8}" type="presOf" srcId="{387513F3-B19B-41DE-BEA4-04EF5D90E868}" destId="{B1B2102A-6C52-416B-B282-011AF71BBB09}" srcOrd="0" destOrd="0" presId="urn:microsoft.com/office/officeart/2005/8/layout/default"/>
    <dgm:cxn modelId="{CE494877-A17D-4FC1-9053-312D7D69AABE}" type="presOf" srcId="{476648F2-5670-464B-A3D6-9B256BD973D9}" destId="{32C9962A-6726-4BDA-8ACD-C3DDB06FB598}" srcOrd="0" destOrd="0" presId="urn:microsoft.com/office/officeart/2005/8/layout/default"/>
    <dgm:cxn modelId="{7F18358E-F370-43C7-A5E5-8D7D854902AF}" srcId="{0C19AF6C-F3F2-40F7-9476-152F0CB16921}" destId="{44B5C357-C28B-4377-9902-1E298B0EAD80}" srcOrd="0" destOrd="0" parTransId="{1986EF9A-68FE-422E-8C1F-4BB88A78782D}" sibTransId="{448E9C86-685D-4800-8BF4-62F21D51C434}"/>
    <dgm:cxn modelId="{CF8A1D94-7C3B-47E5-A655-4352F8719FBA}" type="presOf" srcId="{59E22818-3AFA-43B2-8A0B-36E616A14907}" destId="{8D2D71ED-9A8B-4569-B278-9AD7DE610E7B}" srcOrd="0" destOrd="0" presId="urn:microsoft.com/office/officeart/2005/8/layout/default"/>
    <dgm:cxn modelId="{9860F7AD-58F0-47D7-B63B-91BEEE4C7DE9}" srcId="{0C19AF6C-F3F2-40F7-9476-152F0CB16921}" destId="{A5748C9A-85F1-429D-8914-36A639C2F909}" srcOrd="5" destOrd="0" parTransId="{71E3A6E4-532F-475B-8D76-2340A8649A37}" sibTransId="{50752285-42E7-42DB-B017-8F83C3079844}"/>
    <dgm:cxn modelId="{E4351CCC-D7E6-4D92-B582-E629BDC3C646}" type="presOf" srcId="{0C19AF6C-F3F2-40F7-9476-152F0CB16921}" destId="{8EAF7177-CDA5-4D3E-A54D-44F6FC8D5445}" srcOrd="0" destOrd="0" presId="urn:microsoft.com/office/officeart/2005/8/layout/default"/>
    <dgm:cxn modelId="{D62860CF-8578-4657-BCC4-122731DAFF48}" type="presOf" srcId="{28401B23-89E3-4596-8A4A-1E3E2C423046}" destId="{435CC4C6-6BF0-40EF-B09C-A6F2F30DA456}" srcOrd="0" destOrd="0" presId="urn:microsoft.com/office/officeart/2005/8/layout/default"/>
    <dgm:cxn modelId="{2FAE3436-045F-4EDF-9465-579B7BCFE5D1}" type="presParOf" srcId="{8EAF7177-CDA5-4D3E-A54D-44F6FC8D5445}" destId="{EFF83257-AF36-4134-BA1A-61D213149595}" srcOrd="0" destOrd="0" presId="urn:microsoft.com/office/officeart/2005/8/layout/default"/>
    <dgm:cxn modelId="{84FFE5F6-61A4-4AD6-BBBF-38BE03A443C4}" type="presParOf" srcId="{8EAF7177-CDA5-4D3E-A54D-44F6FC8D5445}" destId="{CE2B86BA-D72D-46D2-9604-C115E08B2164}" srcOrd="1" destOrd="0" presId="urn:microsoft.com/office/officeart/2005/8/layout/default"/>
    <dgm:cxn modelId="{2CA0D8F6-3AF4-4421-8BBA-E81BEBA6142B}" type="presParOf" srcId="{8EAF7177-CDA5-4D3E-A54D-44F6FC8D5445}" destId="{8D2D71ED-9A8B-4569-B278-9AD7DE610E7B}" srcOrd="2" destOrd="0" presId="urn:microsoft.com/office/officeart/2005/8/layout/default"/>
    <dgm:cxn modelId="{0CE3F666-6873-48B8-9CE6-7FECA5826D16}" type="presParOf" srcId="{8EAF7177-CDA5-4D3E-A54D-44F6FC8D5445}" destId="{925307AA-0C42-401C-93B5-E9AB75EAB298}" srcOrd="3" destOrd="0" presId="urn:microsoft.com/office/officeart/2005/8/layout/default"/>
    <dgm:cxn modelId="{FA10A804-34F4-41EF-AB9D-0EEC8B0C1E4D}" type="presParOf" srcId="{8EAF7177-CDA5-4D3E-A54D-44F6FC8D5445}" destId="{435CC4C6-6BF0-40EF-B09C-A6F2F30DA456}" srcOrd="4" destOrd="0" presId="urn:microsoft.com/office/officeart/2005/8/layout/default"/>
    <dgm:cxn modelId="{3BCB55AF-513A-46C5-912E-EB75B7A4B4ED}" type="presParOf" srcId="{8EAF7177-CDA5-4D3E-A54D-44F6FC8D5445}" destId="{43FB418E-644C-4405-8614-D4884A8C1482}" srcOrd="5" destOrd="0" presId="urn:microsoft.com/office/officeart/2005/8/layout/default"/>
    <dgm:cxn modelId="{DF03BFAC-A04F-4EC0-9E58-EE39359DE0AA}" type="presParOf" srcId="{8EAF7177-CDA5-4D3E-A54D-44F6FC8D5445}" destId="{74B90374-D03E-4711-AB38-05995138F2EA}" srcOrd="6" destOrd="0" presId="urn:microsoft.com/office/officeart/2005/8/layout/default"/>
    <dgm:cxn modelId="{C1BAE4D6-8490-4267-93C2-C85D9CA41D6B}" type="presParOf" srcId="{8EAF7177-CDA5-4D3E-A54D-44F6FC8D5445}" destId="{208F97BF-60F2-4EC5-838B-8ED2A0DA8AF8}" srcOrd="7" destOrd="0" presId="urn:microsoft.com/office/officeart/2005/8/layout/default"/>
    <dgm:cxn modelId="{1DFAE437-3A56-4875-8C97-E1C5665EDEF1}" type="presParOf" srcId="{8EAF7177-CDA5-4D3E-A54D-44F6FC8D5445}" destId="{32C9962A-6726-4BDA-8ACD-C3DDB06FB598}" srcOrd="8" destOrd="0" presId="urn:microsoft.com/office/officeart/2005/8/layout/default"/>
    <dgm:cxn modelId="{E4C7F2AE-2303-4002-BB7D-8347E3426F61}" type="presParOf" srcId="{8EAF7177-CDA5-4D3E-A54D-44F6FC8D5445}" destId="{6A48EF8F-6449-4426-8614-DF4D844B9A1D}" srcOrd="9" destOrd="0" presId="urn:microsoft.com/office/officeart/2005/8/layout/default"/>
    <dgm:cxn modelId="{56E61C22-2F35-46D3-9231-D61E3F52C59D}" type="presParOf" srcId="{8EAF7177-CDA5-4D3E-A54D-44F6FC8D5445}" destId="{F3015EB9-92C4-401E-90F3-91F0DAE9B9F6}" srcOrd="10" destOrd="0" presId="urn:microsoft.com/office/officeart/2005/8/layout/default"/>
    <dgm:cxn modelId="{38073B63-1C93-4844-B436-37835DF52229}" type="presParOf" srcId="{8EAF7177-CDA5-4D3E-A54D-44F6FC8D5445}" destId="{089A3EF0-E86C-4F87-9F44-40EE61D10F87}" srcOrd="11" destOrd="0" presId="urn:microsoft.com/office/officeart/2005/8/layout/default"/>
    <dgm:cxn modelId="{ECD6939B-C876-45C9-AFDD-A1974FA9457C}" type="presParOf" srcId="{8EAF7177-CDA5-4D3E-A54D-44F6FC8D5445}" destId="{B1B2102A-6C52-416B-B282-011AF71BBB09}"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D13967E-9579-4483-BA7E-1D734F0067F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sv-SE"/>
        </a:p>
      </dgm:t>
    </dgm:pt>
    <dgm:pt modelId="{9EEAEBCB-226F-480C-8BAA-F905DCAD95FD}">
      <dgm:prSet phldrT="[Text]"/>
      <dgm:spPr>
        <a:solidFill>
          <a:schemeClr val="tx1">
            <a:lumMod val="75000"/>
            <a:lumOff val="25000"/>
          </a:schemeClr>
        </a:solidFill>
      </dgm:spPr>
      <dgm:t>
        <a:bodyPr/>
        <a:lstStyle/>
        <a:p>
          <a:pPr>
            <a:buFont typeface="Wingdings" panose="05000000000000000000" pitchFamily="2" charset="2"/>
            <a:buChar char="§"/>
          </a:pPr>
          <a:r>
            <a:rPr lang="en-US"/>
            <a:t>Responsible for the overall financial tasks</a:t>
          </a:r>
          <a:endParaRPr lang="sv-SE"/>
        </a:p>
      </dgm:t>
    </dgm:pt>
    <dgm:pt modelId="{341E9707-9C05-4DC8-B08C-AC7C3E463B57}" type="parTrans" cxnId="{F5E9F71F-E93D-4D48-84A6-6AE310C11357}">
      <dgm:prSet/>
      <dgm:spPr/>
      <dgm:t>
        <a:bodyPr/>
        <a:lstStyle/>
        <a:p>
          <a:endParaRPr lang="sv-SE"/>
        </a:p>
      </dgm:t>
    </dgm:pt>
    <dgm:pt modelId="{CEA90D88-A863-4ACB-AF7E-E6AD20E79B0A}" type="sibTrans" cxnId="{F5E9F71F-E93D-4D48-84A6-6AE310C11357}">
      <dgm:prSet/>
      <dgm:spPr/>
      <dgm:t>
        <a:bodyPr/>
        <a:lstStyle/>
        <a:p>
          <a:endParaRPr lang="sv-SE"/>
        </a:p>
      </dgm:t>
    </dgm:pt>
    <dgm:pt modelId="{F3F5A09B-6887-4F04-B6DD-5090EB6410DF}">
      <dgm:prSet/>
      <dgm:spPr>
        <a:solidFill>
          <a:schemeClr val="tx1">
            <a:lumMod val="75000"/>
            <a:lumOff val="25000"/>
          </a:schemeClr>
        </a:solidFill>
      </dgm:spPr>
      <dgm:t>
        <a:bodyPr/>
        <a:lstStyle/>
        <a:p>
          <a:r>
            <a:rPr lang="en-US"/>
            <a:t>Handles current invoicing</a:t>
          </a:r>
        </a:p>
      </dgm:t>
    </dgm:pt>
    <dgm:pt modelId="{D31DB03C-E615-4732-9517-B5F744D98EFA}" type="parTrans" cxnId="{92DED61A-2375-40F2-9A76-B482C45ED709}">
      <dgm:prSet/>
      <dgm:spPr/>
      <dgm:t>
        <a:bodyPr/>
        <a:lstStyle/>
        <a:p>
          <a:endParaRPr lang="sv-SE"/>
        </a:p>
      </dgm:t>
    </dgm:pt>
    <dgm:pt modelId="{038DF56B-6818-410B-8FF0-691880FAD9D6}" type="sibTrans" cxnId="{92DED61A-2375-40F2-9A76-B482C45ED709}">
      <dgm:prSet/>
      <dgm:spPr/>
      <dgm:t>
        <a:bodyPr/>
        <a:lstStyle/>
        <a:p>
          <a:endParaRPr lang="sv-SE"/>
        </a:p>
      </dgm:t>
    </dgm:pt>
    <dgm:pt modelId="{3C00ED9D-AC47-4DB4-BAE3-FA02A351BA82}">
      <dgm:prSet/>
      <dgm:spPr>
        <a:solidFill>
          <a:schemeClr val="tx1">
            <a:lumMod val="75000"/>
            <a:lumOff val="25000"/>
          </a:schemeClr>
        </a:solidFill>
      </dgm:spPr>
      <dgm:t>
        <a:bodyPr/>
        <a:lstStyle/>
        <a:p>
          <a:r>
            <a:rPr lang="en-US"/>
            <a:t>Handles current payments</a:t>
          </a:r>
        </a:p>
      </dgm:t>
    </dgm:pt>
    <dgm:pt modelId="{F741387D-F3EF-4682-966C-6D6C16B14588}" type="parTrans" cxnId="{85F37729-3D5C-490E-AF68-3C179E2DB596}">
      <dgm:prSet/>
      <dgm:spPr/>
      <dgm:t>
        <a:bodyPr/>
        <a:lstStyle/>
        <a:p>
          <a:endParaRPr lang="sv-SE"/>
        </a:p>
      </dgm:t>
    </dgm:pt>
    <dgm:pt modelId="{E693BB01-F79D-4777-ACB7-5DB5D64E6AE4}" type="sibTrans" cxnId="{85F37729-3D5C-490E-AF68-3C179E2DB596}">
      <dgm:prSet/>
      <dgm:spPr/>
      <dgm:t>
        <a:bodyPr/>
        <a:lstStyle/>
        <a:p>
          <a:endParaRPr lang="sv-SE"/>
        </a:p>
      </dgm:t>
    </dgm:pt>
    <dgm:pt modelId="{E9DB9CE6-C0DA-470C-95B4-4E80FABA728C}">
      <dgm:prSet/>
      <dgm:spPr>
        <a:solidFill>
          <a:schemeClr val="tx1">
            <a:lumMod val="75000"/>
            <a:lumOff val="25000"/>
          </a:schemeClr>
        </a:solidFill>
      </dgm:spPr>
      <dgm:t>
        <a:bodyPr/>
        <a:lstStyle/>
        <a:p>
          <a:r>
            <a:rPr lang="en-US"/>
            <a:t>Ensures that all payments are certified by a qualified person</a:t>
          </a:r>
        </a:p>
      </dgm:t>
    </dgm:pt>
    <dgm:pt modelId="{3B83EC7D-EED5-45F2-9B46-CE1835E8A168}" type="parTrans" cxnId="{A3EE7947-9EC9-40C6-BBC8-6EE037AA10AA}">
      <dgm:prSet/>
      <dgm:spPr/>
      <dgm:t>
        <a:bodyPr/>
        <a:lstStyle/>
        <a:p>
          <a:endParaRPr lang="sv-SE"/>
        </a:p>
      </dgm:t>
    </dgm:pt>
    <dgm:pt modelId="{8592C5CE-7DBA-4507-BDBC-62A9EB33F298}" type="sibTrans" cxnId="{A3EE7947-9EC9-40C6-BBC8-6EE037AA10AA}">
      <dgm:prSet/>
      <dgm:spPr/>
      <dgm:t>
        <a:bodyPr/>
        <a:lstStyle/>
        <a:p>
          <a:endParaRPr lang="sv-SE"/>
        </a:p>
      </dgm:t>
    </dgm:pt>
    <dgm:pt modelId="{3F262AB3-30F3-4571-BA11-4E40AC94E92D}">
      <dgm:prSet/>
      <dgm:spPr>
        <a:solidFill>
          <a:schemeClr val="tx1">
            <a:lumMod val="75000"/>
            <a:lumOff val="25000"/>
          </a:schemeClr>
        </a:solidFill>
      </dgm:spPr>
      <dgm:t>
        <a:bodyPr/>
        <a:lstStyle/>
        <a:p>
          <a:r>
            <a:rPr lang="en-US"/>
            <a:t>Keep an up-to-dated list of members</a:t>
          </a:r>
        </a:p>
      </dgm:t>
    </dgm:pt>
    <dgm:pt modelId="{6B8A022B-D997-4F2C-BDCA-AFC43DB16709}" type="parTrans" cxnId="{B9A90268-D262-4CEA-BD3C-65017524F3DC}">
      <dgm:prSet/>
      <dgm:spPr/>
      <dgm:t>
        <a:bodyPr/>
        <a:lstStyle/>
        <a:p>
          <a:endParaRPr lang="sv-SE"/>
        </a:p>
      </dgm:t>
    </dgm:pt>
    <dgm:pt modelId="{A26BDC13-0416-49D7-97F5-EE161D2F98D1}" type="sibTrans" cxnId="{B9A90268-D262-4CEA-BD3C-65017524F3DC}">
      <dgm:prSet/>
      <dgm:spPr/>
      <dgm:t>
        <a:bodyPr/>
        <a:lstStyle/>
        <a:p>
          <a:endParaRPr lang="sv-SE"/>
        </a:p>
      </dgm:t>
    </dgm:pt>
    <dgm:pt modelId="{6C00D24C-F05A-4C80-9D48-F0A7E41BE24F}">
      <dgm:prSet/>
      <dgm:spPr>
        <a:solidFill>
          <a:schemeClr val="tx1">
            <a:lumMod val="75000"/>
            <a:lumOff val="25000"/>
          </a:schemeClr>
        </a:solidFill>
      </dgm:spPr>
      <dgm:t>
        <a:bodyPr/>
        <a:lstStyle/>
        <a:p>
          <a:r>
            <a:rPr lang="en-US"/>
            <a:t>Responsible for reports to board meetings</a:t>
          </a:r>
          <a:endParaRPr lang="sv-SE"/>
        </a:p>
      </dgm:t>
    </dgm:pt>
    <dgm:pt modelId="{91A11EF0-792E-4FF2-9317-4844A31A8F56}" type="parTrans" cxnId="{A32C96EC-DD08-462E-89F6-BC01DC382FCD}">
      <dgm:prSet/>
      <dgm:spPr/>
      <dgm:t>
        <a:bodyPr/>
        <a:lstStyle/>
        <a:p>
          <a:endParaRPr lang="sv-SE"/>
        </a:p>
      </dgm:t>
    </dgm:pt>
    <dgm:pt modelId="{C078AF6F-293C-432D-AA42-E4073BCD63B7}" type="sibTrans" cxnId="{A32C96EC-DD08-462E-89F6-BC01DC382FCD}">
      <dgm:prSet/>
      <dgm:spPr/>
      <dgm:t>
        <a:bodyPr/>
        <a:lstStyle/>
        <a:p>
          <a:endParaRPr lang="sv-SE"/>
        </a:p>
      </dgm:t>
    </dgm:pt>
    <dgm:pt modelId="{956E5966-5061-40B4-8596-663345952551}" type="pres">
      <dgm:prSet presAssocID="{5D13967E-9579-4483-BA7E-1D734F0067F2}" presName="diagram" presStyleCnt="0">
        <dgm:presLayoutVars>
          <dgm:dir/>
          <dgm:resizeHandles val="exact"/>
        </dgm:presLayoutVars>
      </dgm:prSet>
      <dgm:spPr/>
    </dgm:pt>
    <dgm:pt modelId="{D943417D-3911-45D0-9B69-F05DF09045D9}" type="pres">
      <dgm:prSet presAssocID="{9EEAEBCB-226F-480C-8BAA-F905DCAD95FD}" presName="node" presStyleLbl="node1" presStyleIdx="0" presStyleCnt="6">
        <dgm:presLayoutVars>
          <dgm:bulletEnabled val="1"/>
        </dgm:presLayoutVars>
      </dgm:prSet>
      <dgm:spPr/>
    </dgm:pt>
    <dgm:pt modelId="{76002677-8A1F-492D-BF0A-42F7D19FE736}" type="pres">
      <dgm:prSet presAssocID="{CEA90D88-A863-4ACB-AF7E-E6AD20E79B0A}" presName="sibTrans" presStyleCnt="0"/>
      <dgm:spPr/>
    </dgm:pt>
    <dgm:pt modelId="{20CE997B-D961-4C47-8A4F-7F3187FCDB9F}" type="pres">
      <dgm:prSet presAssocID="{F3F5A09B-6887-4F04-B6DD-5090EB6410DF}" presName="node" presStyleLbl="node1" presStyleIdx="1" presStyleCnt="6">
        <dgm:presLayoutVars>
          <dgm:bulletEnabled val="1"/>
        </dgm:presLayoutVars>
      </dgm:prSet>
      <dgm:spPr/>
    </dgm:pt>
    <dgm:pt modelId="{41995F66-3EC2-43AB-9A51-B2236647AA51}" type="pres">
      <dgm:prSet presAssocID="{038DF56B-6818-410B-8FF0-691880FAD9D6}" presName="sibTrans" presStyleCnt="0"/>
      <dgm:spPr/>
    </dgm:pt>
    <dgm:pt modelId="{9A9DF25E-8828-44AC-9214-8D604560A041}" type="pres">
      <dgm:prSet presAssocID="{3C00ED9D-AC47-4DB4-BAE3-FA02A351BA82}" presName="node" presStyleLbl="node1" presStyleIdx="2" presStyleCnt="6">
        <dgm:presLayoutVars>
          <dgm:bulletEnabled val="1"/>
        </dgm:presLayoutVars>
      </dgm:prSet>
      <dgm:spPr/>
    </dgm:pt>
    <dgm:pt modelId="{5D1448CC-6E2B-4237-A5B9-BB74A1665550}" type="pres">
      <dgm:prSet presAssocID="{E693BB01-F79D-4777-ACB7-5DB5D64E6AE4}" presName="sibTrans" presStyleCnt="0"/>
      <dgm:spPr/>
    </dgm:pt>
    <dgm:pt modelId="{1A8DD557-D935-40C2-BB49-CC43ED59A837}" type="pres">
      <dgm:prSet presAssocID="{E9DB9CE6-C0DA-470C-95B4-4E80FABA728C}" presName="node" presStyleLbl="node1" presStyleIdx="3" presStyleCnt="6">
        <dgm:presLayoutVars>
          <dgm:bulletEnabled val="1"/>
        </dgm:presLayoutVars>
      </dgm:prSet>
      <dgm:spPr/>
    </dgm:pt>
    <dgm:pt modelId="{066BD65A-5A84-45D3-A226-3CE68D5E3BE7}" type="pres">
      <dgm:prSet presAssocID="{8592C5CE-7DBA-4507-BDBC-62A9EB33F298}" presName="sibTrans" presStyleCnt="0"/>
      <dgm:spPr/>
    </dgm:pt>
    <dgm:pt modelId="{27A83E84-7370-4045-BF8F-47B41C3079F5}" type="pres">
      <dgm:prSet presAssocID="{3F262AB3-30F3-4571-BA11-4E40AC94E92D}" presName="node" presStyleLbl="node1" presStyleIdx="4" presStyleCnt="6">
        <dgm:presLayoutVars>
          <dgm:bulletEnabled val="1"/>
        </dgm:presLayoutVars>
      </dgm:prSet>
      <dgm:spPr/>
    </dgm:pt>
    <dgm:pt modelId="{89884735-2A9F-418D-8A70-DE9E095D75F4}" type="pres">
      <dgm:prSet presAssocID="{A26BDC13-0416-49D7-97F5-EE161D2F98D1}" presName="sibTrans" presStyleCnt="0"/>
      <dgm:spPr/>
    </dgm:pt>
    <dgm:pt modelId="{EC20216E-27CF-449A-980A-16E83C0B2DB5}" type="pres">
      <dgm:prSet presAssocID="{6C00D24C-F05A-4C80-9D48-F0A7E41BE24F}" presName="node" presStyleLbl="node1" presStyleIdx="5" presStyleCnt="6">
        <dgm:presLayoutVars>
          <dgm:bulletEnabled val="1"/>
        </dgm:presLayoutVars>
      </dgm:prSet>
      <dgm:spPr/>
    </dgm:pt>
  </dgm:ptLst>
  <dgm:cxnLst>
    <dgm:cxn modelId="{2C8B4D0D-3B42-4F4E-87E8-8465DA134664}" type="presOf" srcId="{3F262AB3-30F3-4571-BA11-4E40AC94E92D}" destId="{27A83E84-7370-4045-BF8F-47B41C3079F5}" srcOrd="0" destOrd="0" presId="urn:microsoft.com/office/officeart/2005/8/layout/default"/>
    <dgm:cxn modelId="{432B7B0F-0575-4302-B265-BCAAA9B6C594}" type="presOf" srcId="{9EEAEBCB-226F-480C-8BAA-F905DCAD95FD}" destId="{D943417D-3911-45D0-9B69-F05DF09045D9}" srcOrd="0" destOrd="0" presId="urn:microsoft.com/office/officeart/2005/8/layout/default"/>
    <dgm:cxn modelId="{92DED61A-2375-40F2-9A76-B482C45ED709}" srcId="{5D13967E-9579-4483-BA7E-1D734F0067F2}" destId="{F3F5A09B-6887-4F04-B6DD-5090EB6410DF}" srcOrd="1" destOrd="0" parTransId="{D31DB03C-E615-4732-9517-B5F744D98EFA}" sibTransId="{038DF56B-6818-410B-8FF0-691880FAD9D6}"/>
    <dgm:cxn modelId="{F5E9F71F-E93D-4D48-84A6-6AE310C11357}" srcId="{5D13967E-9579-4483-BA7E-1D734F0067F2}" destId="{9EEAEBCB-226F-480C-8BAA-F905DCAD95FD}" srcOrd="0" destOrd="0" parTransId="{341E9707-9C05-4DC8-B08C-AC7C3E463B57}" sibTransId="{CEA90D88-A863-4ACB-AF7E-E6AD20E79B0A}"/>
    <dgm:cxn modelId="{85F37729-3D5C-490E-AF68-3C179E2DB596}" srcId="{5D13967E-9579-4483-BA7E-1D734F0067F2}" destId="{3C00ED9D-AC47-4DB4-BAE3-FA02A351BA82}" srcOrd="2" destOrd="0" parTransId="{F741387D-F3EF-4682-966C-6D6C16B14588}" sibTransId="{E693BB01-F79D-4777-ACB7-5DB5D64E6AE4}"/>
    <dgm:cxn modelId="{0B07DB64-63A1-4E1E-BC91-50828F7EA14A}" type="presOf" srcId="{3C00ED9D-AC47-4DB4-BAE3-FA02A351BA82}" destId="{9A9DF25E-8828-44AC-9214-8D604560A041}" srcOrd="0" destOrd="0" presId="urn:microsoft.com/office/officeart/2005/8/layout/default"/>
    <dgm:cxn modelId="{A3EE7947-9EC9-40C6-BBC8-6EE037AA10AA}" srcId="{5D13967E-9579-4483-BA7E-1D734F0067F2}" destId="{E9DB9CE6-C0DA-470C-95B4-4E80FABA728C}" srcOrd="3" destOrd="0" parTransId="{3B83EC7D-EED5-45F2-9B46-CE1835E8A168}" sibTransId="{8592C5CE-7DBA-4507-BDBC-62A9EB33F298}"/>
    <dgm:cxn modelId="{B9A90268-D262-4CEA-BD3C-65017524F3DC}" srcId="{5D13967E-9579-4483-BA7E-1D734F0067F2}" destId="{3F262AB3-30F3-4571-BA11-4E40AC94E92D}" srcOrd="4" destOrd="0" parTransId="{6B8A022B-D997-4F2C-BDCA-AFC43DB16709}" sibTransId="{A26BDC13-0416-49D7-97F5-EE161D2F98D1}"/>
    <dgm:cxn modelId="{9766BA7C-1D7F-4021-93B2-DA169BC95945}" type="presOf" srcId="{6C00D24C-F05A-4C80-9D48-F0A7E41BE24F}" destId="{EC20216E-27CF-449A-980A-16E83C0B2DB5}" srcOrd="0" destOrd="0" presId="urn:microsoft.com/office/officeart/2005/8/layout/default"/>
    <dgm:cxn modelId="{985B3281-86C8-4C1A-975E-47604462BD67}" type="presOf" srcId="{5D13967E-9579-4483-BA7E-1D734F0067F2}" destId="{956E5966-5061-40B4-8596-663345952551}" srcOrd="0" destOrd="0" presId="urn:microsoft.com/office/officeart/2005/8/layout/default"/>
    <dgm:cxn modelId="{CF3064CF-EE4E-4E65-9C27-BB2D7287FECD}" type="presOf" srcId="{E9DB9CE6-C0DA-470C-95B4-4E80FABA728C}" destId="{1A8DD557-D935-40C2-BB49-CC43ED59A837}" srcOrd="0" destOrd="0" presId="urn:microsoft.com/office/officeart/2005/8/layout/default"/>
    <dgm:cxn modelId="{B8F782DE-6B7D-4265-9E60-8741C4250A8C}" type="presOf" srcId="{F3F5A09B-6887-4F04-B6DD-5090EB6410DF}" destId="{20CE997B-D961-4C47-8A4F-7F3187FCDB9F}" srcOrd="0" destOrd="0" presId="urn:microsoft.com/office/officeart/2005/8/layout/default"/>
    <dgm:cxn modelId="{A32C96EC-DD08-462E-89F6-BC01DC382FCD}" srcId="{5D13967E-9579-4483-BA7E-1D734F0067F2}" destId="{6C00D24C-F05A-4C80-9D48-F0A7E41BE24F}" srcOrd="5" destOrd="0" parTransId="{91A11EF0-792E-4FF2-9317-4844A31A8F56}" sibTransId="{C078AF6F-293C-432D-AA42-E4073BCD63B7}"/>
    <dgm:cxn modelId="{0A4D1D97-5F1D-4C5D-9D48-D93DF528390F}" type="presParOf" srcId="{956E5966-5061-40B4-8596-663345952551}" destId="{D943417D-3911-45D0-9B69-F05DF09045D9}" srcOrd="0" destOrd="0" presId="urn:microsoft.com/office/officeart/2005/8/layout/default"/>
    <dgm:cxn modelId="{D54C1266-FFB1-4465-B03B-43B043A16EA1}" type="presParOf" srcId="{956E5966-5061-40B4-8596-663345952551}" destId="{76002677-8A1F-492D-BF0A-42F7D19FE736}" srcOrd="1" destOrd="0" presId="urn:microsoft.com/office/officeart/2005/8/layout/default"/>
    <dgm:cxn modelId="{6BF158A3-5919-4481-A6C1-E22F32B011D2}" type="presParOf" srcId="{956E5966-5061-40B4-8596-663345952551}" destId="{20CE997B-D961-4C47-8A4F-7F3187FCDB9F}" srcOrd="2" destOrd="0" presId="urn:microsoft.com/office/officeart/2005/8/layout/default"/>
    <dgm:cxn modelId="{6ED376F7-7ABB-48CC-905C-9716EB492F29}" type="presParOf" srcId="{956E5966-5061-40B4-8596-663345952551}" destId="{41995F66-3EC2-43AB-9A51-B2236647AA51}" srcOrd="3" destOrd="0" presId="urn:microsoft.com/office/officeart/2005/8/layout/default"/>
    <dgm:cxn modelId="{CC85B6DD-F848-44E1-BFB5-B22369150F6C}" type="presParOf" srcId="{956E5966-5061-40B4-8596-663345952551}" destId="{9A9DF25E-8828-44AC-9214-8D604560A041}" srcOrd="4" destOrd="0" presId="urn:microsoft.com/office/officeart/2005/8/layout/default"/>
    <dgm:cxn modelId="{63F8B84C-69CA-45C4-B596-6155530CC7DF}" type="presParOf" srcId="{956E5966-5061-40B4-8596-663345952551}" destId="{5D1448CC-6E2B-4237-A5B9-BB74A1665550}" srcOrd="5" destOrd="0" presId="urn:microsoft.com/office/officeart/2005/8/layout/default"/>
    <dgm:cxn modelId="{4865C698-8EE4-47F9-A330-484946C31B29}" type="presParOf" srcId="{956E5966-5061-40B4-8596-663345952551}" destId="{1A8DD557-D935-40C2-BB49-CC43ED59A837}" srcOrd="6" destOrd="0" presId="urn:microsoft.com/office/officeart/2005/8/layout/default"/>
    <dgm:cxn modelId="{7A6DDE08-DEE1-4606-A2E4-A1DED4FCF0D4}" type="presParOf" srcId="{956E5966-5061-40B4-8596-663345952551}" destId="{066BD65A-5A84-45D3-A226-3CE68D5E3BE7}" srcOrd="7" destOrd="0" presId="urn:microsoft.com/office/officeart/2005/8/layout/default"/>
    <dgm:cxn modelId="{2751E9E3-4B2C-409B-A541-ED1FE255F9AE}" type="presParOf" srcId="{956E5966-5061-40B4-8596-663345952551}" destId="{27A83E84-7370-4045-BF8F-47B41C3079F5}" srcOrd="8" destOrd="0" presId="urn:microsoft.com/office/officeart/2005/8/layout/default"/>
    <dgm:cxn modelId="{308C0102-4AE1-426B-87B3-94C4150EEC6E}" type="presParOf" srcId="{956E5966-5061-40B4-8596-663345952551}" destId="{89884735-2A9F-418D-8A70-DE9E095D75F4}" srcOrd="9" destOrd="0" presId="urn:microsoft.com/office/officeart/2005/8/layout/default"/>
    <dgm:cxn modelId="{87BC7003-D5BF-4800-9F18-01ADE7282FBD}" type="presParOf" srcId="{956E5966-5061-40B4-8596-663345952551}" destId="{EC20216E-27CF-449A-980A-16E83C0B2DB5}"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5035AB4-468D-470B-B813-AC3853EF8B6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sv-SE"/>
        </a:p>
      </dgm:t>
    </dgm:pt>
    <dgm:pt modelId="{01E12761-FC30-4D83-8BC7-632A9E09819C}">
      <dgm:prSet phldrT="[Text]"/>
      <dgm:spPr>
        <a:solidFill>
          <a:schemeClr val="accent3"/>
        </a:solidFill>
      </dgm:spPr>
      <dgm:t>
        <a:bodyPr/>
        <a:lstStyle/>
        <a:p>
          <a:pPr>
            <a:buFont typeface="Wingdings" panose="05000000000000000000" pitchFamily="2" charset="2"/>
            <a:buChar char="§"/>
          </a:pPr>
          <a:r>
            <a:rPr lang="en-US"/>
            <a:t>Takes care of the ongoing mail handling</a:t>
          </a:r>
          <a:endParaRPr lang="sv-SE"/>
        </a:p>
      </dgm:t>
    </dgm:pt>
    <dgm:pt modelId="{BAA84880-3F59-4029-96A8-7317C584E5E0}" type="parTrans" cxnId="{7A0662A0-468B-48BB-BBD2-A19FC4B61096}">
      <dgm:prSet/>
      <dgm:spPr/>
      <dgm:t>
        <a:bodyPr/>
        <a:lstStyle/>
        <a:p>
          <a:endParaRPr lang="sv-SE"/>
        </a:p>
      </dgm:t>
    </dgm:pt>
    <dgm:pt modelId="{A7FA1712-F958-4C19-AA9B-3CF118709CDD}" type="sibTrans" cxnId="{7A0662A0-468B-48BB-BBD2-A19FC4B61096}">
      <dgm:prSet/>
      <dgm:spPr/>
      <dgm:t>
        <a:bodyPr/>
        <a:lstStyle/>
        <a:p>
          <a:endParaRPr lang="sv-SE"/>
        </a:p>
      </dgm:t>
    </dgm:pt>
    <dgm:pt modelId="{62F0AA44-0BD9-40B6-BF89-E882FE67AA21}">
      <dgm:prSet/>
      <dgm:spPr>
        <a:solidFill>
          <a:schemeClr val="accent3"/>
        </a:solidFill>
      </dgm:spPr>
      <dgm:t>
        <a:bodyPr/>
        <a:lstStyle/>
        <a:p>
          <a:r>
            <a:rPr lang="en-US"/>
            <a:t>Sends summons and agenda to meetings</a:t>
          </a:r>
        </a:p>
      </dgm:t>
    </dgm:pt>
    <dgm:pt modelId="{4100A898-7593-4696-983C-BBFCF8F6586F}" type="parTrans" cxnId="{0D91848C-9D8B-4387-930C-803514CFBB30}">
      <dgm:prSet/>
      <dgm:spPr/>
      <dgm:t>
        <a:bodyPr/>
        <a:lstStyle/>
        <a:p>
          <a:endParaRPr lang="sv-SE"/>
        </a:p>
      </dgm:t>
    </dgm:pt>
    <dgm:pt modelId="{0396DF02-1811-4F78-A725-BC59E559E4DA}" type="sibTrans" cxnId="{0D91848C-9D8B-4387-930C-803514CFBB30}">
      <dgm:prSet/>
      <dgm:spPr/>
      <dgm:t>
        <a:bodyPr/>
        <a:lstStyle/>
        <a:p>
          <a:endParaRPr lang="sv-SE"/>
        </a:p>
      </dgm:t>
    </dgm:pt>
    <dgm:pt modelId="{2ADD1AAA-A927-4BF6-B233-CD96248F8F57}">
      <dgm:prSet/>
      <dgm:spPr>
        <a:solidFill>
          <a:schemeClr val="accent3"/>
        </a:solidFill>
      </dgm:spPr>
      <dgm:t>
        <a:bodyPr/>
        <a:lstStyle/>
        <a:p>
          <a:r>
            <a:rPr lang="en-US"/>
            <a:t>Traditionally, the task is to keep notes and write minutes of board and annual meetings</a:t>
          </a:r>
        </a:p>
      </dgm:t>
    </dgm:pt>
    <dgm:pt modelId="{B1FF18BC-D415-4F9E-B95E-8A11ED1A936A}" type="parTrans" cxnId="{6E82264F-C758-4DCE-8FC8-8B98177371A8}">
      <dgm:prSet/>
      <dgm:spPr/>
      <dgm:t>
        <a:bodyPr/>
        <a:lstStyle/>
        <a:p>
          <a:endParaRPr lang="sv-SE"/>
        </a:p>
      </dgm:t>
    </dgm:pt>
    <dgm:pt modelId="{D6EDB40D-9B5A-40A9-B602-D423D9C9F694}" type="sibTrans" cxnId="{6E82264F-C758-4DCE-8FC8-8B98177371A8}">
      <dgm:prSet/>
      <dgm:spPr/>
      <dgm:t>
        <a:bodyPr/>
        <a:lstStyle/>
        <a:p>
          <a:endParaRPr lang="sv-SE"/>
        </a:p>
      </dgm:t>
    </dgm:pt>
    <dgm:pt modelId="{A3DF72ED-D959-4A1E-A2CC-E61AFBD0996F}">
      <dgm:prSet/>
      <dgm:spPr>
        <a:solidFill>
          <a:schemeClr val="accent3"/>
        </a:solidFill>
      </dgm:spPr>
      <dgm:t>
        <a:bodyPr/>
        <a:lstStyle/>
        <a:p>
          <a:r>
            <a:rPr lang="en-US"/>
            <a:t>Responsible for archiving minutes of board and letters</a:t>
          </a:r>
          <a:endParaRPr lang="sv-SE"/>
        </a:p>
      </dgm:t>
    </dgm:pt>
    <dgm:pt modelId="{E3C29F87-132F-4E87-B5C3-54B5C4714D98}" type="parTrans" cxnId="{558F30D7-841C-4D9F-8147-B36E8B22C5C9}">
      <dgm:prSet/>
      <dgm:spPr/>
      <dgm:t>
        <a:bodyPr/>
        <a:lstStyle/>
        <a:p>
          <a:endParaRPr lang="sv-SE"/>
        </a:p>
      </dgm:t>
    </dgm:pt>
    <dgm:pt modelId="{F11E4733-0BDF-4EE8-A43E-BED388F29ABE}" type="sibTrans" cxnId="{558F30D7-841C-4D9F-8147-B36E8B22C5C9}">
      <dgm:prSet/>
      <dgm:spPr/>
      <dgm:t>
        <a:bodyPr/>
        <a:lstStyle/>
        <a:p>
          <a:endParaRPr lang="sv-SE"/>
        </a:p>
      </dgm:t>
    </dgm:pt>
    <dgm:pt modelId="{AC6A9761-3382-4BF6-B12E-20472E9FE550}" type="pres">
      <dgm:prSet presAssocID="{D5035AB4-468D-470B-B813-AC3853EF8B61}" presName="diagram" presStyleCnt="0">
        <dgm:presLayoutVars>
          <dgm:dir/>
          <dgm:resizeHandles val="exact"/>
        </dgm:presLayoutVars>
      </dgm:prSet>
      <dgm:spPr/>
    </dgm:pt>
    <dgm:pt modelId="{99CF39F3-C188-4D5B-9AAD-7F9BC783D66E}" type="pres">
      <dgm:prSet presAssocID="{01E12761-FC30-4D83-8BC7-632A9E09819C}" presName="node" presStyleLbl="node1" presStyleIdx="0" presStyleCnt="4">
        <dgm:presLayoutVars>
          <dgm:bulletEnabled val="1"/>
        </dgm:presLayoutVars>
      </dgm:prSet>
      <dgm:spPr/>
    </dgm:pt>
    <dgm:pt modelId="{21C41324-A0B4-4564-B4A2-81F179C4DF6B}" type="pres">
      <dgm:prSet presAssocID="{A7FA1712-F958-4C19-AA9B-3CF118709CDD}" presName="sibTrans" presStyleCnt="0"/>
      <dgm:spPr/>
    </dgm:pt>
    <dgm:pt modelId="{0C499FFE-3720-4ED9-8CF0-4CB3BE5EE747}" type="pres">
      <dgm:prSet presAssocID="{62F0AA44-0BD9-40B6-BF89-E882FE67AA21}" presName="node" presStyleLbl="node1" presStyleIdx="1" presStyleCnt="4">
        <dgm:presLayoutVars>
          <dgm:bulletEnabled val="1"/>
        </dgm:presLayoutVars>
      </dgm:prSet>
      <dgm:spPr/>
    </dgm:pt>
    <dgm:pt modelId="{F8EEB622-4D0E-4B74-A19E-33F8E996719B}" type="pres">
      <dgm:prSet presAssocID="{0396DF02-1811-4F78-A725-BC59E559E4DA}" presName="sibTrans" presStyleCnt="0"/>
      <dgm:spPr/>
    </dgm:pt>
    <dgm:pt modelId="{8F311293-E223-465F-9727-3C2153B27A10}" type="pres">
      <dgm:prSet presAssocID="{2ADD1AAA-A927-4BF6-B233-CD96248F8F57}" presName="node" presStyleLbl="node1" presStyleIdx="2" presStyleCnt="4">
        <dgm:presLayoutVars>
          <dgm:bulletEnabled val="1"/>
        </dgm:presLayoutVars>
      </dgm:prSet>
      <dgm:spPr/>
    </dgm:pt>
    <dgm:pt modelId="{D18F57EB-36D1-44C9-9B74-5D7447512AD9}" type="pres">
      <dgm:prSet presAssocID="{D6EDB40D-9B5A-40A9-B602-D423D9C9F694}" presName="sibTrans" presStyleCnt="0"/>
      <dgm:spPr/>
    </dgm:pt>
    <dgm:pt modelId="{62E9B7FF-411E-4909-8BC1-A30C8473BC1B}" type="pres">
      <dgm:prSet presAssocID="{A3DF72ED-D959-4A1E-A2CC-E61AFBD0996F}" presName="node" presStyleLbl="node1" presStyleIdx="3" presStyleCnt="4">
        <dgm:presLayoutVars>
          <dgm:bulletEnabled val="1"/>
        </dgm:presLayoutVars>
      </dgm:prSet>
      <dgm:spPr/>
    </dgm:pt>
  </dgm:ptLst>
  <dgm:cxnLst>
    <dgm:cxn modelId="{80D3B325-9C54-462D-8551-C69E0191FAE5}" type="presOf" srcId="{2ADD1AAA-A927-4BF6-B233-CD96248F8F57}" destId="{8F311293-E223-465F-9727-3C2153B27A10}" srcOrd="0" destOrd="0" presId="urn:microsoft.com/office/officeart/2005/8/layout/default"/>
    <dgm:cxn modelId="{AD88B428-CB1A-40E4-923A-7D5C32AC3D33}" type="presOf" srcId="{62F0AA44-0BD9-40B6-BF89-E882FE67AA21}" destId="{0C499FFE-3720-4ED9-8CF0-4CB3BE5EE747}" srcOrd="0" destOrd="0" presId="urn:microsoft.com/office/officeart/2005/8/layout/default"/>
    <dgm:cxn modelId="{0EC6CE4A-2516-4CEC-8EE9-78DDBC9C6A78}" type="presOf" srcId="{D5035AB4-468D-470B-B813-AC3853EF8B61}" destId="{AC6A9761-3382-4BF6-B12E-20472E9FE550}" srcOrd="0" destOrd="0" presId="urn:microsoft.com/office/officeart/2005/8/layout/default"/>
    <dgm:cxn modelId="{6E82264F-C758-4DCE-8FC8-8B98177371A8}" srcId="{D5035AB4-468D-470B-B813-AC3853EF8B61}" destId="{2ADD1AAA-A927-4BF6-B233-CD96248F8F57}" srcOrd="2" destOrd="0" parTransId="{B1FF18BC-D415-4F9E-B95E-8A11ED1A936A}" sibTransId="{D6EDB40D-9B5A-40A9-B602-D423D9C9F694}"/>
    <dgm:cxn modelId="{0D91848C-9D8B-4387-930C-803514CFBB30}" srcId="{D5035AB4-468D-470B-B813-AC3853EF8B61}" destId="{62F0AA44-0BD9-40B6-BF89-E882FE67AA21}" srcOrd="1" destOrd="0" parTransId="{4100A898-7593-4696-983C-BBFCF8F6586F}" sibTransId="{0396DF02-1811-4F78-A725-BC59E559E4DA}"/>
    <dgm:cxn modelId="{7A0662A0-468B-48BB-BBD2-A19FC4B61096}" srcId="{D5035AB4-468D-470B-B813-AC3853EF8B61}" destId="{01E12761-FC30-4D83-8BC7-632A9E09819C}" srcOrd="0" destOrd="0" parTransId="{BAA84880-3F59-4029-96A8-7317C584E5E0}" sibTransId="{A7FA1712-F958-4C19-AA9B-3CF118709CDD}"/>
    <dgm:cxn modelId="{E8F25AC1-E35C-4DA8-B6AA-4D51A838A6D7}" type="presOf" srcId="{A3DF72ED-D959-4A1E-A2CC-E61AFBD0996F}" destId="{62E9B7FF-411E-4909-8BC1-A30C8473BC1B}" srcOrd="0" destOrd="0" presId="urn:microsoft.com/office/officeart/2005/8/layout/default"/>
    <dgm:cxn modelId="{558F30D7-841C-4D9F-8147-B36E8B22C5C9}" srcId="{D5035AB4-468D-470B-B813-AC3853EF8B61}" destId="{A3DF72ED-D959-4A1E-A2CC-E61AFBD0996F}" srcOrd="3" destOrd="0" parTransId="{E3C29F87-132F-4E87-B5C3-54B5C4714D98}" sibTransId="{F11E4733-0BDF-4EE8-A43E-BED388F29ABE}"/>
    <dgm:cxn modelId="{C802A5EE-5581-4000-B094-DABD077A6F65}" type="presOf" srcId="{01E12761-FC30-4D83-8BC7-632A9E09819C}" destId="{99CF39F3-C188-4D5B-9AAD-7F9BC783D66E}" srcOrd="0" destOrd="0" presId="urn:microsoft.com/office/officeart/2005/8/layout/default"/>
    <dgm:cxn modelId="{E34C6DB2-0E96-48A1-A0DD-F3229F459000}" type="presParOf" srcId="{AC6A9761-3382-4BF6-B12E-20472E9FE550}" destId="{99CF39F3-C188-4D5B-9AAD-7F9BC783D66E}" srcOrd="0" destOrd="0" presId="urn:microsoft.com/office/officeart/2005/8/layout/default"/>
    <dgm:cxn modelId="{D541DBC8-C58F-4075-ADCC-74FF34142C08}" type="presParOf" srcId="{AC6A9761-3382-4BF6-B12E-20472E9FE550}" destId="{21C41324-A0B4-4564-B4A2-81F179C4DF6B}" srcOrd="1" destOrd="0" presId="urn:microsoft.com/office/officeart/2005/8/layout/default"/>
    <dgm:cxn modelId="{2349DB6A-126F-47AD-94F0-AA6BF26BA9F1}" type="presParOf" srcId="{AC6A9761-3382-4BF6-B12E-20472E9FE550}" destId="{0C499FFE-3720-4ED9-8CF0-4CB3BE5EE747}" srcOrd="2" destOrd="0" presId="urn:microsoft.com/office/officeart/2005/8/layout/default"/>
    <dgm:cxn modelId="{B7BB7761-DE80-4E26-B434-A08E9FF75108}" type="presParOf" srcId="{AC6A9761-3382-4BF6-B12E-20472E9FE550}" destId="{F8EEB622-4D0E-4B74-A19E-33F8E996719B}" srcOrd="3" destOrd="0" presId="urn:microsoft.com/office/officeart/2005/8/layout/default"/>
    <dgm:cxn modelId="{7EF332F9-6FFD-498E-90CC-009C72F2E18E}" type="presParOf" srcId="{AC6A9761-3382-4BF6-B12E-20472E9FE550}" destId="{8F311293-E223-465F-9727-3C2153B27A10}" srcOrd="4" destOrd="0" presId="urn:microsoft.com/office/officeart/2005/8/layout/default"/>
    <dgm:cxn modelId="{77790542-DE3C-4156-BD48-2D0A22980F05}" type="presParOf" srcId="{AC6A9761-3382-4BF6-B12E-20472E9FE550}" destId="{D18F57EB-36D1-44C9-9B74-5D7447512AD9}" srcOrd="5" destOrd="0" presId="urn:microsoft.com/office/officeart/2005/8/layout/default"/>
    <dgm:cxn modelId="{8ECE064C-FA8F-4E41-AEFA-D4BF5FE52F44}" type="presParOf" srcId="{AC6A9761-3382-4BF6-B12E-20472E9FE550}" destId="{62E9B7FF-411E-4909-8BC1-A30C8473BC1B}"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C2D37BA-5E09-4FC7-8397-7438CFB4C10D}" type="doc">
      <dgm:prSet loTypeId="urn:microsoft.com/office/officeart/2005/8/layout/default" loCatId="list" qsTypeId="urn:microsoft.com/office/officeart/2005/8/quickstyle/simple5" qsCatId="simple" csTypeId="urn:microsoft.com/office/officeart/2005/8/colors/colorful1" csCatId="colorful" phldr="1"/>
      <dgm:spPr/>
      <dgm:t>
        <a:bodyPr/>
        <a:lstStyle/>
        <a:p>
          <a:endParaRPr lang="sv-SE"/>
        </a:p>
      </dgm:t>
    </dgm:pt>
    <dgm:pt modelId="{A891794C-2131-4473-B146-55F0459268EC}">
      <dgm:prSet phldrT="[Text]"/>
      <dgm:spPr/>
      <dgm:t>
        <a:bodyPr/>
        <a:lstStyle/>
        <a:p>
          <a:pPr>
            <a:buClr>
              <a:schemeClr val="accent2"/>
            </a:buClr>
            <a:buFont typeface="Wingdings" panose="05000000000000000000" pitchFamily="2" charset="2"/>
            <a:buChar char="ü"/>
          </a:pPr>
          <a:r>
            <a:rPr kumimoji="0" lang="sv-SE" altLang="sv-SE" b="1" i="0" u="none" strike="noStrike" cap="none" normalizeH="0" baseline="0" err="1">
              <a:ln/>
              <a:effectLst/>
              <a:latin typeface="inherit"/>
            </a:rPr>
            <a:t>We</a:t>
          </a:r>
          <a:r>
            <a:rPr kumimoji="0" lang="sv-SE" altLang="sv-SE" b="1" i="0" u="none" strike="noStrike" cap="none" normalizeH="0" baseline="0">
              <a:ln/>
              <a:effectLst/>
              <a:latin typeface="inherit"/>
            </a:rPr>
            <a:t> </a:t>
          </a:r>
          <a:r>
            <a:rPr kumimoji="0" lang="sv-SE" altLang="sv-SE" b="1" i="0" u="none" strike="noStrike" cap="none" normalizeH="0" baseline="0" err="1">
              <a:ln/>
              <a:effectLst/>
              <a:latin typeface="inherit"/>
            </a:rPr>
            <a:t>receive</a:t>
          </a:r>
          <a:r>
            <a:rPr kumimoji="0" lang="sv-SE" altLang="sv-SE" b="1" i="0" u="none" strike="noStrike" cap="none" normalizeH="0" baseline="0">
              <a:ln/>
              <a:effectLst/>
              <a:latin typeface="inherit"/>
            </a:rPr>
            <a:t> </a:t>
          </a:r>
          <a:r>
            <a:rPr kumimoji="0" lang="sv-SE" altLang="sv-SE" b="1" i="0" u="none" strike="noStrike" cap="none" normalizeH="0" baseline="0" err="1">
              <a:ln/>
              <a:effectLst/>
              <a:latin typeface="inherit"/>
            </a:rPr>
            <a:t>documents</a:t>
          </a:r>
          <a:r>
            <a:rPr kumimoji="0" lang="sv-SE" altLang="sv-SE" b="1" i="0" u="none" strike="noStrike" cap="none" normalizeH="0" baseline="0">
              <a:ln/>
              <a:effectLst/>
              <a:latin typeface="inherit"/>
            </a:rPr>
            <a:t> and agendas in </a:t>
          </a:r>
          <a:r>
            <a:rPr kumimoji="0" lang="sv-SE" altLang="sv-SE" b="1" i="0" u="none" strike="noStrike" cap="none" normalizeH="0" baseline="0" err="1">
              <a:ln/>
              <a:effectLst/>
              <a:latin typeface="inherit"/>
            </a:rPr>
            <a:t>good</a:t>
          </a:r>
          <a:r>
            <a:rPr kumimoji="0" lang="sv-SE" altLang="sv-SE" b="1" i="0" u="none" strike="noStrike" cap="none" normalizeH="0" baseline="0">
              <a:ln/>
              <a:effectLst/>
              <a:latin typeface="inherit"/>
            </a:rPr>
            <a:t> </a:t>
          </a:r>
          <a:r>
            <a:rPr kumimoji="0" lang="sv-SE" altLang="sv-SE" b="1" i="0" u="none" strike="noStrike" cap="none" normalizeH="0" baseline="0" err="1">
              <a:ln/>
              <a:effectLst/>
              <a:latin typeface="inherit"/>
            </a:rPr>
            <a:t>time</a:t>
          </a:r>
          <a:r>
            <a:rPr kumimoji="0" lang="sv-SE" altLang="sv-SE" b="1" i="0" u="none" strike="noStrike" cap="none" normalizeH="0" baseline="0">
              <a:ln/>
              <a:effectLst/>
              <a:latin typeface="inherit"/>
            </a:rPr>
            <a:t> </a:t>
          </a:r>
          <a:r>
            <a:rPr kumimoji="0" lang="sv-SE" altLang="sv-SE" b="1" i="0" u="none" strike="noStrike" cap="none" normalizeH="0" baseline="0" err="1">
              <a:ln/>
              <a:effectLst/>
              <a:latin typeface="inherit"/>
            </a:rPr>
            <a:t>before</a:t>
          </a:r>
          <a:r>
            <a:rPr kumimoji="0" lang="sv-SE" altLang="sv-SE" b="1" i="0" u="none" strike="noStrike" cap="none" normalizeH="0" baseline="0">
              <a:ln/>
              <a:effectLst/>
              <a:latin typeface="inherit"/>
            </a:rPr>
            <a:t> the board meeting</a:t>
          </a:r>
          <a:endParaRPr lang="sv-SE" b="1"/>
        </a:p>
      </dgm:t>
    </dgm:pt>
    <dgm:pt modelId="{17016B4D-AF80-433F-BF8B-3B8055716C8D}" type="parTrans" cxnId="{31A3CABF-6CE8-418C-BC1C-833AEFAB6812}">
      <dgm:prSet/>
      <dgm:spPr/>
      <dgm:t>
        <a:bodyPr/>
        <a:lstStyle/>
        <a:p>
          <a:endParaRPr lang="sv-SE"/>
        </a:p>
      </dgm:t>
    </dgm:pt>
    <dgm:pt modelId="{50B89FC2-F08B-406D-9C05-E80C1615C5EB}" type="sibTrans" cxnId="{31A3CABF-6CE8-418C-BC1C-833AEFAB6812}">
      <dgm:prSet/>
      <dgm:spPr/>
      <dgm:t>
        <a:bodyPr/>
        <a:lstStyle/>
        <a:p>
          <a:endParaRPr lang="sv-SE"/>
        </a:p>
      </dgm:t>
    </dgm:pt>
    <dgm:pt modelId="{53DB0FC8-BEE9-41C9-9173-6EF11D364741}">
      <dgm:prSet/>
      <dgm:spPr/>
      <dgm:t>
        <a:bodyPr/>
        <a:lstStyle/>
        <a:p>
          <a:r>
            <a:rPr kumimoji="0" lang="sv-SE" altLang="sv-SE" b="1" i="0" u="none" strike="noStrike" cap="none" normalizeH="0" baseline="0" err="1">
              <a:ln/>
              <a:effectLst/>
              <a:latin typeface="inherit"/>
            </a:rPr>
            <a:t>We</a:t>
          </a:r>
          <a:r>
            <a:rPr kumimoji="0" lang="sv-SE" altLang="sv-SE" b="1" i="0" u="none" strike="noStrike" cap="none" normalizeH="0" baseline="0">
              <a:ln/>
              <a:effectLst/>
              <a:latin typeface="inherit"/>
            </a:rPr>
            <a:t> </a:t>
          </a:r>
          <a:r>
            <a:rPr kumimoji="0" lang="sv-SE" altLang="sv-SE" b="1" i="0" u="none" strike="noStrike" cap="none" normalizeH="0" baseline="0" err="1">
              <a:ln/>
              <a:effectLst/>
              <a:latin typeface="inherit"/>
            </a:rPr>
            <a:t>always</a:t>
          </a:r>
          <a:r>
            <a:rPr kumimoji="0" lang="sv-SE" altLang="sv-SE" b="1" i="0" u="none" strike="noStrike" cap="none" normalizeH="0" baseline="0">
              <a:ln/>
              <a:effectLst/>
              <a:latin typeface="inherit"/>
            </a:rPr>
            <a:t> come </a:t>
          </a:r>
          <a:r>
            <a:rPr kumimoji="0" lang="sv-SE" altLang="sv-SE" b="1" i="0" u="none" strike="noStrike" cap="none" normalizeH="0" baseline="0" err="1">
              <a:ln/>
              <a:effectLst/>
              <a:latin typeface="inherit"/>
            </a:rPr>
            <a:t>well</a:t>
          </a:r>
          <a:r>
            <a:rPr kumimoji="0" lang="sv-SE" altLang="sv-SE" b="1" i="0" u="none" strike="noStrike" cap="none" normalizeH="0" baseline="0">
              <a:ln/>
              <a:effectLst/>
              <a:latin typeface="inherit"/>
            </a:rPr>
            <a:t> </a:t>
          </a:r>
          <a:r>
            <a:rPr kumimoji="0" lang="sv-SE" altLang="sv-SE" b="1" i="0" u="none" strike="noStrike" cap="none" normalizeH="0" baseline="0" err="1">
              <a:ln/>
              <a:effectLst/>
              <a:latin typeface="inherit"/>
            </a:rPr>
            <a:t>prepared</a:t>
          </a:r>
          <a:r>
            <a:rPr kumimoji="0" lang="sv-SE" altLang="sv-SE" b="1" i="0" u="none" strike="noStrike" cap="none" normalizeH="0" baseline="0">
              <a:ln/>
              <a:effectLst/>
              <a:latin typeface="inherit"/>
            </a:rPr>
            <a:t> for the board meeting</a:t>
          </a:r>
        </a:p>
      </dgm:t>
    </dgm:pt>
    <dgm:pt modelId="{7CF6BDDC-BE69-4C49-8D41-0193ABCF14D5}" type="parTrans" cxnId="{BC08DBA3-8B57-4D38-ABB0-3C3E53DA0515}">
      <dgm:prSet/>
      <dgm:spPr/>
      <dgm:t>
        <a:bodyPr/>
        <a:lstStyle/>
        <a:p>
          <a:endParaRPr lang="sv-SE"/>
        </a:p>
      </dgm:t>
    </dgm:pt>
    <dgm:pt modelId="{CA559B87-495C-4FB8-B81C-AB99762C45E2}" type="sibTrans" cxnId="{BC08DBA3-8B57-4D38-ABB0-3C3E53DA0515}">
      <dgm:prSet/>
      <dgm:spPr/>
      <dgm:t>
        <a:bodyPr/>
        <a:lstStyle/>
        <a:p>
          <a:endParaRPr lang="sv-SE"/>
        </a:p>
      </dgm:t>
    </dgm:pt>
    <dgm:pt modelId="{CC8EA4EF-0CA9-4AF1-AA4A-E01FA05EAC68}">
      <dgm:prSet/>
      <dgm:spPr/>
      <dgm:t>
        <a:bodyPr/>
        <a:lstStyle/>
        <a:p>
          <a:r>
            <a:rPr kumimoji="0" lang="sv-SE" altLang="sv-SE" b="1" i="0" u="none" strike="noStrike" cap="none" normalizeH="0" baseline="0" err="1">
              <a:ln/>
              <a:effectLst/>
              <a:latin typeface="inherit"/>
            </a:rPr>
            <a:t>We</a:t>
          </a:r>
          <a:r>
            <a:rPr kumimoji="0" lang="sv-SE" altLang="sv-SE" b="1" i="0" u="none" strike="noStrike" cap="none" normalizeH="0" baseline="0">
              <a:ln/>
              <a:effectLst/>
              <a:latin typeface="inherit"/>
            </a:rPr>
            <a:t> </a:t>
          </a:r>
          <a:r>
            <a:rPr kumimoji="0" lang="sv-SE" altLang="sv-SE" b="1" i="0" u="none" strike="noStrike" cap="none" normalizeH="0" baseline="0" err="1">
              <a:ln/>
              <a:effectLst/>
              <a:latin typeface="inherit"/>
            </a:rPr>
            <a:t>have</a:t>
          </a:r>
          <a:r>
            <a:rPr kumimoji="0" lang="sv-SE" altLang="sv-SE" b="1" i="0" u="none" strike="noStrike" cap="none" normalizeH="0" baseline="0">
              <a:ln/>
              <a:effectLst/>
              <a:latin typeface="inherit"/>
            </a:rPr>
            <a:t> the right </a:t>
          </a:r>
          <a:r>
            <a:rPr kumimoji="0" lang="sv-SE" altLang="sv-SE" b="1" i="0" u="none" strike="noStrike" cap="none" normalizeH="0" baseline="0" err="1">
              <a:ln/>
              <a:effectLst/>
              <a:latin typeface="inherit"/>
            </a:rPr>
            <a:t>discussion</a:t>
          </a:r>
          <a:r>
            <a:rPr kumimoji="0" lang="sv-SE" altLang="sv-SE" b="1" i="0" u="none" strike="noStrike" cap="none" normalizeH="0" baseline="0">
              <a:ln/>
              <a:effectLst/>
              <a:latin typeface="inherit"/>
            </a:rPr>
            <a:t> </a:t>
          </a:r>
          <a:r>
            <a:rPr kumimoji="0" lang="sv-SE" altLang="sv-SE" b="1" i="0" u="none" strike="noStrike" cap="none" normalizeH="0" baseline="0" err="1">
              <a:ln/>
              <a:effectLst/>
              <a:latin typeface="inherit"/>
            </a:rPr>
            <a:t>topics</a:t>
          </a:r>
          <a:r>
            <a:rPr kumimoji="0" lang="sv-SE" altLang="sv-SE" b="1" i="0" u="none" strike="noStrike" cap="none" normalizeH="0" baseline="0">
              <a:ln/>
              <a:effectLst/>
              <a:latin typeface="inherit"/>
            </a:rPr>
            <a:t> on the agenda</a:t>
          </a:r>
        </a:p>
      </dgm:t>
    </dgm:pt>
    <dgm:pt modelId="{2DB52F55-0613-4A1D-8FD8-688FABC724E7}" type="parTrans" cxnId="{0F6AC6E0-1204-4B66-9E86-DD596AFB855C}">
      <dgm:prSet/>
      <dgm:spPr/>
      <dgm:t>
        <a:bodyPr/>
        <a:lstStyle/>
        <a:p>
          <a:endParaRPr lang="sv-SE"/>
        </a:p>
      </dgm:t>
    </dgm:pt>
    <dgm:pt modelId="{AFB89761-D814-4AC7-B3E4-9363DBFCA691}" type="sibTrans" cxnId="{0F6AC6E0-1204-4B66-9E86-DD596AFB855C}">
      <dgm:prSet/>
      <dgm:spPr/>
      <dgm:t>
        <a:bodyPr/>
        <a:lstStyle/>
        <a:p>
          <a:endParaRPr lang="sv-SE"/>
        </a:p>
      </dgm:t>
    </dgm:pt>
    <dgm:pt modelId="{DE40BD9C-80BB-4C27-A908-5B97CDA3C02E}">
      <dgm:prSet/>
      <dgm:spPr>
        <a:solidFill>
          <a:schemeClr val="bg2">
            <a:lumMod val="50000"/>
          </a:schemeClr>
        </a:solidFill>
      </dgm:spPr>
      <dgm:t>
        <a:bodyPr/>
        <a:lstStyle/>
        <a:p>
          <a:r>
            <a:rPr kumimoji="0" lang="sv-SE" altLang="sv-SE" b="1" i="0" u="none" strike="noStrike" cap="none" normalizeH="0" baseline="0" err="1">
              <a:ln/>
              <a:effectLst/>
              <a:latin typeface="inherit"/>
            </a:rPr>
            <a:t>We</a:t>
          </a:r>
          <a:r>
            <a:rPr kumimoji="0" lang="sv-SE" altLang="sv-SE" b="1" i="0" u="none" strike="noStrike" cap="none" normalizeH="0" baseline="0">
              <a:ln/>
              <a:effectLst/>
              <a:latin typeface="inherit"/>
            </a:rPr>
            <a:t> </a:t>
          </a:r>
          <a:r>
            <a:rPr kumimoji="0" lang="sv-SE" altLang="sv-SE" b="1" i="0" u="none" strike="noStrike" cap="none" normalizeH="0" baseline="0" err="1">
              <a:ln/>
              <a:effectLst/>
              <a:latin typeface="inherit"/>
            </a:rPr>
            <a:t>turn</a:t>
          </a:r>
          <a:r>
            <a:rPr kumimoji="0" lang="sv-SE" altLang="sv-SE" b="1" i="0" u="none" strike="noStrike" cap="none" normalizeH="0" baseline="0">
              <a:ln/>
              <a:effectLst/>
              <a:latin typeface="inherit"/>
            </a:rPr>
            <a:t> off cell </a:t>
          </a:r>
          <a:r>
            <a:rPr kumimoji="0" lang="sv-SE" altLang="sv-SE" b="1" i="0" u="none" strike="noStrike" cap="none" normalizeH="0" baseline="0" err="1">
              <a:ln/>
              <a:effectLst/>
              <a:latin typeface="inherit"/>
            </a:rPr>
            <a:t>phones</a:t>
          </a:r>
          <a:r>
            <a:rPr kumimoji="0" lang="sv-SE" altLang="sv-SE" b="1" i="0" u="none" strike="noStrike" cap="none" normalizeH="0" baseline="0">
              <a:ln/>
              <a:effectLst/>
              <a:latin typeface="inherit"/>
            </a:rPr>
            <a:t> </a:t>
          </a:r>
          <a:r>
            <a:rPr kumimoji="0" lang="sv-SE" altLang="sv-SE" b="1" i="0" u="none" strike="noStrike" cap="none" normalizeH="0" baseline="0" err="1">
              <a:ln/>
              <a:effectLst/>
              <a:latin typeface="inherit"/>
            </a:rPr>
            <a:t>when</a:t>
          </a:r>
          <a:r>
            <a:rPr kumimoji="0" lang="sv-SE" altLang="sv-SE" b="1" i="0" u="none" strike="noStrike" cap="none" normalizeH="0" baseline="0">
              <a:ln/>
              <a:effectLst/>
              <a:latin typeface="inherit"/>
            </a:rPr>
            <a:t> the meeting </a:t>
          </a:r>
          <a:r>
            <a:rPr kumimoji="0" lang="sv-SE" altLang="sv-SE" b="1" i="0" u="none" strike="noStrike" cap="none" normalizeH="0" baseline="0" err="1">
              <a:ln/>
              <a:effectLst/>
              <a:latin typeface="inherit"/>
            </a:rPr>
            <a:t>begins</a:t>
          </a:r>
          <a:endParaRPr kumimoji="0" lang="sv-SE" altLang="sv-SE" b="1" i="0" u="none" strike="noStrike" cap="none" normalizeH="0" baseline="0">
            <a:ln/>
            <a:effectLst/>
            <a:latin typeface="inherit"/>
          </a:endParaRPr>
        </a:p>
      </dgm:t>
    </dgm:pt>
    <dgm:pt modelId="{943B53A9-CCF4-4A2D-9915-7332E5BAB175}" type="parTrans" cxnId="{2B7E041F-90E4-4398-B5B9-616F42B982F3}">
      <dgm:prSet/>
      <dgm:spPr/>
      <dgm:t>
        <a:bodyPr/>
        <a:lstStyle/>
        <a:p>
          <a:endParaRPr lang="sv-SE"/>
        </a:p>
      </dgm:t>
    </dgm:pt>
    <dgm:pt modelId="{72407B8F-AC19-431C-AC05-7E7891009412}" type="sibTrans" cxnId="{2B7E041F-90E4-4398-B5B9-616F42B982F3}">
      <dgm:prSet/>
      <dgm:spPr/>
      <dgm:t>
        <a:bodyPr/>
        <a:lstStyle/>
        <a:p>
          <a:endParaRPr lang="sv-SE"/>
        </a:p>
      </dgm:t>
    </dgm:pt>
    <dgm:pt modelId="{192BAC2F-A695-4A27-86E6-98071D5048D6}">
      <dgm:prSet/>
      <dgm:spPr>
        <a:solidFill>
          <a:schemeClr val="accent4">
            <a:lumMod val="50000"/>
          </a:schemeClr>
        </a:solidFill>
      </dgm:spPr>
      <dgm:t>
        <a:bodyPr/>
        <a:lstStyle/>
        <a:p>
          <a:r>
            <a:rPr kumimoji="0" lang="sv-SE" altLang="sv-SE" b="1" i="0" u="none" strike="noStrike" cap="none" normalizeH="0" baseline="0" err="1">
              <a:ln/>
              <a:effectLst/>
              <a:latin typeface="inherit"/>
            </a:rPr>
            <a:t>We</a:t>
          </a:r>
          <a:r>
            <a:rPr kumimoji="0" lang="sv-SE" altLang="sv-SE" b="1" i="0" u="none" strike="noStrike" cap="none" normalizeH="0" baseline="0">
              <a:ln/>
              <a:effectLst/>
              <a:latin typeface="inherit"/>
            </a:rPr>
            <a:t> </a:t>
          </a:r>
          <a:r>
            <a:rPr kumimoji="0" lang="sv-SE" altLang="sv-SE" b="1" i="0" u="none" strike="noStrike" cap="none" normalizeH="0" baseline="0" err="1">
              <a:ln/>
              <a:effectLst/>
              <a:latin typeface="inherit"/>
            </a:rPr>
            <a:t>work</a:t>
          </a:r>
          <a:r>
            <a:rPr kumimoji="0" lang="sv-SE" altLang="sv-SE" b="1" i="0" u="none" strike="noStrike" cap="none" normalizeH="0" baseline="0">
              <a:ln/>
              <a:effectLst/>
              <a:latin typeface="inherit"/>
            </a:rPr>
            <a:t> </a:t>
          </a:r>
          <a:r>
            <a:rPr kumimoji="0" lang="sv-SE" altLang="sv-SE" b="1" i="0" u="none" strike="noStrike" cap="none" normalizeH="0" baseline="0" err="1">
              <a:ln/>
              <a:effectLst/>
              <a:latin typeface="inherit"/>
            </a:rPr>
            <a:t>efficiently</a:t>
          </a:r>
          <a:r>
            <a:rPr kumimoji="0" lang="sv-SE" altLang="sv-SE" b="1" i="0" u="none" strike="noStrike" cap="none" normalizeH="0" baseline="0">
              <a:ln/>
              <a:effectLst/>
              <a:latin typeface="inherit"/>
            </a:rPr>
            <a:t> and </a:t>
          </a:r>
          <a:r>
            <a:rPr kumimoji="0" lang="sv-SE" altLang="sv-SE" b="1" i="0" u="none" strike="noStrike" cap="none" normalizeH="0" baseline="0" err="1">
              <a:ln/>
              <a:effectLst/>
              <a:latin typeface="inherit"/>
            </a:rPr>
            <a:t>methodically</a:t>
          </a:r>
          <a:r>
            <a:rPr kumimoji="0" lang="sv-SE" altLang="sv-SE" b="1" i="0" u="none" strike="noStrike" cap="none" normalizeH="0" baseline="0">
              <a:ln/>
              <a:effectLst/>
              <a:latin typeface="inherit"/>
            </a:rPr>
            <a:t> on the board</a:t>
          </a:r>
        </a:p>
      </dgm:t>
    </dgm:pt>
    <dgm:pt modelId="{80994E04-EE8B-4E92-8F26-54605DEE58FC}" type="parTrans" cxnId="{FAA070B7-E6E7-4A8D-82C3-EA094CD1EC17}">
      <dgm:prSet/>
      <dgm:spPr/>
      <dgm:t>
        <a:bodyPr/>
        <a:lstStyle/>
        <a:p>
          <a:endParaRPr lang="sv-SE"/>
        </a:p>
      </dgm:t>
    </dgm:pt>
    <dgm:pt modelId="{4C035FA6-0275-42C7-A028-8FB8AEC0D97C}" type="sibTrans" cxnId="{FAA070B7-E6E7-4A8D-82C3-EA094CD1EC17}">
      <dgm:prSet/>
      <dgm:spPr/>
      <dgm:t>
        <a:bodyPr/>
        <a:lstStyle/>
        <a:p>
          <a:endParaRPr lang="sv-SE"/>
        </a:p>
      </dgm:t>
    </dgm:pt>
    <dgm:pt modelId="{74F5DA21-3AC7-49FB-844C-52092B7FEDAE}">
      <dgm:prSet/>
      <dgm:spPr/>
      <dgm:t>
        <a:bodyPr/>
        <a:lstStyle/>
        <a:p>
          <a:r>
            <a:rPr kumimoji="0" lang="sv-SE" altLang="sv-SE" b="1" i="0" u="none" strike="noStrike" cap="none" normalizeH="0" baseline="0" err="1">
              <a:ln/>
              <a:effectLst/>
              <a:latin typeface="inherit"/>
            </a:rPr>
            <a:t>Everyone</a:t>
          </a:r>
          <a:r>
            <a:rPr kumimoji="0" lang="sv-SE" altLang="sv-SE" b="1" i="0" u="none" strike="noStrike" cap="none" normalizeH="0" baseline="0">
              <a:ln/>
              <a:effectLst/>
              <a:latin typeface="inherit"/>
            </a:rPr>
            <a:t> has a </a:t>
          </a:r>
          <a:r>
            <a:rPr kumimoji="0" lang="sv-SE" altLang="sv-SE" b="1" i="0" u="none" strike="noStrike" cap="none" normalizeH="0" baseline="0" err="1">
              <a:ln/>
              <a:effectLst/>
              <a:latin typeface="inherit"/>
            </a:rPr>
            <a:t>clear</a:t>
          </a:r>
          <a:r>
            <a:rPr kumimoji="0" lang="sv-SE" altLang="sv-SE" b="1" i="0" u="none" strike="noStrike" cap="none" normalizeH="0" baseline="0">
              <a:ln/>
              <a:effectLst/>
              <a:latin typeface="inherit"/>
            </a:rPr>
            <a:t> </a:t>
          </a:r>
          <a:r>
            <a:rPr kumimoji="0" lang="sv-SE" altLang="sv-SE" b="1" i="0" u="none" strike="noStrike" cap="none" normalizeH="0" baseline="0" err="1">
              <a:ln/>
              <a:effectLst/>
              <a:latin typeface="inherit"/>
            </a:rPr>
            <a:t>role</a:t>
          </a:r>
          <a:r>
            <a:rPr kumimoji="0" lang="sv-SE" altLang="sv-SE" b="1" i="0" u="none" strike="noStrike" cap="none" normalizeH="0" baseline="0">
              <a:ln/>
              <a:effectLst/>
              <a:latin typeface="inherit"/>
            </a:rPr>
            <a:t> and </a:t>
          </a:r>
          <a:r>
            <a:rPr kumimoji="0" lang="sv-SE" altLang="sv-SE" b="1" i="0" u="none" strike="noStrike" cap="none" normalizeH="0" baseline="0" err="1">
              <a:ln/>
              <a:effectLst/>
              <a:latin typeface="inherit"/>
            </a:rPr>
            <a:t>feels</a:t>
          </a:r>
          <a:r>
            <a:rPr kumimoji="0" lang="sv-SE" altLang="sv-SE" b="1" i="0" u="none" strike="noStrike" cap="none" normalizeH="0" baseline="0">
              <a:ln/>
              <a:effectLst/>
              <a:latin typeface="inherit"/>
            </a:rPr>
            <a:t> </a:t>
          </a:r>
          <a:r>
            <a:rPr kumimoji="0" lang="sv-SE" altLang="sv-SE" b="1" i="0" u="none" strike="noStrike" cap="none" normalizeH="0" baseline="0" err="1">
              <a:ln/>
              <a:effectLst/>
              <a:latin typeface="inherit"/>
            </a:rPr>
            <a:t>confident</a:t>
          </a:r>
          <a:r>
            <a:rPr kumimoji="0" lang="sv-SE" altLang="sv-SE" b="1" i="0" u="none" strike="noStrike" cap="none" normalizeH="0" baseline="0">
              <a:ln/>
              <a:effectLst/>
              <a:latin typeface="inherit"/>
            </a:rPr>
            <a:t> </a:t>
          </a:r>
          <a:r>
            <a:rPr kumimoji="0" lang="sv-SE" altLang="sv-SE" b="1" i="0" u="none" strike="noStrike" cap="none" normalizeH="0" baseline="0" err="1">
              <a:ln/>
              <a:effectLst/>
              <a:latin typeface="inherit"/>
            </a:rPr>
            <a:t>about</a:t>
          </a:r>
          <a:r>
            <a:rPr kumimoji="0" lang="sv-SE" altLang="sv-SE" b="1" i="0" u="none" strike="noStrike" cap="none" normalizeH="0" baseline="0">
              <a:ln/>
              <a:effectLst/>
              <a:latin typeface="inherit"/>
            </a:rPr>
            <a:t> </a:t>
          </a:r>
          <a:r>
            <a:rPr kumimoji="0" lang="sv-SE" altLang="sv-SE" b="1" i="0" u="none" strike="noStrike" cap="none" normalizeH="0" baseline="0" err="1">
              <a:ln/>
              <a:effectLst/>
              <a:latin typeface="inherit"/>
            </a:rPr>
            <a:t>what</a:t>
          </a:r>
          <a:r>
            <a:rPr kumimoji="0" lang="sv-SE" altLang="sv-SE" b="1" i="0" u="none" strike="noStrike" cap="none" normalizeH="0" baseline="0">
              <a:ln/>
              <a:effectLst/>
              <a:latin typeface="inherit"/>
            </a:rPr>
            <a:t> to </a:t>
          </a:r>
          <a:r>
            <a:rPr kumimoji="0" lang="sv-SE" altLang="sv-SE" b="1" i="0" u="none" strike="noStrike" cap="none" normalizeH="0" baseline="0" err="1">
              <a:ln/>
              <a:effectLst/>
              <a:latin typeface="inherit"/>
            </a:rPr>
            <a:t>contribute</a:t>
          </a:r>
          <a:endParaRPr kumimoji="0" lang="sv-SE" altLang="sv-SE" b="1" i="0" u="none" strike="noStrike" cap="none" normalizeH="0" baseline="0">
            <a:ln/>
            <a:effectLst/>
            <a:latin typeface="inherit"/>
          </a:endParaRPr>
        </a:p>
      </dgm:t>
    </dgm:pt>
    <dgm:pt modelId="{7FE097FA-B5BB-4480-B100-1DB303B1F3FB}" type="parTrans" cxnId="{85DC25D8-4CA7-4E6C-992B-7423A90478E8}">
      <dgm:prSet/>
      <dgm:spPr/>
      <dgm:t>
        <a:bodyPr/>
        <a:lstStyle/>
        <a:p>
          <a:endParaRPr lang="sv-SE"/>
        </a:p>
      </dgm:t>
    </dgm:pt>
    <dgm:pt modelId="{9CF8BEE2-25A0-4D67-9D90-D793141F5CF3}" type="sibTrans" cxnId="{85DC25D8-4CA7-4E6C-992B-7423A90478E8}">
      <dgm:prSet/>
      <dgm:spPr/>
      <dgm:t>
        <a:bodyPr/>
        <a:lstStyle/>
        <a:p>
          <a:endParaRPr lang="sv-SE"/>
        </a:p>
      </dgm:t>
    </dgm:pt>
    <dgm:pt modelId="{E0F957D8-A1E1-492A-9D3D-9C24BFBB3D99}">
      <dgm:prSet/>
      <dgm:spPr/>
      <dgm:t>
        <a:bodyPr/>
        <a:lstStyle/>
        <a:p>
          <a:r>
            <a:rPr kumimoji="0" lang="sv-SE" altLang="sv-SE" b="1" i="0" u="none" strike="noStrike" cap="none" normalizeH="0" baseline="0" err="1">
              <a:ln/>
              <a:effectLst/>
              <a:latin typeface="inherit"/>
            </a:rPr>
            <a:t>Everyone</a:t>
          </a:r>
          <a:r>
            <a:rPr kumimoji="0" lang="sv-SE" altLang="sv-SE" b="1" i="0" u="none" strike="noStrike" cap="none" normalizeH="0" baseline="0">
              <a:ln/>
              <a:effectLst/>
              <a:latin typeface="inherit"/>
            </a:rPr>
            <a:t> has space to express </a:t>
          </a:r>
          <a:r>
            <a:rPr kumimoji="0" lang="sv-SE" altLang="sv-SE" b="1" i="0" u="none" strike="noStrike" cap="none" normalizeH="0" baseline="0" err="1">
              <a:ln/>
              <a:effectLst/>
              <a:latin typeface="inherit"/>
            </a:rPr>
            <a:t>themselves</a:t>
          </a:r>
          <a:r>
            <a:rPr kumimoji="0" lang="sv-SE" altLang="sv-SE" b="1" i="0" u="none" strike="noStrike" cap="none" normalizeH="0" baseline="0">
              <a:ln/>
              <a:effectLst/>
              <a:latin typeface="inherit"/>
            </a:rPr>
            <a:t> and </a:t>
          </a:r>
          <a:r>
            <a:rPr kumimoji="0" lang="sv-SE" altLang="sv-SE" b="1" i="0" u="none" strike="noStrike" cap="none" normalizeH="0" baseline="0" err="1">
              <a:ln/>
              <a:effectLst/>
              <a:latin typeface="inherit"/>
            </a:rPr>
            <a:t>contribute</a:t>
          </a:r>
          <a:r>
            <a:rPr kumimoji="0" lang="sv-SE" altLang="sv-SE" b="1" i="0" u="none" strike="noStrike" cap="none" normalizeH="0" baseline="0">
              <a:ln/>
              <a:effectLst/>
              <a:latin typeface="inherit"/>
            </a:rPr>
            <a:t> to the </a:t>
          </a:r>
          <a:r>
            <a:rPr kumimoji="0" lang="sv-SE" altLang="sv-SE" b="1" i="0" u="none" strike="noStrike" cap="none" normalizeH="0" baseline="0" err="1">
              <a:ln/>
              <a:effectLst/>
              <a:latin typeface="inherit"/>
            </a:rPr>
            <a:t>conversation</a:t>
          </a:r>
          <a:r>
            <a:rPr kumimoji="0" lang="sv-SE" altLang="sv-SE" b="1" i="0" u="none" strike="noStrike" cap="none" normalizeH="0" baseline="0">
              <a:ln/>
              <a:effectLst/>
              <a:latin typeface="inherit"/>
            </a:rPr>
            <a:t> </a:t>
          </a:r>
          <a:r>
            <a:rPr kumimoji="0" lang="sv-SE" altLang="sv-SE" b="1" i="0" u="none" strike="noStrike" cap="none" normalizeH="0" baseline="0" err="1">
              <a:ln/>
              <a:effectLst/>
              <a:latin typeface="inherit"/>
            </a:rPr>
            <a:t>during</a:t>
          </a:r>
          <a:r>
            <a:rPr kumimoji="0" lang="sv-SE" altLang="sv-SE" b="1" i="0" u="none" strike="noStrike" cap="none" normalizeH="0" baseline="0">
              <a:ln/>
              <a:effectLst/>
              <a:latin typeface="inherit"/>
            </a:rPr>
            <a:t> the meeting</a:t>
          </a:r>
        </a:p>
      </dgm:t>
    </dgm:pt>
    <dgm:pt modelId="{C9622518-1996-4554-85BC-EE601939F25C}" type="parTrans" cxnId="{2B5DB5CF-6C43-4677-91D9-751C02AF4F82}">
      <dgm:prSet/>
      <dgm:spPr/>
      <dgm:t>
        <a:bodyPr/>
        <a:lstStyle/>
        <a:p>
          <a:endParaRPr lang="sv-SE"/>
        </a:p>
      </dgm:t>
    </dgm:pt>
    <dgm:pt modelId="{3E5B072C-8B39-4D57-996A-806CD95C7E88}" type="sibTrans" cxnId="{2B5DB5CF-6C43-4677-91D9-751C02AF4F82}">
      <dgm:prSet/>
      <dgm:spPr/>
      <dgm:t>
        <a:bodyPr/>
        <a:lstStyle/>
        <a:p>
          <a:endParaRPr lang="sv-SE"/>
        </a:p>
      </dgm:t>
    </dgm:pt>
    <dgm:pt modelId="{FCEDDF04-08BD-4EA7-BC82-FA96EC6A56FE}">
      <dgm:prSet/>
      <dgm:spPr/>
      <dgm:t>
        <a:bodyPr/>
        <a:lstStyle/>
        <a:p>
          <a:r>
            <a:rPr kumimoji="0" lang="sv-SE" altLang="sv-SE" b="1" i="0" u="none" strike="noStrike" cap="none" normalizeH="0" baseline="0" err="1">
              <a:ln/>
              <a:effectLst/>
              <a:latin typeface="inherit"/>
            </a:rPr>
            <a:t>Our</a:t>
          </a:r>
          <a:r>
            <a:rPr kumimoji="0" lang="sv-SE" altLang="sv-SE" b="1" i="0" u="none" strike="noStrike" cap="none" normalizeH="0" baseline="0">
              <a:ln/>
              <a:effectLst/>
              <a:latin typeface="inherit"/>
            </a:rPr>
            <a:t> board meetings </a:t>
          </a:r>
          <a:r>
            <a:rPr kumimoji="0" lang="sv-SE" altLang="sv-SE" b="1" i="0" u="none" strike="noStrike" cap="none" normalizeH="0" baseline="0" err="1">
              <a:ln/>
              <a:effectLst/>
              <a:latin typeface="inherit"/>
            </a:rPr>
            <a:t>are</a:t>
          </a:r>
          <a:r>
            <a:rPr kumimoji="0" lang="sv-SE" altLang="sv-SE" b="1" i="0" u="none" strike="noStrike" cap="none" normalizeH="0" baseline="0">
              <a:ln/>
              <a:effectLst/>
              <a:latin typeface="inherit"/>
            </a:rPr>
            <a:t> </a:t>
          </a:r>
          <a:r>
            <a:rPr kumimoji="0" lang="sv-SE" altLang="sv-SE" b="1" i="0" u="none" strike="noStrike" cap="none" normalizeH="0" baseline="0" err="1">
              <a:ln/>
              <a:effectLst/>
              <a:latin typeface="inherit"/>
            </a:rPr>
            <a:t>kept</a:t>
          </a:r>
          <a:r>
            <a:rPr kumimoji="0" lang="sv-SE" altLang="sv-SE" b="1" i="0" u="none" strike="noStrike" cap="none" normalizeH="0" baseline="0">
              <a:ln/>
              <a:effectLst/>
              <a:latin typeface="inherit"/>
            </a:rPr>
            <a:t> to an </a:t>
          </a:r>
          <a:r>
            <a:rPr kumimoji="0" lang="sv-SE" altLang="sv-SE" b="1" i="0" u="none" strike="noStrike" cap="none" normalizeH="0" baseline="0" err="1">
              <a:ln/>
              <a:effectLst/>
              <a:latin typeface="inherit"/>
            </a:rPr>
            <a:t>appropriate</a:t>
          </a:r>
          <a:r>
            <a:rPr kumimoji="0" lang="sv-SE" altLang="sv-SE" b="1" i="0" u="none" strike="noStrike" cap="none" normalizeH="0" baseline="0">
              <a:ln/>
              <a:effectLst/>
              <a:latin typeface="inherit"/>
            </a:rPr>
            <a:t> </a:t>
          </a:r>
          <a:r>
            <a:rPr kumimoji="0" lang="sv-SE" altLang="sv-SE" b="1" i="0" u="none" strike="noStrike" cap="none" normalizeH="0" baseline="0" err="1">
              <a:ln/>
              <a:effectLst/>
              <a:latin typeface="inherit"/>
            </a:rPr>
            <a:t>length</a:t>
          </a:r>
          <a:endParaRPr kumimoji="0" lang="sv-SE" altLang="sv-SE" b="1" i="0" u="none" strike="noStrike" cap="none" normalizeH="0" baseline="0">
            <a:ln/>
            <a:effectLst/>
            <a:latin typeface="Arial" panose="020B0604020202020204" pitchFamily="34" charset="0"/>
          </a:endParaRPr>
        </a:p>
      </dgm:t>
    </dgm:pt>
    <dgm:pt modelId="{DDFC273D-3288-45FA-9283-C6EA9B825C78}" type="parTrans" cxnId="{28968568-F422-4C7F-94A9-6F7F4600EE21}">
      <dgm:prSet/>
      <dgm:spPr/>
      <dgm:t>
        <a:bodyPr/>
        <a:lstStyle/>
        <a:p>
          <a:endParaRPr lang="sv-SE"/>
        </a:p>
      </dgm:t>
    </dgm:pt>
    <dgm:pt modelId="{C29BB81C-C9C0-43D8-9D90-69810378827C}" type="sibTrans" cxnId="{28968568-F422-4C7F-94A9-6F7F4600EE21}">
      <dgm:prSet/>
      <dgm:spPr/>
      <dgm:t>
        <a:bodyPr/>
        <a:lstStyle/>
        <a:p>
          <a:endParaRPr lang="sv-SE"/>
        </a:p>
      </dgm:t>
    </dgm:pt>
    <dgm:pt modelId="{C9ECB898-4DA7-42A5-84A6-ACCC2C46D4FA}" type="pres">
      <dgm:prSet presAssocID="{0C2D37BA-5E09-4FC7-8397-7438CFB4C10D}" presName="diagram" presStyleCnt="0">
        <dgm:presLayoutVars>
          <dgm:dir/>
          <dgm:resizeHandles val="exact"/>
        </dgm:presLayoutVars>
      </dgm:prSet>
      <dgm:spPr/>
    </dgm:pt>
    <dgm:pt modelId="{350C5B27-3670-46DB-AEC6-83E3C5E8799A}" type="pres">
      <dgm:prSet presAssocID="{A891794C-2131-4473-B146-55F0459268EC}" presName="node" presStyleLbl="node1" presStyleIdx="0" presStyleCnt="8">
        <dgm:presLayoutVars>
          <dgm:bulletEnabled val="1"/>
        </dgm:presLayoutVars>
      </dgm:prSet>
      <dgm:spPr/>
    </dgm:pt>
    <dgm:pt modelId="{392A478B-53EE-4BC6-B08B-FA9058F4CD6B}" type="pres">
      <dgm:prSet presAssocID="{50B89FC2-F08B-406D-9C05-E80C1615C5EB}" presName="sibTrans" presStyleCnt="0"/>
      <dgm:spPr/>
    </dgm:pt>
    <dgm:pt modelId="{4BF35968-954A-424C-A7BE-749B8BDD3903}" type="pres">
      <dgm:prSet presAssocID="{53DB0FC8-BEE9-41C9-9173-6EF11D364741}" presName="node" presStyleLbl="node1" presStyleIdx="1" presStyleCnt="8">
        <dgm:presLayoutVars>
          <dgm:bulletEnabled val="1"/>
        </dgm:presLayoutVars>
      </dgm:prSet>
      <dgm:spPr/>
    </dgm:pt>
    <dgm:pt modelId="{F43A316F-1521-425E-8FE8-FC50E9D7B141}" type="pres">
      <dgm:prSet presAssocID="{CA559B87-495C-4FB8-B81C-AB99762C45E2}" presName="sibTrans" presStyleCnt="0"/>
      <dgm:spPr/>
    </dgm:pt>
    <dgm:pt modelId="{A5DC57FD-462A-440C-9679-D23E8FCB1CFF}" type="pres">
      <dgm:prSet presAssocID="{CC8EA4EF-0CA9-4AF1-AA4A-E01FA05EAC68}" presName="node" presStyleLbl="node1" presStyleIdx="2" presStyleCnt="8">
        <dgm:presLayoutVars>
          <dgm:bulletEnabled val="1"/>
        </dgm:presLayoutVars>
      </dgm:prSet>
      <dgm:spPr/>
    </dgm:pt>
    <dgm:pt modelId="{2A87A7AD-8F9F-440B-9503-EB8EDF311D62}" type="pres">
      <dgm:prSet presAssocID="{AFB89761-D814-4AC7-B3E4-9363DBFCA691}" presName="sibTrans" presStyleCnt="0"/>
      <dgm:spPr/>
    </dgm:pt>
    <dgm:pt modelId="{0AEE01DA-75C2-49CE-B554-FD5677C56C81}" type="pres">
      <dgm:prSet presAssocID="{DE40BD9C-80BB-4C27-A908-5B97CDA3C02E}" presName="node" presStyleLbl="node1" presStyleIdx="3" presStyleCnt="8">
        <dgm:presLayoutVars>
          <dgm:bulletEnabled val="1"/>
        </dgm:presLayoutVars>
      </dgm:prSet>
      <dgm:spPr/>
    </dgm:pt>
    <dgm:pt modelId="{0B2FFD26-FA3A-43CE-B42D-C978C936A5CC}" type="pres">
      <dgm:prSet presAssocID="{72407B8F-AC19-431C-AC05-7E7891009412}" presName="sibTrans" presStyleCnt="0"/>
      <dgm:spPr/>
    </dgm:pt>
    <dgm:pt modelId="{7DFBBC18-4BE2-48CD-B288-5AC399624254}" type="pres">
      <dgm:prSet presAssocID="{192BAC2F-A695-4A27-86E6-98071D5048D6}" presName="node" presStyleLbl="node1" presStyleIdx="4" presStyleCnt="8">
        <dgm:presLayoutVars>
          <dgm:bulletEnabled val="1"/>
        </dgm:presLayoutVars>
      </dgm:prSet>
      <dgm:spPr/>
    </dgm:pt>
    <dgm:pt modelId="{F995325F-65D1-48D4-838C-71A10EE487CE}" type="pres">
      <dgm:prSet presAssocID="{4C035FA6-0275-42C7-A028-8FB8AEC0D97C}" presName="sibTrans" presStyleCnt="0"/>
      <dgm:spPr/>
    </dgm:pt>
    <dgm:pt modelId="{B3BB8E80-CBB8-4435-9309-00E0BE1A6970}" type="pres">
      <dgm:prSet presAssocID="{74F5DA21-3AC7-49FB-844C-52092B7FEDAE}" presName="node" presStyleLbl="node1" presStyleIdx="5" presStyleCnt="8">
        <dgm:presLayoutVars>
          <dgm:bulletEnabled val="1"/>
        </dgm:presLayoutVars>
      </dgm:prSet>
      <dgm:spPr/>
    </dgm:pt>
    <dgm:pt modelId="{A3B766EE-D21F-4BF7-981B-3235A3945D54}" type="pres">
      <dgm:prSet presAssocID="{9CF8BEE2-25A0-4D67-9D90-D793141F5CF3}" presName="sibTrans" presStyleCnt="0"/>
      <dgm:spPr/>
    </dgm:pt>
    <dgm:pt modelId="{361F55D4-B882-4C5E-A10F-7C37516126D6}" type="pres">
      <dgm:prSet presAssocID="{E0F957D8-A1E1-492A-9D3D-9C24BFBB3D99}" presName="node" presStyleLbl="node1" presStyleIdx="6" presStyleCnt="8">
        <dgm:presLayoutVars>
          <dgm:bulletEnabled val="1"/>
        </dgm:presLayoutVars>
      </dgm:prSet>
      <dgm:spPr/>
    </dgm:pt>
    <dgm:pt modelId="{63CFD922-CC52-4055-B1F2-AE4DADE0AE27}" type="pres">
      <dgm:prSet presAssocID="{3E5B072C-8B39-4D57-996A-806CD95C7E88}" presName="sibTrans" presStyleCnt="0"/>
      <dgm:spPr/>
    </dgm:pt>
    <dgm:pt modelId="{0CE5F980-D746-4E3A-8F23-ABF3FBE9EB71}" type="pres">
      <dgm:prSet presAssocID="{FCEDDF04-08BD-4EA7-BC82-FA96EC6A56FE}" presName="node" presStyleLbl="node1" presStyleIdx="7" presStyleCnt="8">
        <dgm:presLayoutVars>
          <dgm:bulletEnabled val="1"/>
        </dgm:presLayoutVars>
      </dgm:prSet>
      <dgm:spPr/>
    </dgm:pt>
  </dgm:ptLst>
  <dgm:cxnLst>
    <dgm:cxn modelId="{C3216315-DC9B-4178-86E6-8968C11124F7}" type="presOf" srcId="{53DB0FC8-BEE9-41C9-9173-6EF11D364741}" destId="{4BF35968-954A-424C-A7BE-749B8BDD3903}" srcOrd="0" destOrd="0" presId="urn:microsoft.com/office/officeart/2005/8/layout/default"/>
    <dgm:cxn modelId="{2B7E041F-90E4-4398-B5B9-616F42B982F3}" srcId="{0C2D37BA-5E09-4FC7-8397-7438CFB4C10D}" destId="{DE40BD9C-80BB-4C27-A908-5B97CDA3C02E}" srcOrd="3" destOrd="0" parTransId="{943B53A9-CCF4-4A2D-9915-7332E5BAB175}" sibTransId="{72407B8F-AC19-431C-AC05-7E7891009412}"/>
    <dgm:cxn modelId="{913C9246-EF1F-4237-A97A-A538C9A0EF69}" type="presOf" srcId="{74F5DA21-3AC7-49FB-844C-52092B7FEDAE}" destId="{B3BB8E80-CBB8-4435-9309-00E0BE1A6970}" srcOrd="0" destOrd="0" presId="urn:microsoft.com/office/officeart/2005/8/layout/default"/>
    <dgm:cxn modelId="{3E020E48-9828-4F85-A112-422B49647F9A}" type="presOf" srcId="{FCEDDF04-08BD-4EA7-BC82-FA96EC6A56FE}" destId="{0CE5F980-D746-4E3A-8F23-ABF3FBE9EB71}" srcOrd="0" destOrd="0" presId="urn:microsoft.com/office/officeart/2005/8/layout/default"/>
    <dgm:cxn modelId="{28968568-F422-4C7F-94A9-6F7F4600EE21}" srcId="{0C2D37BA-5E09-4FC7-8397-7438CFB4C10D}" destId="{FCEDDF04-08BD-4EA7-BC82-FA96EC6A56FE}" srcOrd="7" destOrd="0" parTransId="{DDFC273D-3288-45FA-9283-C6EA9B825C78}" sibTransId="{C29BB81C-C9C0-43D8-9D90-69810378827C}"/>
    <dgm:cxn modelId="{55CBEC73-7CF0-4F56-8F3E-DD83779E89E5}" type="presOf" srcId="{A891794C-2131-4473-B146-55F0459268EC}" destId="{350C5B27-3670-46DB-AEC6-83E3C5E8799A}" srcOrd="0" destOrd="0" presId="urn:microsoft.com/office/officeart/2005/8/layout/default"/>
    <dgm:cxn modelId="{56B87F79-4B3C-4ED1-9657-B8C67500AB35}" type="presOf" srcId="{0C2D37BA-5E09-4FC7-8397-7438CFB4C10D}" destId="{C9ECB898-4DA7-42A5-84A6-ACCC2C46D4FA}" srcOrd="0" destOrd="0" presId="urn:microsoft.com/office/officeart/2005/8/layout/default"/>
    <dgm:cxn modelId="{BC08DBA3-8B57-4D38-ABB0-3C3E53DA0515}" srcId="{0C2D37BA-5E09-4FC7-8397-7438CFB4C10D}" destId="{53DB0FC8-BEE9-41C9-9173-6EF11D364741}" srcOrd="1" destOrd="0" parTransId="{7CF6BDDC-BE69-4C49-8D41-0193ABCF14D5}" sibTransId="{CA559B87-495C-4FB8-B81C-AB99762C45E2}"/>
    <dgm:cxn modelId="{104E2EA5-3983-4E84-9099-34EB77EF7A6D}" type="presOf" srcId="{192BAC2F-A695-4A27-86E6-98071D5048D6}" destId="{7DFBBC18-4BE2-48CD-B288-5AC399624254}" srcOrd="0" destOrd="0" presId="urn:microsoft.com/office/officeart/2005/8/layout/default"/>
    <dgm:cxn modelId="{FAA070B7-E6E7-4A8D-82C3-EA094CD1EC17}" srcId="{0C2D37BA-5E09-4FC7-8397-7438CFB4C10D}" destId="{192BAC2F-A695-4A27-86E6-98071D5048D6}" srcOrd="4" destOrd="0" parTransId="{80994E04-EE8B-4E92-8F26-54605DEE58FC}" sibTransId="{4C035FA6-0275-42C7-A028-8FB8AEC0D97C}"/>
    <dgm:cxn modelId="{31A3CABF-6CE8-418C-BC1C-833AEFAB6812}" srcId="{0C2D37BA-5E09-4FC7-8397-7438CFB4C10D}" destId="{A891794C-2131-4473-B146-55F0459268EC}" srcOrd="0" destOrd="0" parTransId="{17016B4D-AF80-433F-BF8B-3B8055716C8D}" sibTransId="{50B89FC2-F08B-406D-9C05-E80C1615C5EB}"/>
    <dgm:cxn modelId="{2B5DB5CF-6C43-4677-91D9-751C02AF4F82}" srcId="{0C2D37BA-5E09-4FC7-8397-7438CFB4C10D}" destId="{E0F957D8-A1E1-492A-9D3D-9C24BFBB3D99}" srcOrd="6" destOrd="0" parTransId="{C9622518-1996-4554-85BC-EE601939F25C}" sibTransId="{3E5B072C-8B39-4D57-996A-806CD95C7E88}"/>
    <dgm:cxn modelId="{85DC25D8-4CA7-4E6C-992B-7423A90478E8}" srcId="{0C2D37BA-5E09-4FC7-8397-7438CFB4C10D}" destId="{74F5DA21-3AC7-49FB-844C-52092B7FEDAE}" srcOrd="5" destOrd="0" parTransId="{7FE097FA-B5BB-4480-B100-1DB303B1F3FB}" sibTransId="{9CF8BEE2-25A0-4D67-9D90-D793141F5CF3}"/>
    <dgm:cxn modelId="{0F6AC6E0-1204-4B66-9E86-DD596AFB855C}" srcId="{0C2D37BA-5E09-4FC7-8397-7438CFB4C10D}" destId="{CC8EA4EF-0CA9-4AF1-AA4A-E01FA05EAC68}" srcOrd="2" destOrd="0" parTransId="{2DB52F55-0613-4A1D-8FD8-688FABC724E7}" sibTransId="{AFB89761-D814-4AC7-B3E4-9363DBFCA691}"/>
    <dgm:cxn modelId="{4C8A1AE2-70AD-4119-A404-93483F7CC835}" type="presOf" srcId="{CC8EA4EF-0CA9-4AF1-AA4A-E01FA05EAC68}" destId="{A5DC57FD-462A-440C-9679-D23E8FCB1CFF}" srcOrd="0" destOrd="0" presId="urn:microsoft.com/office/officeart/2005/8/layout/default"/>
    <dgm:cxn modelId="{C0446DEB-5927-47F2-8A68-3707424F64A2}" type="presOf" srcId="{E0F957D8-A1E1-492A-9D3D-9C24BFBB3D99}" destId="{361F55D4-B882-4C5E-A10F-7C37516126D6}" srcOrd="0" destOrd="0" presId="urn:microsoft.com/office/officeart/2005/8/layout/default"/>
    <dgm:cxn modelId="{FD42E5FB-3BD7-41FC-89A0-E193963160E0}" type="presOf" srcId="{DE40BD9C-80BB-4C27-A908-5B97CDA3C02E}" destId="{0AEE01DA-75C2-49CE-B554-FD5677C56C81}" srcOrd="0" destOrd="0" presId="urn:microsoft.com/office/officeart/2005/8/layout/default"/>
    <dgm:cxn modelId="{F0AB171D-AD64-4456-AB6B-B116BC8797AD}" type="presParOf" srcId="{C9ECB898-4DA7-42A5-84A6-ACCC2C46D4FA}" destId="{350C5B27-3670-46DB-AEC6-83E3C5E8799A}" srcOrd="0" destOrd="0" presId="urn:microsoft.com/office/officeart/2005/8/layout/default"/>
    <dgm:cxn modelId="{90A45E72-06B0-4729-9154-FC0A7FE7287E}" type="presParOf" srcId="{C9ECB898-4DA7-42A5-84A6-ACCC2C46D4FA}" destId="{392A478B-53EE-4BC6-B08B-FA9058F4CD6B}" srcOrd="1" destOrd="0" presId="urn:microsoft.com/office/officeart/2005/8/layout/default"/>
    <dgm:cxn modelId="{1977F086-11EF-435A-AC80-50FC68163DC2}" type="presParOf" srcId="{C9ECB898-4DA7-42A5-84A6-ACCC2C46D4FA}" destId="{4BF35968-954A-424C-A7BE-749B8BDD3903}" srcOrd="2" destOrd="0" presId="urn:microsoft.com/office/officeart/2005/8/layout/default"/>
    <dgm:cxn modelId="{A11C2193-B2C0-4526-87B4-F70600769497}" type="presParOf" srcId="{C9ECB898-4DA7-42A5-84A6-ACCC2C46D4FA}" destId="{F43A316F-1521-425E-8FE8-FC50E9D7B141}" srcOrd="3" destOrd="0" presId="urn:microsoft.com/office/officeart/2005/8/layout/default"/>
    <dgm:cxn modelId="{F46A9E07-E179-4464-B165-3294C398A7C1}" type="presParOf" srcId="{C9ECB898-4DA7-42A5-84A6-ACCC2C46D4FA}" destId="{A5DC57FD-462A-440C-9679-D23E8FCB1CFF}" srcOrd="4" destOrd="0" presId="urn:microsoft.com/office/officeart/2005/8/layout/default"/>
    <dgm:cxn modelId="{066B8F15-E239-44AB-85EE-2A5641F15B0C}" type="presParOf" srcId="{C9ECB898-4DA7-42A5-84A6-ACCC2C46D4FA}" destId="{2A87A7AD-8F9F-440B-9503-EB8EDF311D62}" srcOrd="5" destOrd="0" presId="urn:microsoft.com/office/officeart/2005/8/layout/default"/>
    <dgm:cxn modelId="{BD1CB327-6D72-4073-BCB1-31512E4F47C4}" type="presParOf" srcId="{C9ECB898-4DA7-42A5-84A6-ACCC2C46D4FA}" destId="{0AEE01DA-75C2-49CE-B554-FD5677C56C81}" srcOrd="6" destOrd="0" presId="urn:microsoft.com/office/officeart/2005/8/layout/default"/>
    <dgm:cxn modelId="{16315362-9B5A-448C-B2F2-5B3EB0937BCB}" type="presParOf" srcId="{C9ECB898-4DA7-42A5-84A6-ACCC2C46D4FA}" destId="{0B2FFD26-FA3A-43CE-B42D-C978C936A5CC}" srcOrd="7" destOrd="0" presId="urn:microsoft.com/office/officeart/2005/8/layout/default"/>
    <dgm:cxn modelId="{38B6C10A-A076-4399-A571-99FCAF276D35}" type="presParOf" srcId="{C9ECB898-4DA7-42A5-84A6-ACCC2C46D4FA}" destId="{7DFBBC18-4BE2-48CD-B288-5AC399624254}" srcOrd="8" destOrd="0" presId="urn:microsoft.com/office/officeart/2005/8/layout/default"/>
    <dgm:cxn modelId="{DD289505-D967-4D13-A1A9-031975C49709}" type="presParOf" srcId="{C9ECB898-4DA7-42A5-84A6-ACCC2C46D4FA}" destId="{F995325F-65D1-48D4-838C-71A10EE487CE}" srcOrd="9" destOrd="0" presId="urn:microsoft.com/office/officeart/2005/8/layout/default"/>
    <dgm:cxn modelId="{E7A2BEC8-E472-41E4-BAE1-792A00242513}" type="presParOf" srcId="{C9ECB898-4DA7-42A5-84A6-ACCC2C46D4FA}" destId="{B3BB8E80-CBB8-4435-9309-00E0BE1A6970}" srcOrd="10" destOrd="0" presId="urn:microsoft.com/office/officeart/2005/8/layout/default"/>
    <dgm:cxn modelId="{36CE88AB-529C-4CA2-A507-E283D156FD61}" type="presParOf" srcId="{C9ECB898-4DA7-42A5-84A6-ACCC2C46D4FA}" destId="{A3B766EE-D21F-4BF7-981B-3235A3945D54}" srcOrd="11" destOrd="0" presId="urn:microsoft.com/office/officeart/2005/8/layout/default"/>
    <dgm:cxn modelId="{C5E799BC-A504-4EA0-AD74-B263670F5E23}" type="presParOf" srcId="{C9ECB898-4DA7-42A5-84A6-ACCC2C46D4FA}" destId="{361F55D4-B882-4C5E-A10F-7C37516126D6}" srcOrd="12" destOrd="0" presId="urn:microsoft.com/office/officeart/2005/8/layout/default"/>
    <dgm:cxn modelId="{BDB4784D-AA51-4E61-B98F-0D469507C2D4}" type="presParOf" srcId="{C9ECB898-4DA7-42A5-84A6-ACCC2C46D4FA}" destId="{63CFD922-CC52-4055-B1F2-AE4DADE0AE27}" srcOrd="13" destOrd="0" presId="urn:microsoft.com/office/officeart/2005/8/layout/default"/>
    <dgm:cxn modelId="{A0D0B6AC-E590-463E-9B1F-0B6B42B2B0A7}" type="presParOf" srcId="{C9ECB898-4DA7-42A5-84A6-ACCC2C46D4FA}" destId="{0CE5F980-D746-4E3A-8F23-ABF3FBE9EB71}"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89720D-B93B-4755-8673-7F7080A134BD}">
      <dsp:nvSpPr>
        <dsp:cNvPr id="0" name=""/>
        <dsp:cNvSpPr/>
      </dsp:nvSpPr>
      <dsp:spPr>
        <a:xfrm rot="5400000">
          <a:off x="274233" y="1317967"/>
          <a:ext cx="1025751" cy="1167781"/>
        </a:xfrm>
        <a:prstGeom prst="bentUpArrow">
          <a:avLst>
            <a:gd name="adj1" fmla="val 32840"/>
            <a:gd name="adj2" fmla="val 25000"/>
            <a:gd name="adj3" fmla="val 35780"/>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4B59DFD-D03E-4A98-B62D-660463EB4EF5}">
      <dsp:nvSpPr>
        <dsp:cNvPr id="0" name=""/>
        <dsp:cNvSpPr/>
      </dsp:nvSpPr>
      <dsp:spPr>
        <a:xfrm>
          <a:off x="2471" y="180901"/>
          <a:ext cx="1726761" cy="1208677"/>
        </a:xfrm>
        <a:prstGeom prst="roundRect">
          <a:avLst>
            <a:gd name="adj" fmla="val 166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Font typeface="Arial" panose="020B0604020202020204" pitchFamily="34" charset="0"/>
            <a:buNone/>
          </a:pPr>
          <a:r>
            <a:rPr lang="sv-SE" altLang="sv-SE" sz="2300" kern="1200">
              <a:latin typeface="+mn-lt"/>
            </a:rPr>
            <a:t>Formalities for the meeting</a:t>
          </a:r>
          <a:endParaRPr lang="sv-SE" sz="2300" kern="1200"/>
        </a:p>
      </dsp:txBody>
      <dsp:txXfrm>
        <a:off x="61484" y="239914"/>
        <a:ext cx="1608735" cy="1090651"/>
      </dsp:txXfrm>
    </dsp:sp>
    <dsp:sp modelId="{5FC6B723-FB2B-4FCC-ACD0-F5CDBD7B2203}">
      <dsp:nvSpPr>
        <dsp:cNvPr id="0" name=""/>
        <dsp:cNvSpPr/>
      </dsp:nvSpPr>
      <dsp:spPr>
        <a:xfrm>
          <a:off x="1729233" y="296176"/>
          <a:ext cx="1255881" cy="976906"/>
        </a:xfrm>
        <a:prstGeom prst="rect">
          <a:avLst/>
        </a:prstGeom>
        <a:noFill/>
        <a:ln>
          <a:noFill/>
        </a:ln>
        <a:effectLst/>
      </dsp:spPr>
      <dsp:style>
        <a:lnRef idx="0">
          <a:scrgbClr r="0" g="0" b="0"/>
        </a:lnRef>
        <a:fillRef idx="0">
          <a:scrgbClr r="0" g="0" b="0"/>
        </a:fillRef>
        <a:effectRef idx="0">
          <a:scrgbClr r="0" g="0" b="0"/>
        </a:effectRef>
        <a:fontRef idx="minor"/>
      </dsp:style>
    </dsp:sp>
    <dsp:sp modelId="{5E86F328-4BB2-47A8-B868-C8987A9EBEF3}">
      <dsp:nvSpPr>
        <dsp:cNvPr id="0" name=""/>
        <dsp:cNvSpPr/>
      </dsp:nvSpPr>
      <dsp:spPr>
        <a:xfrm rot="5400000">
          <a:off x="1705902" y="2675710"/>
          <a:ext cx="1025751" cy="1167781"/>
        </a:xfrm>
        <a:prstGeom prst="bentUpArrow">
          <a:avLst>
            <a:gd name="adj1" fmla="val 32840"/>
            <a:gd name="adj2" fmla="val 25000"/>
            <a:gd name="adj3" fmla="val 35780"/>
          </a:avLst>
        </a:prstGeom>
        <a:solidFill>
          <a:schemeClr val="accent3">
            <a:tint val="50000"/>
            <a:hueOff val="-935862"/>
            <a:satOff val="-19073"/>
            <a:lumOff val="115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774A778-85E4-4345-A9B3-5C8547194DFA}">
      <dsp:nvSpPr>
        <dsp:cNvPr id="0" name=""/>
        <dsp:cNvSpPr/>
      </dsp:nvSpPr>
      <dsp:spPr>
        <a:xfrm>
          <a:off x="1434140" y="1538644"/>
          <a:ext cx="1726761" cy="1208677"/>
        </a:xfrm>
        <a:prstGeom prst="roundRect">
          <a:avLst>
            <a:gd name="adj" fmla="val 16670"/>
          </a:avLst>
        </a:prstGeom>
        <a:solidFill>
          <a:schemeClr val="accent3">
            <a:hueOff val="-238200"/>
            <a:satOff val="14632"/>
            <a:lumOff val="-80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Font typeface="Arial" panose="020B0604020202020204" pitchFamily="34" charset="0"/>
            <a:buNone/>
          </a:pPr>
          <a:r>
            <a:rPr lang="sv-SE" altLang="sv-SE" sz="2300" kern="1200">
              <a:latin typeface="+mn-lt"/>
            </a:rPr>
            <a:t>Previous financial year </a:t>
          </a:r>
          <a:endParaRPr lang="sv-SE" sz="2300" kern="1200"/>
        </a:p>
      </dsp:txBody>
      <dsp:txXfrm>
        <a:off x="1493153" y="1597657"/>
        <a:ext cx="1608735" cy="1090651"/>
      </dsp:txXfrm>
    </dsp:sp>
    <dsp:sp modelId="{26367D92-F5BC-49C8-BB6B-27A00A0EEB48}">
      <dsp:nvSpPr>
        <dsp:cNvPr id="0" name=""/>
        <dsp:cNvSpPr/>
      </dsp:nvSpPr>
      <dsp:spPr>
        <a:xfrm>
          <a:off x="3160902" y="1653919"/>
          <a:ext cx="1255881" cy="976906"/>
        </a:xfrm>
        <a:prstGeom prst="rect">
          <a:avLst/>
        </a:prstGeom>
        <a:noFill/>
        <a:ln>
          <a:noFill/>
        </a:ln>
        <a:effectLst/>
      </dsp:spPr>
      <dsp:style>
        <a:lnRef idx="0">
          <a:scrgbClr r="0" g="0" b="0"/>
        </a:lnRef>
        <a:fillRef idx="0">
          <a:scrgbClr r="0" g="0" b="0"/>
        </a:fillRef>
        <a:effectRef idx="0">
          <a:scrgbClr r="0" g="0" b="0"/>
        </a:effectRef>
        <a:fontRef idx="minor"/>
      </dsp:style>
    </dsp:sp>
    <dsp:sp modelId="{0679C173-6DB7-42C2-9A85-CEACECB27E2C}">
      <dsp:nvSpPr>
        <dsp:cNvPr id="0" name=""/>
        <dsp:cNvSpPr/>
      </dsp:nvSpPr>
      <dsp:spPr>
        <a:xfrm>
          <a:off x="2865809" y="2896388"/>
          <a:ext cx="1726761" cy="1208677"/>
        </a:xfrm>
        <a:prstGeom prst="roundRect">
          <a:avLst>
            <a:gd name="adj" fmla="val 16670"/>
          </a:avLst>
        </a:prstGeom>
        <a:solidFill>
          <a:schemeClr val="accent3">
            <a:hueOff val="-476400"/>
            <a:satOff val="29265"/>
            <a:lumOff val="-160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Font typeface="Arial" panose="020B0604020202020204" pitchFamily="34" charset="0"/>
            <a:buNone/>
          </a:pPr>
          <a:r>
            <a:rPr lang="sv-SE" altLang="sv-SE" sz="2300" kern="1200" err="1">
              <a:latin typeface="+mn-lt"/>
            </a:rPr>
            <a:t>Upcoming</a:t>
          </a:r>
          <a:r>
            <a:rPr lang="sv-SE" altLang="sv-SE" sz="2300" kern="1200">
              <a:latin typeface="+mn-lt"/>
            </a:rPr>
            <a:t> </a:t>
          </a:r>
          <a:r>
            <a:rPr lang="sv-SE" altLang="sv-SE" sz="2300" kern="1200" err="1">
              <a:latin typeface="+mn-lt"/>
            </a:rPr>
            <a:t>financial</a:t>
          </a:r>
          <a:r>
            <a:rPr lang="sv-SE" altLang="sv-SE" sz="2300" kern="1200">
              <a:latin typeface="+mn-lt"/>
            </a:rPr>
            <a:t> </a:t>
          </a:r>
          <a:r>
            <a:rPr lang="sv-SE" altLang="sv-SE" sz="2300" kern="1200" err="1">
              <a:latin typeface="+mn-lt"/>
            </a:rPr>
            <a:t>year</a:t>
          </a:r>
          <a:r>
            <a:rPr lang="sv-SE" altLang="sv-SE" sz="2300" kern="1200">
              <a:latin typeface="+mn-lt"/>
            </a:rPr>
            <a:t> </a:t>
          </a:r>
          <a:endParaRPr lang="sv-SE" sz="2300" kern="1200"/>
        </a:p>
      </dsp:txBody>
      <dsp:txXfrm>
        <a:off x="2924822" y="2955401"/>
        <a:ext cx="1608735" cy="10906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F88F54-2EAD-4BED-BDE9-330E195287C3}">
      <dsp:nvSpPr>
        <dsp:cNvPr id="0" name=""/>
        <dsp:cNvSpPr/>
      </dsp:nvSpPr>
      <dsp:spPr>
        <a:xfrm>
          <a:off x="-133547" y="660507"/>
          <a:ext cx="10069200" cy="120488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B13897-B461-460A-A3EB-F911D0D80FE0}">
      <dsp:nvSpPr>
        <dsp:cNvPr id="0" name=""/>
        <dsp:cNvSpPr/>
      </dsp:nvSpPr>
      <dsp:spPr>
        <a:xfrm>
          <a:off x="230929" y="931606"/>
          <a:ext cx="662685" cy="66268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8BB809-CDB6-46B2-B1D2-4703C3332C3D}">
      <dsp:nvSpPr>
        <dsp:cNvPr id="0" name=""/>
        <dsp:cNvSpPr/>
      </dsp:nvSpPr>
      <dsp:spPr>
        <a:xfrm>
          <a:off x="1258091" y="660507"/>
          <a:ext cx="4531140" cy="12048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517" tIns="127517" rIns="127517" bIns="127517" numCol="1" spcCol="1270" anchor="ctr" anchorCtr="0">
          <a:noAutofit/>
        </a:bodyPr>
        <a:lstStyle/>
        <a:p>
          <a:pPr marL="0" lvl="0" indent="0" algn="ctr" defTabSz="1111250">
            <a:lnSpc>
              <a:spcPct val="100000"/>
            </a:lnSpc>
            <a:spcBef>
              <a:spcPct val="0"/>
            </a:spcBef>
            <a:spcAft>
              <a:spcPct val="35000"/>
            </a:spcAft>
            <a:buNone/>
          </a:pPr>
          <a:r>
            <a:rPr lang="en-US" sz="2500" b="0" i="0" kern="1200"/>
            <a:t>Authorization to sign on behalf of the sports club</a:t>
          </a:r>
          <a:r>
            <a:rPr lang="en-US" sz="2500" b="1" kern="1200" baseline="0"/>
            <a:t>	</a:t>
          </a:r>
          <a:endParaRPr lang="en-US" sz="1800" b="0" kern="1200"/>
        </a:p>
      </dsp:txBody>
      <dsp:txXfrm>
        <a:off x="1258091" y="660507"/>
        <a:ext cx="4531140" cy="1204881"/>
      </dsp:txXfrm>
    </dsp:sp>
    <dsp:sp modelId="{9615BBC9-4977-4FF7-A795-406E142628FB}">
      <dsp:nvSpPr>
        <dsp:cNvPr id="0" name=""/>
        <dsp:cNvSpPr/>
      </dsp:nvSpPr>
      <dsp:spPr>
        <a:xfrm>
          <a:off x="5925500" y="637651"/>
          <a:ext cx="4143699" cy="12048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517" tIns="127517" rIns="127517" bIns="127517" numCol="1" spcCol="1270" anchor="ctr" anchorCtr="0">
          <a:noAutofit/>
        </a:bodyPr>
        <a:lstStyle/>
        <a:p>
          <a:pPr marL="0" lvl="0" indent="0" algn="l" defTabSz="800100">
            <a:lnSpc>
              <a:spcPct val="100000"/>
            </a:lnSpc>
            <a:spcBef>
              <a:spcPct val="0"/>
            </a:spcBef>
            <a:spcAft>
              <a:spcPct val="35000"/>
            </a:spcAft>
            <a:buNone/>
          </a:pPr>
          <a:r>
            <a:rPr lang="en-US" sz="1800" b="0" kern="1200" baseline="0"/>
            <a:t>- Sign contracts</a:t>
          </a:r>
          <a:endParaRPr lang="en-US" sz="1800" b="0" kern="1200"/>
        </a:p>
        <a:p>
          <a:pPr marL="0" lvl="0" indent="0" algn="l" defTabSz="800100">
            <a:lnSpc>
              <a:spcPct val="100000"/>
            </a:lnSpc>
            <a:spcBef>
              <a:spcPct val="0"/>
            </a:spcBef>
            <a:spcAft>
              <a:spcPct val="35000"/>
            </a:spcAft>
            <a:buNone/>
          </a:pPr>
          <a:r>
            <a:rPr lang="en-US" sz="1800" b="0" kern="1200" baseline="0"/>
            <a:t>- Proxy for the bank</a:t>
          </a:r>
          <a:endParaRPr lang="en-US" sz="1800" b="0" kern="1200"/>
        </a:p>
      </dsp:txBody>
      <dsp:txXfrm>
        <a:off x="5925500" y="637651"/>
        <a:ext cx="4143699" cy="1204881"/>
      </dsp:txXfrm>
    </dsp:sp>
    <dsp:sp modelId="{BD4743DE-7A6D-47B3-8256-3D472172E16B}">
      <dsp:nvSpPr>
        <dsp:cNvPr id="0" name=""/>
        <dsp:cNvSpPr/>
      </dsp:nvSpPr>
      <dsp:spPr>
        <a:xfrm>
          <a:off x="-133547" y="2166610"/>
          <a:ext cx="10069200" cy="120488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04279E-BCDB-4218-8EFA-5B32C4718B43}">
      <dsp:nvSpPr>
        <dsp:cNvPr id="0" name=""/>
        <dsp:cNvSpPr/>
      </dsp:nvSpPr>
      <dsp:spPr>
        <a:xfrm>
          <a:off x="230929" y="2437708"/>
          <a:ext cx="662685" cy="66268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9965954-EADF-4E9D-8631-94D00257C39D}">
      <dsp:nvSpPr>
        <dsp:cNvPr id="0" name=""/>
        <dsp:cNvSpPr/>
      </dsp:nvSpPr>
      <dsp:spPr>
        <a:xfrm>
          <a:off x="880919" y="2166610"/>
          <a:ext cx="4531140" cy="12048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517" tIns="127517" rIns="127517" bIns="127517" numCol="1" spcCol="1270" anchor="ctr" anchorCtr="0">
          <a:noAutofit/>
        </a:bodyPr>
        <a:lstStyle/>
        <a:p>
          <a:pPr marL="0" lvl="0" indent="0" algn="ctr" defTabSz="1111250">
            <a:lnSpc>
              <a:spcPct val="100000"/>
            </a:lnSpc>
            <a:spcBef>
              <a:spcPct val="0"/>
            </a:spcBef>
            <a:spcAft>
              <a:spcPct val="35000"/>
            </a:spcAft>
            <a:buNone/>
          </a:pPr>
          <a:r>
            <a:rPr lang="en-US" sz="2500" kern="1200" baseline="0"/>
            <a:t>What is written in the statutes? </a:t>
          </a:r>
          <a:endParaRPr lang="en-US" sz="2500" kern="1200"/>
        </a:p>
      </dsp:txBody>
      <dsp:txXfrm>
        <a:off x="880919" y="2166610"/>
        <a:ext cx="4531140" cy="1204881"/>
      </dsp:txXfrm>
    </dsp:sp>
    <dsp:sp modelId="{7275C0DA-B41D-418D-B487-CF79DF4F9CB3}">
      <dsp:nvSpPr>
        <dsp:cNvPr id="0" name=""/>
        <dsp:cNvSpPr/>
      </dsp:nvSpPr>
      <dsp:spPr>
        <a:xfrm>
          <a:off x="5519414" y="2166610"/>
          <a:ext cx="4683333" cy="12048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517" tIns="127517" rIns="127517" bIns="127517" numCol="1" spcCol="1270" anchor="ctr" anchorCtr="0">
          <a:noAutofit/>
        </a:bodyPr>
        <a:lstStyle/>
        <a:p>
          <a:pPr marL="0" lvl="0" indent="0" algn="l" defTabSz="800100">
            <a:lnSpc>
              <a:spcPct val="100000"/>
            </a:lnSpc>
            <a:spcBef>
              <a:spcPct val="0"/>
            </a:spcBef>
            <a:spcAft>
              <a:spcPct val="35000"/>
            </a:spcAft>
            <a:buNone/>
          </a:pPr>
          <a:r>
            <a:rPr lang="en-US" sz="1800" kern="1200" baseline="0"/>
            <a:t>- Two members of the board together? Or</a:t>
          </a:r>
          <a:endParaRPr lang="en-US" sz="1800" kern="1200"/>
        </a:p>
        <a:p>
          <a:pPr marL="0" lvl="0" indent="0" algn="l" defTabSz="800100">
            <a:lnSpc>
              <a:spcPct val="100000"/>
            </a:lnSpc>
            <a:spcBef>
              <a:spcPct val="0"/>
            </a:spcBef>
            <a:spcAft>
              <a:spcPct val="35000"/>
            </a:spcAft>
            <a:buNone/>
          </a:pPr>
          <a:r>
            <a:rPr lang="en-US" sz="1800" kern="1200" baseline="0"/>
            <a:t>- Two members of the board separately</a:t>
          </a:r>
          <a:endParaRPr lang="en-US" sz="1800" kern="1200"/>
        </a:p>
        <a:p>
          <a:pPr marL="0" lvl="0" indent="0" algn="l" defTabSz="800100">
            <a:lnSpc>
              <a:spcPct val="100000"/>
            </a:lnSpc>
            <a:spcBef>
              <a:spcPct val="0"/>
            </a:spcBef>
            <a:spcAft>
              <a:spcPct val="35000"/>
            </a:spcAft>
            <a:buNone/>
          </a:pPr>
          <a:r>
            <a:rPr lang="en-US" sz="1800" kern="1200" baseline="0"/>
            <a:t>- Other examples…</a:t>
          </a:r>
          <a:endParaRPr lang="en-US" sz="1800" kern="1200"/>
        </a:p>
      </dsp:txBody>
      <dsp:txXfrm>
        <a:off x="5519414" y="2166610"/>
        <a:ext cx="4683333" cy="12048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F88F54-2EAD-4BED-BDE9-330E195287C3}">
      <dsp:nvSpPr>
        <dsp:cNvPr id="0" name=""/>
        <dsp:cNvSpPr/>
      </dsp:nvSpPr>
      <dsp:spPr>
        <a:xfrm>
          <a:off x="-133547" y="660507"/>
          <a:ext cx="10069200" cy="120488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B13897-B461-460A-A3EB-F911D0D80FE0}">
      <dsp:nvSpPr>
        <dsp:cNvPr id="0" name=""/>
        <dsp:cNvSpPr/>
      </dsp:nvSpPr>
      <dsp:spPr>
        <a:xfrm>
          <a:off x="230929" y="931606"/>
          <a:ext cx="662685" cy="66268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8BB809-CDB6-46B2-B1D2-4703C3332C3D}">
      <dsp:nvSpPr>
        <dsp:cNvPr id="0" name=""/>
        <dsp:cNvSpPr/>
      </dsp:nvSpPr>
      <dsp:spPr>
        <a:xfrm>
          <a:off x="1258091" y="660507"/>
          <a:ext cx="4531140" cy="12048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517" tIns="127517" rIns="127517" bIns="127517" numCol="1" spcCol="1270" anchor="ctr" anchorCtr="0">
          <a:noAutofit/>
        </a:bodyPr>
        <a:lstStyle/>
        <a:p>
          <a:pPr marL="0" lvl="0" indent="0" algn="ctr" defTabSz="1111250">
            <a:lnSpc>
              <a:spcPct val="100000"/>
            </a:lnSpc>
            <a:spcBef>
              <a:spcPct val="0"/>
            </a:spcBef>
            <a:spcAft>
              <a:spcPct val="35000"/>
            </a:spcAft>
            <a:buNone/>
          </a:pPr>
          <a:r>
            <a:rPr lang="en-US" sz="2500" b="0" i="0" kern="1200"/>
            <a:t>Authorization to sign on behalf of the sports club</a:t>
          </a:r>
          <a:r>
            <a:rPr lang="en-US" sz="2500" b="1" kern="1200" baseline="0"/>
            <a:t>	</a:t>
          </a:r>
          <a:endParaRPr lang="en-US" sz="1800" b="0" kern="1200"/>
        </a:p>
      </dsp:txBody>
      <dsp:txXfrm>
        <a:off x="1258091" y="660507"/>
        <a:ext cx="4531140" cy="1204881"/>
      </dsp:txXfrm>
    </dsp:sp>
    <dsp:sp modelId="{9615BBC9-4977-4FF7-A795-406E142628FB}">
      <dsp:nvSpPr>
        <dsp:cNvPr id="0" name=""/>
        <dsp:cNvSpPr/>
      </dsp:nvSpPr>
      <dsp:spPr>
        <a:xfrm>
          <a:off x="5925500" y="637651"/>
          <a:ext cx="4143699" cy="12048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517" tIns="127517" rIns="127517" bIns="127517" numCol="1" spcCol="1270" anchor="ctr" anchorCtr="0">
          <a:noAutofit/>
        </a:bodyPr>
        <a:lstStyle/>
        <a:p>
          <a:pPr marL="0" lvl="0" indent="0" algn="l" defTabSz="800100">
            <a:lnSpc>
              <a:spcPct val="100000"/>
            </a:lnSpc>
            <a:spcBef>
              <a:spcPct val="0"/>
            </a:spcBef>
            <a:spcAft>
              <a:spcPct val="35000"/>
            </a:spcAft>
            <a:buNone/>
          </a:pPr>
          <a:r>
            <a:rPr lang="en-US" sz="1800" b="0" kern="1200" baseline="0"/>
            <a:t>- Sign contracts</a:t>
          </a:r>
          <a:endParaRPr lang="en-US" sz="1800" b="0" kern="1200"/>
        </a:p>
        <a:p>
          <a:pPr marL="0" lvl="0" indent="0" algn="l" defTabSz="800100">
            <a:lnSpc>
              <a:spcPct val="100000"/>
            </a:lnSpc>
            <a:spcBef>
              <a:spcPct val="0"/>
            </a:spcBef>
            <a:spcAft>
              <a:spcPct val="35000"/>
            </a:spcAft>
            <a:buNone/>
          </a:pPr>
          <a:r>
            <a:rPr lang="en-US" sz="1800" b="0" kern="1200" baseline="0"/>
            <a:t>- Proxy for the bank</a:t>
          </a:r>
          <a:endParaRPr lang="en-US" sz="1800" b="0" kern="1200"/>
        </a:p>
      </dsp:txBody>
      <dsp:txXfrm>
        <a:off x="5925500" y="637651"/>
        <a:ext cx="4143699" cy="1204881"/>
      </dsp:txXfrm>
    </dsp:sp>
    <dsp:sp modelId="{BD4743DE-7A6D-47B3-8256-3D472172E16B}">
      <dsp:nvSpPr>
        <dsp:cNvPr id="0" name=""/>
        <dsp:cNvSpPr/>
      </dsp:nvSpPr>
      <dsp:spPr>
        <a:xfrm>
          <a:off x="-133547" y="2166610"/>
          <a:ext cx="10069200" cy="120488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04279E-BCDB-4218-8EFA-5B32C4718B43}">
      <dsp:nvSpPr>
        <dsp:cNvPr id="0" name=""/>
        <dsp:cNvSpPr/>
      </dsp:nvSpPr>
      <dsp:spPr>
        <a:xfrm>
          <a:off x="230929" y="2437708"/>
          <a:ext cx="662685" cy="66268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9965954-EADF-4E9D-8631-94D00257C39D}">
      <dsp:nvSpPr>
        <dsp:cNvPr id="0" name=""/>
        <dsp:cNvSpPr/>
      </dsp:nvSpPr>
      <dsp:spPr>
        <a:xfrm>
          <a:off x="880919" y="2166610"/>
          <a:ext cx="4531140" cy="12048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517" tIns="127517" rIns="127517" bIns="127517" numCol="1" spcCol="1270" anchor="ctr" anchorCtr="0">
          <a:noAutofit/>
        </a:bodyPr>
        <a:lstStyle/>
        <a:p>
          <a:pPr marL="0" lvl="0" indent="0" algn="ctr" defTabSz="1111250">
            <a:lnSpc>
              <a:spcPct val="100000"/>
            </a:lnSpc>
            <a:spcBef>
              <a:spcPct val="0"/>
            </a:spcBef>
            <a:spcAft>
              <a:spcPct val="35000"/>
            </a:spcAft>
            <a:buNone/>
          </a:pPr>
          <a:r>
            <a:rPr lang="en-US" sz="2500" kern="1200" baseline="0"/>
            <a:t>What is written in the statutes? </a:t>
          </a:r>
          <a:endParaRPr lang="en-US" sz="2500" kern="1200"/>
        </a:p>
      </dsp:txBody>
      <dsp:txXfrm>
        <a:off x="880919" y="2166610"/>
        <a:ext cx="4531140" cy="1204881"/>
      </dsp:txXfrm>
    </dsp:sp>
    <dsp:sp modelId="{7275C0DA-B41D-418D-B487-CF79DF4F9CB3}">
      <dsp:nvSpPr>
        <dsp:cNvPr id="0" name=""/>
        <dsp:cNvSpPr/>
      </dsp:nvSpPr>
      <dsp:spPr>
        <a:xfrm>
          <a:off x="5519414" y="2166610"/>
          <a:ext cx="4683333" cy="12048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517" tIns="127517" rIns="127517" bIns="127517" numCol="1" spcCol="1270" anchor="ctr" anchorCtr="0">
          <a:noAutofit/>
        </a:bodyPr>
        <a:lstStyle/>
        <a:p>
          <a:pPr marL="0" lvl="0" indent="0" algn="l" defTabSz="800100">
            <a:lnSpc>
              <a:spcPct val="100000"/>
            </a:lnSpc>
            <a:spcBef>
              <a:spcPct val="0"/>
            </a:spcBef>
            <a:spcAft>
              <a:spcPct val="35000"/>
            </a:spcAft>
            <a:buNone/>
          </a:pPr>
          <a:r>
            <a:rPr lang="en-US" sz="1800" kern="1200" baseline="0"/>
            <a:t>- Two members of the board together? Or</a:t>
          </a:r>
          <a:endParaRPr lang="en-US" sz="1800" kern="1200"/>
        </a:p>
        <a:p>
          <a:pPr marL="0" lvl="0" indent="0" algn="l" defTabSz="800100">
            <a:lnSpc>
              <a:spcPct val="100000"/>
            </a:lnSpc>
            <a:spcBef>
              <a:spcPct val="0"/>
            </a:spcBef>
            <a:spcAft>
              <a:spcPct val="35000"/>
            </a:spcAft>
            <a:buNone/>
          </a:pPr>
          <a:r>
            <a:rPr lang="en-US" sz="1800" kern="1200" baseline="0"/>
            <a:t>- Two members of the board separately</a:t>
          </a:r>
          <a:endParaRPr lang="en-US" sz="1800" kern="1200"/>
        </a:p>
        <a:p>
          <a:pPr marL="0" lvl="0" indent="0" algn="l" defTabSz="800100">
            <a:lnSpc>
              <a:spcPct val="100000"/>
            </a:lnSpc>
            <a:spcBef>
              <a:spcPct val="0"/>
            </a:spcBef>
            <a:spcAft>
              <a:spcPct val="35000"/>
            </a:spcAft>
            <a:buNone/>
          </a:pPr>
          <a:r>
            <a:rPr lang="en-US" sz="1800" kern="1200" baseline="0"/>
            <a:t>- Other examples…</a:t>
          </a:r>
          <a:endParaRPr lang="en-US" sz="1800" kern="1200"/>
        </a:p>
      </dsp:txBody>
      <dsp:txXfrm>
        <a:off x="5519414" y="2166610"/>
        <a:ext cx="4683333" cy="120488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196547-9349-4D25-B659-39181323407B}">
      <dsp:nvSpPr>
        <dsp:cNvPr id="0" name=""/>
        <dsp:cNvSpPr/>
      </dsp:nvSpPr>
      <dsp:spPr>
        <a:xfrm>
          <a:off x="2550161" y="1271"/>
          <a:ext cx="325379" cy="325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sv-SE" sz="500" kern="1200" err="1"/>
            <a:t>January</a:t>
          </a:r>
          <a:endParaRPr lang="sv-SE" sz="500" kern="1200"/>
        </a:p>
      </dsp:txBody>
      <dsp:txXfrm>
        <a:off x="2550161" y="1271"/>
        <a:ext cx="325379" cy="325379"/>
      </dsp:txXfrm>
    </dsp:sp>
    <dsp:sp modelId="{175527C9-9647-41FF-9BB8-C7EA92B86C50}">
      <dsp:nvSpPr>
        <dsp:cNvPr id="0" name=""/>
        <dsp:cNvSpPr/>
      </dsp:nvSpPr>
      <dsp:spPr>
        <a:xfrm>
          <a:off x="1004198" y="50834"/>
          <a:ext cx="2742957" cy="2742957"/>
        </a:xfrm>
        <a:prstGeom prst="circularArrow">
          <a:avLst>
            <a:gd name="adj1" fmla="val 2313"/>
            <a:gd name="adj2" fmla="val 139537"/>
            <a:gd name="adj3" fmla="val 18196891"/>
            <a:gd name="adj4" fmla="val 17553790"/>
            <a:gd name="adj5" fmla="val 2699"/>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49A8D7-9E90-44AC-A2B7-28868CE45E79}">
      <dsp:nvSpPr>
        <dsp:cNvPr id="0" name=""/>
        <dsp:cNvSpPr/>
      </dsp:nvSpPr>
      <dsp:spPr>
        <a:xfrm>
          <a:off x="3134165" y="338445"/>
          <a:ext cx="325379" cy="325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lang="sv-SE" sz="500" kern="1200"/>
        </a:p>
      </dsp:txBody>
      <dsp:txXfrm>
        <a:off x="3134165" y="338445"/>
        <a:ext cx="325379" cy="325379"/>
      </dsp:txXfrm>
    </dsp:sp>
    <dsp:sp modelId="{D739A904-4B32-4584-BAF8-B422AFABE7C0}">
      <dsp:nvSpPr>
        <dsp:cNvPr id="0" name=""/>
        <dsp:cNvSpPr/>
      </dsp:nvSpPr>
      <dsp:spPr>
        <a:xfrm>
          <a:off x="1004198" y="50834"/>
          <a:ext cx="2742957" cy="2742957"/>
        </a:xfrm>
        <a:prstGeom prst="circularArrow">
          <a:avLst>
            <a:gd name="adj1" fmla="val 2313"/>
            <a:gd name="adj2" fmla="val 139537"/>
            <a:gd name="adj3" fmla="val 20106674"/>
            <a:gd name="adj4" fmla="val 19463572"/>
            <a:gd name="adj5" fmla="val 2699"/>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3A9DFC-16F6-439F-94FD-6E9D97A5E203}">
      <dsp:nvSpPr>
        <dsp:cNvPr id="0" name=""/>
        <dsp:cNvSpPr/>
      </dsp:nvSpPr>
      <dsp:spPr>
        <a:xfrm>
          <a:off x="3471339" y="922449"/>
          <a:ext cx="325379" cy="325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lang="sv-SE" sz="500" kern="1200"/>
        </a:p>
      </dsp:txBody>
      <dsp:txXfrm>
        <a:off x="3471339" y="922449"/>
        <a:ext cx="325379" cy="325379"/>
      </dsp:txXfrm>
    </dsp:sp>
    <dsp:sp modelId="{E92BC2BD-3E1B-4DC4-A1A7-33956FFF36D6}">
      <dsp:nvSpPr>
        <dsp:cNvPr id="0" name=""/>
        <dsp:cNvSpPr/>
      </dsp:nvSpPr>
      <dsp:spPr>
        <a:xfrm>
          <a:off x="1004198" y="50834"/>
          <a:ext cx="2742957" cy="2742957"/>
        </a:xfrm>
        <a:prstGeom prst="circularArrow">
          <a:avLst>
            <a:gd name="adj1" fmla="val 2313"/>
            <a:gd name="adj2" fmla="val 139537"/>
            <a:gd name="adj3" fmla="val 322291"/>
            <a:gd name="adj4" fmla="val 21138172"/>
            <a:gd name="adj5" fmla="val 2699"/>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49E9DC-6C6B-4A45-9DFB-6D92C3755D4A}">
      <dsp:nvSpPr>
        <dsp:cNvPr id="0" name=""/>
        <dsp:cNvSpPr/>
      </dsp:nvSpPr>
      <dsp:spPr>
        <a:xfrm>
          <a:off x="3471339" y="1596798"/>
          <a:ext cx="325379" cy="325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lang="sv-SE" sz="500" kern="1200"/>
        </a:p>
      </dsp:txBody>
      <dsp:txXfrm>
        <a:off x="3471339" y="1596798"/>
        <a:ext cx="325379" cy="325379"/>
      </dsp:txXfrm>
    </dsp:sp>
    <dsp:sp modelId="{33E3DE66-858E-4C00-8E95-874F88CDC54B}">
      <dsp:nvSpPr>
        <dsp:cNvPr id="0" name=""/>
        <dsp:cNvSpPr/>
      </dsp:nvSpPr>
      <dsp:spPr>
        <a:xfrm>
          <a:off x="1004198" y="50834"/>
          <a:ext cx="2742957" cy="2742957"/>
        </a:xfrm>
        <a:prstGeom prst="circularArrow">
          <a:avLst>
            <a:gd name="adj1" fmla="val 2313"/>
            <a:gd name="adj2" fmla="val 139537"/>
            <a:gd name="adj3" fmla="val 1996891"/>
            <a:gd name="adj4" fmla="val 1353790"/>
            <a:gd name="adj5" fmla="val 2699"/>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117259-5268-483C-B37D-EE4B0D42774D}">
      <dsp:nvSpPr>
        <dsp:cNvPr id="0" name=""/>
        <dsp:cNvSpPr/>
      </dsp:nvSpPr>
      <dsp:spPr>
        <a:xfrm>
          <a:off x="3134165" y="2180801"/>
          <a:ext cx="325379" cy="325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lang="sv-SE" sz="500" kern="1200"/>
        </a:p>
      </dsp:txBody>
      <dsp:txXfrm>
        <a:off x="3134165" y="2180801"/>
        <a:ext cx="325379" cy="325379"/>
      </dsp:txXfrm>
    </dsp:sp>
    <dsp:sp modelId="{41CD4474-AC92-4852-B3F5-EE537C098ADB}">
      <dsp:nvSpPr>
        <dsp:cNvPr id="0" name=""/>
        <dsp:cNvSpPr/>
      </dsp:nvSpPr>
      <dsp:spPr>
        <a:xfrm>
          <a:off x="1004198" y="50834"/>
          <a:ext cx="2742957" cy="2742957"/>
        </a:xfrm>
        <a:prstGeom prst="circularArrow">
          <a:avLst>
            <a:gd name="adj1" fmla="val 2313"/>
            <a:gd name="adj2" fmla="val 139537"/>
            <a:gd name="adj3" fmla="val 3906674"/>
            <a:gd name="adj4" fmla="val 3263572"/>
            <a:gd name="adj5" fmla="val 2699"/>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F16CB2-C0D8-4926-8642-225AD74A7EEB}">
      <dsp:nvSpPr>
        <dsp:cNvPr id="0" name=""/>
        <dsp:cNvSpPr/>
      </dsp:nvSpPr>
      <dsp:spPr>
        <a:xfrm>
          <a:off x="2550161" y="2517976"/>
          <a:ext cx="325379" cy="325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lang="sv-SE" sz="500" kern="1200"/>
        </a:p>
      </dsp:txBody>
      <dsp:txXfrm>
        <a:off x="2550161" y="2517976"/>
        <a:ext cx="325379" cy="325379"/>
      </dsp:txXfrm>
    </dsp:sp>
    <dsp:sp modelId="{9606AB93-D7D0-4A3B-9BED-2DB9BFA546E0}">
      <dsp:nvSpPr>
        <dsp:cNvPr id="0" name=""/>
        <dsp:cNvSpPr/>
      </dsp:nvSpPr>
      <dsp:spPr>
        <a:xfrm>
          <a:off x="1004198" y="50834"/>
          <a:ext cx="2742957" cy="2742957"/>
        </a:xfrm>
        <a:prstGeom prst="circularArrow">
          <a:avLst>
            <a:gd name="adj1" fmla="val 2313"/>
            <a:gd name="adj2" fmla="val 139537"/>
            <a:gd name="adj3" fmla="val 5722291"/>
            <a:gd name="adj4" fmla="val 4938172"/>
            <a:gd name="adj5" fmla="val 2699"/>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DDD9CD-BC93-4A31-AE13-BCC25B2F85E6}">
      <dsp:nvSpPr>
        <dsp:cNvPr id="0" name=""/>
        <dsp:cNvSpPr/>
      </dsp:nvSpPr>
      <dsp:spPr>
        <a:xfrm>
          <a:off x="1875812" y="2517976"/>
          <a:ext cx="325379" cy="325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lang="sv-SE" sz="500" kern="1200"/>
        </a:p>
      </dsp:txBody>
      <dsp:txXfrm>
        <a:off x="1875812" y="2517976"/>
        <a:ext cx="325379" cy="325379"/>
      </dsp:txXfrm>
    </dsp:sp>
    <dsp:sp modelId="{3C66E67E-D919-4FD9-B9E3-F39619C22083}">
      <dsp:nvSpPr>
        <dsp:cNvPr id="0" name=""/>
        <dsp:cNvSpPr/>
      </dsp:nvSpPr>
      <dsp:spPr>
        <a:xfrm>
          <a:off x="1004198" y="50834"/>
          <a:ext cx="2742957" cy="2742957"/>
        </a:xfrm>
        <a:prstGeom prst="circularArrow">
          <a:avLst>
            <a:gd name="adj1" fmla="val 2313"/>
            <a:gd name="adj2" fmla="val 139537"/>
            <a:gd name="adj3" fmla="val 7396891"/>
            <a:gd name="adj4" fmla="val 6753790"/>
            <a:gd name="adj5" fmla="val 2699"/>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5482BA-0647-486B-B720-D721673E7F5F}">
      <dsp:nvSpPr>
        <dsp:cNvPr id="0" name=""/>
        <dsp:cNvSpPr/>
      </dsp:nvSpPr>
      <dsp:spPr>
        <a:xfrm>
          <a:off x="1291809" y="2180801"/>
          <a:ext cx="325379" cy="325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sv-SE" sz="500" kern="1200"/>
            <a:t>August</a:t>
          </a:r>
        </a:p>
      </dsp:txBody>
      <dsp:txXfrm>
        <a:off x="1291809" y="2180801"/>
        <a:ext cx="325379" cy="325379"/>
      </dsp:txXfrm>
    </dsp:sp>
    <dsp:sp modelId="{BCB7C280-0005-4250-AA35-F48530395A24}">
      <dsp:nvSpPr>
        <dsp:cNvPr id="0" name=""/>
        <dsp:cNvSpPr/>
      </dsp:nvSpPr>
      <dsp:spPr>
        <a:xfrm>
          <a:off x="1004198" y="50834"/>
          <a:ext cx="2742957" cy="2742957"/>
        </a:xfrm>
        <a:prstGeom prst="circularArrow">
          <a:avLst>
            <a:gd name="adj1" fmla="val 2313"/>
            <a:gd name="adj2" fmla="val 139537"/>
            <a:gd name="adj3" fmla="val 9306674"/>
            <a:gd name="adj4" fmla="val 8663572"/>
            <a:gd name="adj5" fmla="val 2699"/>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FDC38E-09BD-429C-82CC-E2A44D905013}">
      <dsp:nvSpPr>
        <dsp:cNvPr id="0" name=""/>
        <dsp:cNvSpPr/>
      </dsp:nvSpPr>
      <dsp:spPr>
        <a:xfrm>
          <a:off x="954634" y="1596798"/>
          <a:ext cx="325379" cy="325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sv-SE" sz="500" kern="1200"/>
            <a:t>September</a:t>
          </a:r>
        </a:p>
      </dsp:txBody>
      <dsp:txXfrm>
        <a:off x="954634" y="1596798"/>
        <a:ext cx="325379" cy="325379"/>
      </dsp:txXfrm>
    </dsp:sp>
    <dsp:sp modelId="{C3FA3D1C-BFCE-4A40-B019-C25701304224}">
      <dsp:nvSpPr>
        <dsp:cNvPr id="0" name=""/>
        <dsp:cNvSpPr/>
      </dsp:nvSpPr>
      <dsp:spPr>
        <a:xfrm>
          <a:off x="1004198" y="50834"/>
          <a:ext cx="2742957" cy="2742957"/>
        </a:xfrm>
        <a:prstGeom prst="circularArrow">
          <a:avLst>
            <a:gd name="adj1" fmla="val 2313"/>
            <a:gd name="adj2" fmla="val 139537"/>
            <a:gd name="adj3" fmla="val 11122291"/>
            <a:gd name="adj4" fmla="val 10338172"/>
            <a:gd name="adj5" fmla="val 2699"/>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B50A4C-9A50-4477-A358-8A7FCB9EF408}">
      <dsp:nvSpPr>
        <dsp:cNvPr id="0" name=""/>
        <dsp:cNvSpPr/>
      </dsp:nvSpPr>
      <dsp:spPr>
        <a:xfrm>
          <a:off x="954634" y="922449"/>
          <a:ext cx="325379" cy="325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sv-SE" sz="500" kern="1200" err="1"/>
            <a:t>October</a:t>
          </a:r>
          <a:endParaRPr lang="sv-SE" sz="500" kern="1200"/>
        </a:p>
      </dsp:txBody>
      <dsp:txXfrm>
        <a:off x="954634" y="922449"/>
        <a:ext cx="325379" cy="325379"/>
      </dsp:txXfrm>
    </dsp:sp>
    <dsp:sp modelId="{FFEA2109-8FF5-40B9-8F28-DDAC6AF9C280}">
      <dsp:nvSpPr>
        <dsp:cNvPr id="0" name=""/>
        <dsp:cNvSpPr/>
      </dsp:nvSpPr>
      <dsp:spPr>
        <a:xfrm>
          <a:off x="1004198" y="50834"/>
          <a:ext cx="2742957" cy="2742957"/>
        </a:xfrm>
        <a:prstGeom prst="circularArrow">
          <a:avLst>
            <a:gd name="adj1" fmla="val 2313"/>
            <a:gd name="adj2" fmla="val 139537"/>
            <a:gd name="adj3" fmla="val 12796891"/>
            <a:gd name="adj4" fmla="val 12153790"/>
            <a:gd name="adj5" fmla="val 2699"/>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11E334-FCF5-4469-9A77-C364DD6E5794}">
      <dsp:nvSpPr>
        <dsp:cNvPr id="0" name=""/>
        <dsp:cNvSpPr/>
      </dsp:nvSpPr>
      <dsp:spPr>
        <a:xfrm>
          <a:off x="1291809" y="338445"/>
          <a:ext cx="325379" cy="325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sv-SE" sz="500" kern="1200"/>
            <a:t>November</a:t>
          </a:r>
        </a:p>
      </dsp:txBody>
      <dsp:txXfrm>
        <a:off x="1291809" y="338445"/>
        <a:ext cx="325379" cy="325379"/>
      </dsp:txXfrm>
    </dsp:sp>
    <dsp:sp modelId="{237665AA-D142-4E85-8A56-FD526E84F6F9}">
      <dsp:nvSpPr>
        <dsp:cNvPr id="0" name=""/>
        <dsp:cNvSpPr/>
      </dsp:nvSpPr>
      <dsp:spPr>
        <a:xfrm>
          <a:off x="1004198" y="50834"/>
          <a:ext cx="2742957" cy="2742957"/>
        </a:xfrm>
        <a:prstGeom prst="circularArrow">
          <a:avLst>
            <a:gd name="adj1" fmla="val 2313"/>
            <a:gd name="adj2" fmla="val 139537"/>
            <a:gd name="adj3" fmla="val 14706674"/>
            <a:gd name="adj4" fmla="val 14063572"/>
            <a:gd name="adj5" fmla="val 2699"/>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6ABCF6-C207-44F2-A0F9-F9201C162B6F}">
      <dsp:nvSpPr>
        <dsp:cNvPr id="0" name=""/>
        <dsp:cNvSpPr/>
      </dsp:nvSpPr>
      <dsp:spPr>
        <a:xfrm>
          <a:off x="1875812" y="1271"/>
          <a:ext cx="325379" cy="325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sv-SE" sz="500" kern="1200"/>
            <a:t>December</a:t>
          </a:r>
        </a:p>
      </dsp:txBody>
      <dsp:txXfrm>
        <a:off x="1875812" y="1271"/>
        <a:ext cx="325379" cy="325379"/>
      </dsp:txXfrm>
    </dsp:sp>
    <dsp:sp modelId="{F219CF4B-AE32-43DB-957C-DE330D235045}">
      <dsp:nvSpPr>
        <dsp:cNvPr id="0" name=""/>
        <dsp:cNvSpPr/>
      </dsp:nvSpPr>
      <dsp:spPr>
        <a:xfrm>
          <a:off x="1004198" y="50834"/>
          <a:ext cx="2742957" cy="2742957"/>
        </a:xfrm>
        <a:prstGeom prst="circularArrow">
          <a:avLst>
            <a:gd name="adj1" fmla="val 2313"/>
            <a:gd name="adj2" fmla="val 139537"/>
            <a:gd name="adj3" fmla="val 16522291"/>
            <a:gd name="adj4" fmla="val 15738172"/>
            <a:gd name="adj5" fmla="val 2699"/>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F83257-AF36-4134-BA1A-61D213149595}">
      <dsp:nvSpPr>
        <dsp:cNvPr id="0" name=""/>
        <dsp:cNvSpPr/>
      </dsp:nvSpPr>
      <dsp:spPr>
        <a:xfrm>
          <a:off x="653725" y="2576"/>
          <a:ext cx="2287195" cy="1372317"/>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Wingdings" panose="05000000000000000000" pitchFamily="2" charset="2"/>
            <a:buNone/>
          </a:pPr>
          <a:r>
            <a:rPr lang="en-US" sz="1800" kern="1200"/>
            <a:t>Always takes more time than you think! </a:t>
          </a:r>
          <a:endParaRPr lang="sv-SE" sz="1800" kern="1200"/>
        </a:p>
      </dsp:txBody>
      <dsp:txXfrm>
        <a:off x="653725" y="2576"/>
        <a:ext cx="2287195" cy="1372317"/>
      </dsp:txXfrm>
    </dsp:sp>
    <dsp:sp modelId="{8D2D71ED-9A8B-4569-B278-9AD7DE610E7B}">
      <dsp:nvSpPr>
        <dsp:cNvPr id="0" name=""/>
        <dsp:cNvSpPr/>
      </dsp:nvSpPr>
      <dsp:spPr>
        <a:xfrm>
          <a:off x="3169640" y="2576"/>
          <a:ext cx="2287195" cy="1372317"/>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Requires great commitment</a:t>
          </a:r>
        </a:p>
      </dsp:txBody>
      <dsp:txXfrm>
        <a:off x="3169640" y="2576"/>
        <a:ext cx="2287195" cy="1372317"/>
      </dsp:txXfrm>
    </dsp:sp>
    <dsp:sp modelId="{435CC4C6-6BF0-40EF-B09C-A6F2F30DA456}">
      <dsp:nvSpPr>
        <dsp:cNvPr id="0" name=""/>
        <dsp:cNvSpPr/>
      </dsp:nvSpPr>
      <dsp:spPr>
        <a:xfrm>
          <a:off x="5685555" y="2576"/>
          <a:ext cx="2287195" cy="1372317"/>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Responsible for the board pursuing the right issues </a:t>
          </a:r>
        </a:p>
      </dsp:txBody>
      <dsp:txXfrm>
        <a:off x="5685555" y="2576"/>
        <a:ext cx="2287195" cy="1372317"/>
      </dsp:txXfrm>
    </dsp:sp>
    <dsp:sp modelId="{74B90374-D03E-4711-AB38-05995138F2EA}">
      <dsp:nvSpPr>
        <dsp:cNvPr id="0" name=""/>
        <dsp:cNvSpPr/>
      </dsp:nvSpPr>
      <dsp:spPr>
        <a:xfrm>
          <a:off x="653725" y="1603613"/>
          <a:ext cx="2287195" cy="1372317"/>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Must be well acquainted with the sports club activities</a:t>
          </a:r>
        </a:p>
      </dsp:txBody>
      <dsp:txXfrm>
        <a:off x="653725" y="1603613"/>
        <a:ext cx="2287195" cy="1372317"/>
      </dsp:txXfrm>
    </dsp:sp>
    <dsp:sp modelId="{32C9962A-6726-4BDA-8ACD-C3DDB06FB598}">
      <dsp:nvSpPr>
        <dsp:cNvPr id="0" name=""/>
        <dsp:cNvSpPr/>
      </dsp:nvSpPr>
      <dsp:spPr>
        <a:xfrm>
          <a:off x="3169640" y="1603613"/>
          <a:ext cx="2287195" cy="1372317"/>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Leads the work and sets the "mood" in the boardroom</a:t>
          </a:r>
        </a:p>
      </dsp:txBody>
      <dsp:txXfrm>
        <a:off x="3169640" y="1603613"/>
        <a:ext cx="2287195" cy="1372317"/>
      </dsp:txXfrm>
    </dsp:sp>
    <dsp:sp modelId="{F3015EB9-92C4-401E-90F3-91F0DAE9B9F6}">
      <dsp:nvSpPr>
        <dsp:cNvPr id="0" name=""/>
        <dsp:cNvSpPr/>
      </dsp:nvSpPr>
      <dsp:spPr>
        <a:xfrm>
          <a:off x="5685555" y="1603613"/>
          <a:ext cx="2287195" cy="1372317"/>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must be able to delegate. It is not a "one-man show“</a:t>
          </a:r>
        </a:p>
      </dsp:txBody>
      <dsp:txXfrm>
        <a:off x="5685555" y="1603613"/>
        <a:ext cx="2287195" cy="1372317"/>
      </dsp:txXfrm>
    </dsp:sp>
    <dsp:sp modelId="{B1B2102A-6C52-416B-B282-011AF71BBB09}">
      <dsp:nvSpPr>
        <dsp:cNvPr id="0" name=""/>
        <dsp:cNvSpPr/>
      </dsp:nvSpPr>
      <dsp:spPr>
        <a:xfrm>
          <a:off x="3169640" y="3204650"/>
          <a:ext cx="2287195" cy="1372317"/>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Seeks “if possible” consensus on decision issues. . . BUT a decision must be made</a:t>
          </a:r>
          <a:endParaRPr lang="sv-SE" sz="1800" kern="1200"/>
        </a:p>
      </dsp:txBody>
      <dsp:txXfrm>
        <a:off x="3169640" y="3204650"/>
        <a:ext cx="2287195" cy="137231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43417D-3911-45D0-9B69-F05DF09045D9}">
      <dsp:nvSpPr>
        <dsp:cNvPr id="0" name=""/>
        <dsp:cNvSpPr/>
      </dsp:nvSpPr>
      <dsp:spPr>
        <a:xfrm>
          <a:off x="0" y="286775"/>
          <a:ext cx="2728515" cy="1637109"/>
        </a:xfrm>
        <a:prstGeom prst="rect">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Font typeface="Wingdings" panose="05000000000000000000" pitchFamily="2" charset="2"/>
            <a:buNone/>
          </a:pPr>
          <a:r>
            <a:rPr lang="en-US" sz="2700" kern="1200"/>
            <a:t>Responsible for the overall financial tasks</a:t>
          </a:r>
          <a:endParaRPr lang="sv-SE" sz="2700" kern="1200"/>
        </a:p>
      </dsp:txBody>
      <dsp:txXfrm>
        <a:off x="0" y="286775"/>
        <a:ext cx="2728515" cy="1637109"/>
      </dsp:txXfrm>
    </dsp:sp>
    <dsp:sp modelId="{20CE997B-D961-4C47-8A4F-7F3187FCDB9F}">
      <dsp:nvSpPr>
        <dsp:cNvPr id="0" name=""/>
        <dsp:cNvSpPr/>
      </dsp:nvSpPr>
      <dsp:spPr>
        <a:xfrm>
          <a:off x="3001367" y="286775"/>
          <a:ext cx="2728515" cy="1637109"/>
        </a:xfrm>
        <a:prstGeom prst="rect">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Handles current invoicing</a:t>
          </a:r>
        </a:p>
      </dsp:txBody>
      <dsp:txXfrm>
        <a:off x="3001367" y="286775"/>
        <a:ext cx="2728515" cy="1637109"/>
      </dsp:txXfrm>
    </dsp:sp>
    <dsp:sp modelId="{9A9DF25E-8828-44AC-9214-8D604560A041}">
      <dsp:nvSpPr>
        <dsp:cNvPr id="0" name=""/>
        <dsp:cNvSpPr/>
      </dsp:nvSpPr>
      <dsp:spPr>
        <a:xfrm>
          <a:off x="6002734" y="286775"/>
          <a:ext cx="2728515" cy="1637109"/>
        </a:xfrm>
        <a:prstGeom prst="rect">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Handles current payments</a:t>
          </a:r>
        </a:p>
      </dsp:txBody>
      <dsp:txXfrm>
        <a:off x="6002734" y="286775"/>
        <a:ext cx="2728515" cy="1637109"/>
      </dsp:txXfrm>
    </dsp:sp>
    <dsp:sp modelId="{1A8DD557-D935-40C2-BB49-CC43ED59A837}">
      <dsp:nvSpPr>
        <dsp:cNvPr id="0" name=""/>
        <dsp:cNvSpPr/>
      </dsp:nvSpPr>
      <dsp:spPr>
        <a:xfrm>
          <a:off x="0" y="2196736"/>
          <a:ext cx="2728515" cy="1637109"/>
        </a:xfrm>
        <a:prstGeom prst="rect">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Ensures that all payments are certified by a qualified person</a:t>
          </a:r>
        </a:p>
      </dsp:txBody>
      <dsp:txXfrm>
        <a:off x="0" y="2196736"/>
        <a:ext cx="2728515" cy="1637109"/>
      </dsp:txXfrm>
    </dsp:sp>
    <dsp:sp modelId="{27A83E84-7370-4045-BF8F-47B41C3079F5}">
      <dsp:nvSpPr>
        <dsp:cNvPr id="0" name=""/>
        <dsp:cNvSpPr/>
      </dsp:nvSpPr>
      <dsp:spPr>
        <a:xfrm>
          <a:off x="3001367" y="2196736"/>
          <a:ext cx="2728515" cy="1637109"/>
        </a:xfrm>
        <a:prstGeom prst="rect">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Keep an up-to-dated list of members</a:t>
          </a:r>
        </a:p>
      </dsp:txBody>
      <dsp:txXfrm>
        <a:off x="3001367" y="2196736"/>
        <a:ext cx="2728515" cy="1637109"/>
      </dsp:txXfrm>
    </dsp:sp>
    <dsp:sp modelId="{EC20216E-27CF-449A-980A-16E83C0B2DB5}">
      <dsp:nvSpPr>
        <dsp:cNvPr id="0" name=""/>
        <dsp:cNvSpPr/>
      </dsp:nvSpPr>
      <dsp:spPr>
        <a:xfrm>
          <a:off x="6002734" y="2196736"/>
          <a:ext cx="2728515" cy="1637109"/>
        </a:xfrm>
        <a:prstGeom prst="rect">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Responsible for reports to board meetings</a:t>
          </a:r>
          <a:endParaRPr lang="sv-SE" sz="2700" kern="1200"/>
        </a:p>
      </dsp:txBody>
      <dsp:txXfrm>
        <a:off x="6002734" y="2196736"/>
        <a:ext cx="2728515" cy="163710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CF39F3-C188-4D5B-9AAD-7F9BC783D66E}">
      <dsp:nvSpPr>
        <dsp:cNvPr id="0" name=""/>
        <dsp:cNvSpPr/>
      </dsp:nvSpPr>
      <dsp:spPr>
        <a:xfrm>
          <a:off x="777" y="217212"/>
          <a:ext cx="3032140" cy="1819284"/>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Font typeface="Wingdings" panose="05000000000000000000" pitchFamily="2" charset="2"/>
            <a:buNone/>
          </a:pPr>
          <a:r>
            <a:rPr lang="en-US" sz="2400" kern="1200"/>
            <a:t>Takes care of the ongoing mail handling</a:t>
          </a:r>
          <a:endParaRPr lang="sv-SE" sz="2400" kern="1200"/>
        </a:p>
      </dsp:txBody>
      <dsp:txXfrm>
        <a:off x="777" y="217212"/>
        <a:ext cx="3032140" cy="1819284"/>
      </dsp:txXfrm>
    </dsp:sp>
    <dsp:sp modelId="{0C499FFE-3720-4ED9-8CF0-4CB3BE5EE747}">
      <dsp:nvSpPr>
        <dsp:cNvPr id="0" name=""/>
        <dsp:cNvSpPr/>
      </dsp:nvSpPr>
      <dsp:spPr>
        <a:xfrm>
          <a:off x="3336132" y="217212"/>
          <a:ext cx="3032140" cy="1819284"/>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Sends summons and agenda to meetings</a:t>
          </a:r>
        </a:p>
      </dsp:txBody>
      <dsp:txXfrm>
        <a:off x="3336132" y="217212"/>
        <a:ext cx="3032140" cy="1819284"/>
      </dsp:txXfrm>
    </dsp:sp>
    <dsp:sp modelId="{8F311293-E223-465F-9727-3C2153B27A10}">
      <dsp:nvSpPr>
        <dsp:cNvPr id="0" name=""/>
        <dsp:cNvSpPr/>
      </dsp:nvSpPr>
      <dsp:spPr>
        <a:xfrm>
          <a:off x="777" y="2339711"/>
          <a:ext cx="3032140" cy="1819284"/>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Traditionally, the task is to keep notes and write minutes of board and annual meetings</a:t>
          </a:r>
        </a:p>
      </dsp:txBody>
      <dsp:txXfrm>
        <a:off x="777" y="2339711"/>
        <a:ext cx="3032140" cy="1819284"/>
      </dsp:txXfrm>
    </dsp:sp>
    <dsp:sp modelId="{62E9B7FF-411E-4909-8BC1-A30C8473BC1B}">
      <dsp:nvSpPr>
        <dsp:cNvPr id="0" name=""/>
        <dsp:cNvSpPr/>
      </dsp:nvSpPr>
      <dsp:spPr>
        <a:xfrm>
          <a:off x="3336132" y="2339711"/>
          <a:ext cx="3032140" cy="1819284"/>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Responsible for archiving minutes of board and letters</a:t>
          </a:r>
          <a:endParaRPr lang="sv-SE" sz="2400" kern="1200"/>
        </a:p>
      </dsp:txBody>
      <dsp:txXfrm>
        <a:off x="3336132" y="2339711"/>
        <a:ext cx="3032140" cy="181928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0C5B27-3670-46DB-AEC6-83E3C5E8799A}">
      <dsp:nvSpPr>
        <dsp:cNvPr id="0" name=""/>
        <dsp:cNvSpPr/>
      </dsp:nvSpPr>
      <dsp:spPr>
        <a:xfrm>
          <a:off x="69850" y="1323"/>
          <a:ext cx="2496343" cy="1497806"/>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Clr>
              <a:schemeClr val="accent2"/>
            </a:buClr>
            <a:buFont typeface="Wingdings" panose="05000000000000000000" pitchFamily="2" charset="2"/>
            <a:buNone/>
          </a:pPr>
          <a:r>
            <a:rPr kumimoji="0" lang="sv-SE" altLang="sv-SE" sz="1900" b="1" i="0" u="none" strike="noStrike" kern="1200" cap="none" normalizeH="0" baseline="0" err="1">
              <a:ln/>
              <a:effectLst/>
              <a:latin typeface="inherit"/>
            </a:rPr>
            <a:t>We</a:t>
          </a:r>
          <a:r>
            <a:rPr kumimoji="0" lang="sv-SE" altLang="sv-SE" sz="1900" b="1" i="0" u="none" strike="noStrike" kern="1200" cap="none" normalizeH="0" baseline="0">
              <a:ln/>
              <a:effectLst/>
              <a:latin typeface="inherit"/>
            </a:rPr>
            <a:t> </a:t>
          </a:r>
          <a:r>
            <a:rPr kumimoji="0" lang="sv-SE" altLang="sv-SE" sz="1900" b="1" i="0" u="none" strike="noStrike" kern="1200" cap="none" normalizeH="0" baseline="0" err="1">
              <a:ln/>
              <a:effectLst/>
              <a:latin typeface="inherit"/>
            </a:rPr>
            <a:t>receive</a:t>
          </a:r>
          <a:r>
            <a:rPr kumimoji="0" lang="sv-SE" altLang="sv-SE" sz="1900" b="1" i="0" u="none" strike="noStrike" kern="1200" cap="none" normalizeH="0" baseline="0">
              <a:ln/>
              <a:effectLst/>
              <a:latin typeface="inherit"/>
            </a:rPr>
            <a:t> </a:t>
          </a:r>
          <a:r>
            <a:rPr kumimoji="0" lang="sv-SE" altLang="sv-SE" sz="1900" b="1" i="0" u="none" strike="noStrike" kern="1200" cap="none" normalizeH="0" baseline="0" err="1">
              <a:ln/>
              <a:effectLst/>
              <a:latin typeface="inherit"/>
            </a:rPr>
            <a:t>documents</a:t>
          </a:r>
          <a:r>
            <a:rPr kumimoji="0" lang="sv-SE" altLang="sv-SE" sz="1900" b="1" i="0" u="none" strike="noStrike" kern="1200" cap="none" normalizeH="0" baseline="0">
              <a:ln/>
              <a:effectLst/>
              <a:latin typeface="inherit"/>
            </a:rPr>
            <a:t> and agendas in </a:t>
          </a:r>
          <a:r>
            <a:rPr kumimoji="0" lang="sv-SE" altLang="sv-SE" sz="1900" b="1" i="0" u="none" strike="noStrike" kern="1200" cap="none" normalizeH="0" baseline="0" err="1">
              <a:ln/>
              <a:effectLst/>
              <a:latin typeface="inherit"/>
            </a:rPr>
            <a:t>good</a:t>
          </a:r>
          <a:r>
            <a:rPr kumimoji="0" lang="sv-SE" altLang="sv-SE" sz="1900" b="1" i="0" u="none" strike="noStrike" kern="1200" cap="none" normalizeH="0" baseline="0">
              <a:ln/>
              <a:effectLst/>
              <a:latin typeface="inherit"/>
            </a:rPr>
            <a:t> </a:t>
          </a:r>
          <a:r>
            <a:rPr kumimoji="0" lang="sv-SE" altLang="sv-SE" sz="1900" b="1" i="0" u="none" strike="noStrike" kern="1200" cap="none" normalizeH="0" baseline="0" err="1">
              <a:ln/>
              <a:effectLst/>
              <a:latin typeface="inherit"/>
            </a:rPr>
            <a:t>time</a:t>
          </a:r>
          <a:r>
            <a:rPr kumimoji="0" lang="sv-SE" altLang="sv-SE" sz="1900" b="1" i="0" u="none" strike="noStrike" kern="1200" cap="none" normalizeH="0" baseline="0">
              <a:ln/>
              <a:effectLst/>
              <a:latin typeface="inherit"/>
            </a:rPr>
            <a:t> </a:t>
          </a:r>
          <a:r>
            <a:rPr kumimoji="0" lang="sv-SE" altLang="sv-SE" sz="1900" b="1" i="0" u="none" strike="noStrike" kern="1200" cap="none" normalizeH="0" baseline="0" err="1">
              <a:ln/>
              <a:effectLst/>
              <a:latin typeface="inherit"/>
            </a:rPr>
            <a:t>before</a:t>
          </a:r>
          <a:r>
            <a:rPr kumimoji="0" lang="sv-SE" altLang="sv-SE" sz="1900" b="1" i="0" u="none" strike="noStrike" kern="1200" cap="none" normalizeH="0" baseline="0">
              <a:ln/>
              <a:effectLst/>
              <a:latin typeface="inherit"/>
            </a:rPr>
            <a:t> the board meeting</a:t>
          </a:r>
          <a:endParaRPr lang="sv-SE" sz="1900" b="1" kern="1200"/>
        </a:p>
      </dsp:txBody>
      <dsp:txXfrm>
        <a:off x="69850" y="1323"/>
        <a:ext cx="2496343" cy="1497806"/>
      </dsp:txXfrm>
    </dsp:sp>
    <dsp:sp modelId="{4BF35968-954A-424C-A7BE-749B8BDD3903}">
      <dsp:nvSpPr>
        <dsp:cNvPr id="0" name=""/>
        <dsp:cNvSpPr/>
      </dsp:nvSpPr>
      <dsp:spPr>
        <a:xfrm>
          <a:off x="2815828" y="1323"/>
          <a:ext cx="2496343" cy="1497806"/>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kumimoji="0" lang="sv-SE" altLang="sv-SE" sz="1900" b="1" i="0" u="none" strike="noStrike" kern="1200" cap="none" normalizeH="0" baseline="0" err="1">
              <a:ln/>
              <a:effectLst/>
              <a:latin typeface="inherit"/>
            </a:rPr>
            <a:t>We</a:t>
          </a:r>
          <a:r>
            <a:rPr kumimoji="0" lang="sv-SE" altLang="sv-SE" sz="1900" b="1" i="0" u="none" strike="noStrike" kern="1200" cap="none" normalizeH="0" baseline="0">
              <a:ln/>
              <a:effectLst/>
              <a:latin typeface="inherit"/>
            </a:rPr>
            <a:t> </a:t>
          </a:r>
          <a:r>
            <a:rPr kumimoji="0" lang="sv-SE" altLang="sv-SE" sz="1900" b="1" i="0" u="none" strike="noStrike" kern="1200" cap="none" normalizeH="0" baseline="0" err="1">
              <a:ln/>
              <a:effectLst/>
              <a:latin typeface="inherit"/>
            </a:rPr>
            <a:t>always</a:t>
          </a:r>
          <a:r>
            <a:rPr kumimoji="0" lang="sv-SE" altLang="sv-SE" sz="1900" b="1" i="0" u="none" strike="noStrike" kern="1200" cap="none" normalizeH="0" baseline="0">
              <a:ln/>
              <a:effectLst/>
              <a:latin typeface="inherit"/>
            </a:rPr>
            <a:t> come </a:t>
          </a:r>
          <a:r>
            <a:rPr kumimoji="0" lang="sv-SE" altLang="sv-SE" sz="1900" b="1" i="0" u="none" strike="noStrike" kern="1200" cap="none" normalizeH="0" baseline="0" err="1">
              <a:ln/>
              <a:effectLst/>
              <a:latin typeface="inherit"/>
            </a:rPr>
            <a:t>well</a:t>
          </a:r>
          <a:r>
            <a:rPr kumimoji="0" lang="sv-SE" altLang="sv-SE" sz="1900" b="1" i="0" u="none" strike="noStrike" kern="1200" cap="none" normalizeH="0" baseline="0">
              <a:ln/>
              <a:effectLst/>
              <a:latin typeface="inherit"/>
            </a:rPr>
            <a:t> </a:t>
          </a:r>
          <a:r>
            <a:rPr kumimoji="0" lang="sv-SE" altLang="sv-SE" sz="1900" b="1" i="0" u="none" strike="noStrike" kern="1200" cap="none" normalizeH="0" baseline="0" err="1">
              <a:ln/>
              <a:effectLst/>
              <a:latin typeface="inherit"/>
            </a:rPr>
            <a:t>prepared</a:t>
          </a:r>
          <a:r>
            <a:rPr kumimoji="0" lang="sv-SE" altLang="sv-SE" sz="1900" b="1" i="0" u="none" strike="noStrike" kern="1200" cap="none" normalizeH="0" baseline="0">
              <a:ln/>
              <a:effectLst/>
              <a:latin typeface="inherit"/>
            </a:rPr>
            <a:t> for the board meeting</a:t>
          </a:r>
        </a:p>
      </dsp:txBody>
      <dsp:txXfrm>
        <a:off x="2815828" y="1323"/>
        <a:ext cx="2496343" cy="1497806"/>
      </dsp:txXfrm>
    </dsp:sp>
    <dsp:sp modelId="{A5DC57FD-462A-440C-9679-D23E8FCB1CFF}">
      <dsp:nvSpPr>
        <dsp:cNvPr id="0" name=""/>
        <dsp:cNvSpPr/>
      </dsp:nvSpPr>
      <dsp:spPr>
        <a:xfrm>
          <a:off x="5561806" y="1323"/>
          <a:ext cx="2496343" cy="1497806"/>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kumimoji="0" lang="sv-SE" altLang="sv-SE" sz="1900" b="1" i="0" u="none" strike="noStrike" kern="1200" cap="none" normalizeH="0" baseline="0" err="1">
              <a:ln/>
              <a:effectLst/>
              <a:latin typeface="inherit"/>
            </a:rPr>
            <a:t>We</a:t>
          </a:r>
          <a:r>
            <a:rPr kumimoji="0" lang="sv-SE" altLang="sv-SE" sz="1900" b="1" i="0" u="none" strike="noStrike" kern="1200" cap="none" normalizeH="0" baseline="0">
              <a:ln/>
              <a:effectLst/>
              <a:latin typeface="inherit"/>
            </a:rPr>
            <a:t> </a:t>
          </a:r>
          <a:r>
            <a:rPr kumimoji="0" lang="sv-SE" altLang="sv-SE" sz="1900" b="1" i="0" u="none" strike="noStrike" kern="1200" cap="none" normalizeH="0" baseline="0" err="1">
              <a:ln/>
              <a:effectLst/>
              <a:latin typeface="inherit"/>
            </a:rPr>
            <a:t>have</a:t>
          </a:r>
          <a:r>
            <a:rPr kumimoji="0" lang="sv-SE" altLang="sv-SE" sz="1900" b="1" i="0" u="none" strike="noStrike" kern="1200" cap="none" normalizeH="0" baseline="0">
              <a:ln/>
              <a:effectLst/>
              <a:latin typeface="inherit"/>
            </a:rPr>
            <a:t> the right </a:t>
          </a:r>
          <a:r>
            <a:rPr kumimoji="0" lang="sv-SE" altLang="sv-SE" sz="1900" b="1" i="0" u="none" strike="noStrike" kern="1200" cap="none" normalizeH="0" baseline="0" err="1">
              <a:ln/>
              <a:effectLst/>
              <a:latin typeface="inherit"/>
            </a:rPr>
            <a:t>discussion</a:t>
          </a:r>
          <a:r>
            <a:rPr kumimoji="0" lang="sv-SE" altLang="sv-SE" sz="1900" b="1" i="0" u="none" strike="noStrike" kern="1200" cap="none" normalizeH="0" baseline="0">
              <a:ln/>
              <a:effectLst/>
              <a:latin typeface="inherit"/>
            </a:rPr>
            <a:t> </a:t>
          </a:r>
          <a:r>
            <a:rPr kumimoji="0" lang="sv-SE" altLang="sv-SE" sz="1900" b="1" i="0" u="none" strike="noStrike" kern="1200" cap="none" normalizeH="0" baseline="0" err="1">
              <a:ln/>
              <a:effectLst/>
              <a:latin typeface="inherit"/>
            </a:rPr>
            <a:t>topics</a:t>
          </a:r>
          <a:r>
            <a:rPr kumimoji="0" lang="sv-SE" altLang="sv-SE" sz="1900" b="1" i="0" u="none" strike="noStrike" kern="1200" cap="none" normalizeH="0" baseline="0">
              <a:ln/>
              <a:effectLst/>
              <a:latin typeface="inherit"/>
            </a:rPr>
            <a:t> on the agenda</a:t>
          </a:r>
        </a:p>
      </dsp:txBody>
      <dsp:txXfrm>
        <a:off x="5561806" y="1323"/>
        <a:ext cx="2496343" cy="1497806"/>
      </dsp:txXfrm>
    </dsp:sp>
    <dsp:sp modelId="{0AEE01DA-75C2-49CE-B554-FD5677C56C81}">
      <dsp:nvSpPr>
        <dsp:cNvPr id="0" name=""/>
        <dsp:cNvSpPr/>
      </dsp:nvSpPr>
      <dsp:spPr>
        <a:xfrm>
          <a:off x="69850" y="1748763"/>
          <a:ext cx="2496343" cy="1497806"/>
        </a:xfrm>
        <a:prstGeom prst="rect">
          <a:avLst/>
        </a:prstGeom>
        <a:solidFill>
          <a:schemeClr val="bg2">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kumimoji="0" lang="sv-SE" altLang="sv-SE" sz="1900" b="1" i="0" u="none" strike="noStrike" kern="1200" cap="none" normalizeH="0" baseline="0" err="1">
              <a:ln/>
              <a:effectLst/>
              <a:latin typeface="inherit"/>
            </a:rPr>
            <a:t>We</a:t>
          </a:r>
          <a:r>
            <a:rPr kumimoji="0" lang="sv-SE" altLang="sv-SE" sz="1900" b="1" i="0" u="none" strike="noStrike" kern="1200" cap="none" normalizeH="0" baseline="0">
              <a:ln/>
              <a:effectLst/>
              <a:latin typeface="inherit"/>
            </a:rPr>
            <a:t> </a:t>
          </a:r>
          <a:r>
            <a:rPr kumimoji="0" lang="sv-SE" altLang="sv-SE" sz="1900" b="1" i="0" u="none" strike="noStrike" kern="1200" cap="none" normalizeH="0" baseline="0" err="1">
              <a:ln/>
              <a:effectLst/>
              <a:latin typeface="inherit"/>
            </a:rPr>
            <a:t>turn</a:t>
          </a:r>
          <a:r>
            <a:rPr kumimoji="0" lang="sv-SE" altLang="sv-SE" sz="1900" b="1" i="0" u="none" strike="noStrike" kern="1200" cap="none" normalizeH="0" baseline="0">
              <a:ln/>
              <a:effectLst/>
              <a:latin typeface="inherit"/>
            </a:rPr>
            <a:t> off cell </a:t>
          </a:r>
          <a:r>
            <a:rPr kumimoji="0" lang="sv-SE" altLang="sv-SE" sz="1900" b="1" i="0" u="none" strike="noStrike" kern="1200" cap="none" normalizeH="0" baseline="0" err="1">
              <a:ln/>
              <a:effectLst/>
              <a:latin typeface="inherit"/>
            </a:rPr>
            <a:t>phones</a:t>
          </a:r>
          <a:r>
            <a:rPr kumimoji="0" lang="sv-SE" altLang="sv-SE" sz="1900" b="1" i="0" u="none" strike="noStrike" kern="1200" cap="none" normalizeH="0" baseline="0">
              <a:ln/>
              <a:effectLst/>
              <a:latin typeface="inherit"/>
            </a:rPr>
            <a:t> </a:t>
          </a:r>
          <a:r>
            <a:rPr kumimoji="0" lang="sv-SE" altLang="sv-SE" sz="1900" b="1" i="0" u="none" strike="noStrike" kern="1200" cap="none" normalizeH="0" baseline="0" err="1">
              <a:ln/>
              <a:effectLst/>
              <a:latin typeface="inherit"/>
            </a:rPr>
            <a:t>when</a:t>
          </a:r>
          <a:r>
            <a:rPr kumimoji="0" lang="sv-SE" altLang="sv-SE" sz="1900" b="1" i="0" u="none" strike="noStrike" kern="1200" cap="none" normalizeH="0" baseline="0">
              <a:ln/>
              <a:effectLst/>
              <a:latin typeface="inherit"/>
            </a:rPr>
            <a:t> the meeting </a:t>
          </a:r>
          <a:r>
            <a:rPr kumimoji="0" lang="sv-SE" altLang="sv-SE" sz="1900" b="1" i="0" u="none" strike="noStrike" kern="1200" cap="none" normalizeH="0" baseline="0" err="1">
              <a:ln/>
              <a:effectLst/>
              <a:latin typeface="inherit"/>
            </a:rPr>
            <a:t>begins</a:t>
          </a:r>
          <a:endParaRPr kumimoji="0" lang="sv-SE" altLang="sv-SE" sz="1900" b="1" i="0" u="none" strike="noStrike" kern="1200" cap="none" normalizeH="0" baseline="0">
            <a:ln/>
            <a:effectLst/>
            <a:latin typeface="inherit"/>
          </a:endParaRPr>
        </a:p>
      </dsp:txBody>
      <dsp:txXfrm>
        <a:off x="69850" y="1748763"/>
        <a:ext cx="2496343" cy="1497806"/>
      </dsp:txXfrm>
    </dsp:sp>
    <dsp:sp modelId="{7DFBBC18-4BE2-48CD-B288-5AC399624254}">
      <dsp:nvSpPr>
        <dsp:cNvPr id="0" name=""/>
        <dsp:cNvSpPr/>
      </dsp:nvSpPr>
      <dsp:spPr>
        <a:xfrm>
          <a:off x="2815828" y="1748763"/>
          <a:ext cx="2496343" cy="1497806"/>
        </a:xfrm>
        <a:prstGeom prst="rect">
          <a:avLst/>
        </a:prstGeom>
        <a:solidFill>
          <a:schemeClr val="accent4">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kumimoji="0" lang="sv-SE" altLang="sv-SE" sz="1900" b="1" i="0" u="none" strike="noStrike" kern="1200" cap="none" normalizeH="0" baseline="0" err="1">
              <a:ln/>
              <a:effectLst/>
              <a:latin typeface="inherit"/>
            </a:rPr>
            <a:t>We</a:t>
          </a:r>
          <a:r>
            <a:rPr kumimoji="0" lang="sv-SE" altLang="sv-SE" sz="1900" b="1" i="0" u="none" strike="noStrike" kern="1200" cap="none" normalizeH="0" baseline="0">
              <a:ln/>
              <a:effectLst/>
              <a:latin typeface="inherit"/>
            </a:rPr>
            <a:t> </a:t>
          </a:r>
          <a:r>
            <a:rPr kumimoji="0" lang="sv-SE" altLang="sv-SE" sz="1900" b="1" i="0" u="none" strike="noStrike" kern="1200" cap="none" normalizeH="0" baseline="0" err="1">
              <a:ln/>
              <a:effectLst/>
              <a:latin typeface="inherit"/>
            </a:rPr>
            <a:t>work</a:t>
          </a:r>
          <a:r>
            <a:rPr kumimoji="0" lang="sv-SE" altLang="sv-SE" sz="1900" b="1" i="0" u="none" strike="noStrike" kern="1200" cap="none" normalizeH="0" baseline="0">
              <a:ln/>
              <a:effectLst/>
              <a:latin typeface="inherit"/>
            </a:rPr>
            <a:t> </a:t>
          </a:r>
          <a:r>
            <a:rPr kumimoji="0" lang="sv-SE" altLang="sv-SE" sz="1900" b="1" i="0" u="none" strike="noStrike" kern="1200" cap="none" normalizeH="0" baseline="0" err="1">
              <a:ln/>
              <a:effectLst/>
              <a:latin typeface="inherit"/>
            </a:rPr>
            <a:t>efficiently</a:t>
          </a:r>
          <a:r>
            <a:rPr kumimoji="0" lang="sv-SE" altLang="sv-SE" sz="1900" b="1" i="0" u="none" strike="noStrike" kern="1200" cap="none" normalizeH="0" baseline="0">
              <a:ln/>
              <a:effectLst/>
              <a:latin typeface="inherit"/>
            </a:rPr>
            <a:t> and </a:t>
          </a:r>
          <a:r>
            <a:rPr kumimoji="0" lang="sv-SE" altLang="sv-SE" sz="1900" b="1" i="0" u="none" strike="noStrike" kern="1200" cap="none" normalizeH="0" baseline="0" err="1">
              <a:ln/>
              <a:effectLst/>
              <a:latin typeface="inherit"/>
            </a:rPr>
            <a:t>methodically</a:t>
          </a:r>
          <a:r>
            <a:rPr kumimoji="0" lang="sv-SE" altLang="sv-SE" sz="1900" b="1" i="0" u="none" strike="noStrike" kern="1200" cap="none" normalizeH="0" baseline="0">
              <a:ln/>
              <a:effectLst/>
              <a:latin typeface="inherit"/>
            </a:rPr>
            <a:t> on the board</a:t>
          </a:r>
        </a:p>
      </dsp:txBody>
      <dsp:txXfrm>
        <a:off x="2815828" y="1748763"/>
        <a:ext cx="2496343" cy="1497806"/>
      </dsp:txXfrm>
    </dsp:sp>
    <dsp:sp modelId="{B3BB8E80-CBB8-4435-9309-00E0BE1A6970}">
      <dsp:nvSpPr>
        <dsp:cNvPr id="0" name=""/>
        <dsp:cNvSpPr/>
      </dsp:nvSpPr>
      <dsp:spPr>
        <a:xfrm>
          <a:off x="5561806" y="1748763"/>
          <a:ext cx="2496343" cy="1497806"/>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kumimoji="0" lang="sv-SE" altLang="sv-SE" sz="1900" b="1" i="0" u="none" strike="noStrike" kern="1200" cap="none" normalizeH="0" baseline="0" err="1">
              <a:ln/>
              <a:effectLst/>
              <a:latin typeface="inherit"/>
            </a:rPr>
            <a:t>Everyone</a:t>
          </a:r>
          <a:r>
            <a:rPr kumimoji="0" lang="sv-SE" altLang="sv-SE" sz="1900" b="1" i="0" u="none" strike="noStrike" kern="1200" cap="none" normalizeH="0" baseline="0">
              <a:ln/>
              <a:effectLst/>
              <a:latin typeface="inherit"/>
            </a:rPr>
            <a:t> has a </a:t>
          </a:r>
          <a:r>
            <a:rPr kumimoji="0" lang="sv-SE" altLang="sv-SE" sz="1900" b="1" i="0" u="none" strike="noStrike" kern="1200" cap="none" normalizeH="0" baseline="0" err="1">
              <a:ln/>
              <a:effectLst/>
              <a:latin typeface="inherit"/>
            </a:rPr>
            <a:t>clear</a:t>
          </a:r>
          <a:r>
            <a:rPr kumimoji="0" lang="sv-SE" altLang="sv-SE" sz="1900" b="1" i="0" u="none" strike="noStrike" kern="1200" cap="none" normalizeH="0" baseline="0">
              <a:ln/>
              <a:effectLst/>
              <a:latin typeface="inherit"/>
            </a:rPr>
            <a:t> </a:t>
          </a:r>
          <a:r>
            <a:rPr kumimoji="0" lang="sv-SE" altLang="sv-SE" sz="1900" b="1" i="0" u="none" strike="noStrike" kern="1200" cap="none" normalizeH="0" baseline="0" err="1">
              <a:ln/>
              <a:effectLst/>
              <a:latin typeface="inherit"/>
            </a:rPr>
            <a:t>role</a:t>
          </a:r>
          <a:r>
            <a:rPr kumimoji="0" lang="sv-SE" altLang="sv-SE" sz="1900" b="1" i="0" u="none" strike="noStrike" kern="1200" cap="none" normalizeH="0" baseline="0">
              <a:ln/>
              <a:effectLst/>
              <a:latin typeface="inherit"/>
            </a:rPr>
            <a:t> and </a:t>
          </a:r>
          <a:r>
            <a:rPr kumimoji="0" lang="sv-SE" altLang="sv-SE" sz="1900" b="1" i="0" u="none" strike="noStrike" kern="1200" cap="none" normalizeH="0" baseline="0" err="1">
              <a:ln/>
              <a:effectLst/>
              <a:latin typeface="inherit"/>
            </a:rPr>
            <a:t>feels</a:t>
          </a:r>
          <a:r>
            <a:rPr kumimoji="0" lang="sv-SE" altLang="sv-SE" sz="1900" b="1" i="0" u="none" strike="noStrike" kern="1200" cap="none" normalizeH="0" baseline="0">
              <a:ln/>
              <a:effectLst/>
              <a:latin typeface="inherit"/>
            </a:rPr>
            <a:t> </a:t>
          </a:r>
          <a:r>
            <a:rPr kumimoji="0" lang="sv-SE" altLang="sv-SE" sz="1900" b="1" i="0" u="none" strike="noStrike" kern="1200" cap="none" normalizeH="0" baseline="0" err="1">
              <a:ln/>
              <a:effectLst/>
              <a:latin typeface="inherit"/>
            </a:rPr>
            <a:t>confident</a:t>
          </a:r>
          <a:r>
            <a:rPr kumimoji="0" lang="sv-SE" altLang="sv-SE" sz="1900" b="1" i="0" u="none" strike="noStrike" kern="1200" cap="none" normalizeH="0" baseline="0">
              <a:ln/>
              <a:effectLst/>
              <a:latin typeface="inherit"/>
            </a:rPr>
            <a:t> </a:t>
          </a:r>
          <a:r>
            <a:rPr kumimoji="0" lang="sv-SE" altLang="sv-SE" sz="1900" b="1" i="0" u="none" strike="noStrike" kern="1200" cap="none" normalizeH="0" baseline="0" err="1">
              <a:ln/>
              <a:effectLst/>
              <a:latin typeface="inherit"/>
            </a:rPr>
            <a:t>about</a:t>
          </a:r>
          <a:r>
            <a:rPr kumimoji="0" lang="sv-SE" altLang="sv-SE" sz="1900" b="1" i="0" u="none" strike="noStrike" kern="1200" cap="none" normalizeH="0" baseline="0">
              <a:ln/>
              <a:effectLst/>
              <a:latin typeface="inherit"/>
            </a:rPr>
            <a:t> </a:t>
          </a:r>
          <a:r>
            <a:rPr kumimoji="0" lang="sv-SE" altLang="sv-SE" sz="1900" b="1" i="0" u="none" strike="noStrike" kern="1200" cap="none" normalizeH="0" baseline="0" err="1">
              <a:ln/>
              <a:effectLst/>
              <a:latin typeface="inherit"/>
            </a:rPr>
            <a:t>what</a:t>
          </a:r>
          <a:r>
            <a:rPr kumimoji="0" lang="sv-SE" altLang="sv-SE" sz="1900" b="1" i="0" u="none" strike="noStrike" kern="1200" cap="none" normalizeH="0" baseline="0">
              <a:ln/>
              <a:effectLst/>
              <a:latin typeface="inherit"/>
            </a:rPr>
            <a:t> to </a:t>
          </a:r>
          <a:r>
            <a:rPr kumimoji="0" lang="sv-SE" altLang="sv-SE" sz="1900" b="1" i="0" u="none" strike="noStrike" kern="1200" cap="none" normalizeH="0" baseline="0" err="1">
              <a:ln/>
              <a:effectLst/>
              <a:latin typeface="inherit"/>
            </a:rPr>
            <a:t>contribute</a:t>
          </a:r>
          <a:endParaRPr kumimoji="0" lang="sv-SE" altLang="sv-SE" sz="1900" b="1" i="0" u="none" strike="noStrike" kern="1200" cap="none" normalizeH="0" baseline="0">
            <a:ln/>
            <a:effectLst/>
            <a:latin typeface="inherit"/>
          </a:endParaRPr>
        </a:p>
      </dsp:txBody>
      <dsp:txXfrm>
        <a:off x="5561806" y="1748763"/>
        <a:ext cx="2496343" cy="1497806"/>
      </dsp:txXfrm>
    </dsp:sp>
    <dsp:sp modelId="{361F55D4-B882-4C5E-A10F-7C37516126D6}">
      <dsp:nvSpPr>
        <dsp:cNvPr id="0" name=""/>
        <dsp:cNvSpPr/>
      </dsp:nvSpPr>
      <dsp:spPr>
        <a:xfrm>
          <a:off x="1442839" y="3496204"/>
          <a:ext cx="2496343" cy="1497806"/>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kumimoji="0" lang="sv-SE" altLang="sv-SE" sz="1900" b="1" i="0" u="none" strike="noStrike" kern="1200" cap="none" normalizeH="0" baseline="0" err="1">
              <a:ln/>
              <a:effectLst/>
              <a:latin typeface="inherit"/>
            </a:rPr>
            <a:t>Everyone</a:t>
          </a:r>
          <a:r>
            <a:rPr kumimoji="0" lang="sv-SE" altLang="sv-SE" sz="1900" b="1" i="0" u="none" strike="noStrike" kern="1200" cap="none" normalizeH="0" baseline="0">
              <a:ln/>
              <a:effectLst/>
              <a:latin typeface="inherit"/>
            </a:rPr>
            <a:t> has space to express </a:t>
          </a:r>
          <a:r>
            <a:rPr kumimoji="0" lang="sv-SE" altLang="sv-SE" sz="1900" b="1" i="0" u="none" strike="noStrike" kern="1200" cap="none" normalizeH="0" baseline="0" err="1">
              <a:ln/>
              <a:effectLst/>
              <a:latin typeface="inherit"/>
            </a:rPr>
            <a:t>themselves</a:t>
          </a:r>
          <a:r>
            <a:rPr kumimoji="0" lang="sv-SE" altLang="sv-SE" sz="1900" b="1" i="0" u="none" strike="noStrike" kern="1200" cap="none" normalizeH="0" baseline="0">
              <a:ln/>
              <a:effectLst/>
              <a:latin typeface="inherit"/>
            </a:rPr>
            <a:t> and </a:t>
          </a:r>
          <a:r>
            <a:rPr kumimoji="0" lang="sv-SE" altLang="sv-SE" sz="1900" b="1" i="0" u="none" strike="noStrike" kern="1200" cap="none" normalizeH="0" baseline="0" err="1">
              <a:ln/>
              <a:effectLst/>
              <a:latin typeface="inherit"/>
            </a:rPr>
            <a:t>contribute</a:t>
          </a:r>
          <a:r>
            <a:rPr kumimoji="0" lang="sv-SE" altLang="sv-SE" sz="1900" b="1" i="0" u="none" strike="noStrike" kern="1200" cap="none" normalizeH="0" baseline="0">
              <a:ln/>
              <a:effectLst/>
              <a:latin typeface="inherit"/>
            </a:rPr>
            <a:t> to the </a:t>
          </a:r>
          <a:r>
            <a:rPr kumimoji="0" lang="sv-SE" altLang="sv-SE" sz="1900" b="1" i="0" u="none" strike="noStrike" kern="1200" cap="none" normalizeH="0" baseline="0" err="1">
              <a:ln/>
              <a:effectLst/>
              <a:latin typeface="inherit"/>
            </a:rPr>
            <a:t>conversation</a:t>
          </a:r>
          <a:r>
            <a:rPr kumimoji="0" lang="sv-SE" altLang="sv-SE" sz="1900" b="1" i="0" u="none" strike="noStrike" kern="1200" cap="none" normalizeH="0" baseline="0">
              <a:ln/>
              <a:effectLst/>
              <a:latin typeface="inherit"/>
            </a:rPr>
            <a:t> </a:t>
          </a:r>
          <a:r>
            <a:rPr kumimoji="0" lang="sv-SE" altLang="sv-SE" sz="1900" b="1" i="0" u="none" strike="noStrike" kern="1200" cap="none" normalizeH="0" baseline="0" err="1">
              <a:ln/>
              <a:effectLst/>
              <a:latin typeface="inherit"/>
            </a:rPr>
            <a:t>during</a:t>
          </a:r>
          <a:r>
            <a:rPr kumimoji="0" lang="sv-SE" altLang="sv-SE" sz="1900" b="1" i="0" u="none" strike="noStrike" kern="1200" cap="none" normalizeH="0" baseline="0">
              <a:ln/>
              <a:effectLst/>
              <a:latin typeface="inherit"/>
            </a:rPr>
            <a:t> the meeting</a:t>
          </a:r>
        </a:p>
      </dsp:txBody>
      <dsp:txXfrm>
        <a:off x="1442839" y="3496204"/>
        <a:ext cx="2496343" cy="1497806"/>
      </dsp:txXfrm>
    </dsp:sp>
    <dsp:sp modelId="{0CE5F980-D746-4E3A-8F23-ABF3FBE9EB71}">
      <dsp:nvSpPr>
        <dsp:cNvPr id="0" name=""/>
        <dsp:cNvSpPr/>
      </dsp:nvSpPr>
      <dsp:spPr>
        <a:xfrm>
          <a:off x="4188817" y="3496204"/>
          <a:ext cx="2496343" cy="1497806"/>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kumimoji="0" lang="sv-SE" altLang="sv-SE" sz="1900" b="1" i="0" u="none" strike="noStrike" kern="1200" cap="none" normalizeH="0" baseline="0" err="1">
              <a:ln/>
              <a:effectLst/>
              <a:latin typeface="inherit"/>
            </a:rPr>
            <a:t>Our</a:t>
          </a:r>
          <a:r>
            <a:rPr kumimoji="0" lang="sv-SE" altLang="sv-SE" sz="1900" b="1" i="0" u="none" strike="noStrike" kern="1200" cap="none" normalizeH="0" baseline="0">
              <a:ln/>
              <a:effectLst/>
              <a:latin typeface="inherit"/>
            </a:rPr>
            <a:t> board meetings </a:t>
          </a:r>
          <a:r>
            <a:rPr kumimoji="0" lang="sv-SE" altLang="sv-SE" sz="1900" b="1" i="0" u="none" strike="noStrike" kern="1200" cap="none" normalizeH="0" baseline="0" err="1">
              <a:ln/>
              <a:effectLst/>
              <a:latin typeface="inherit"/>
            </a:rPr>
            <a:t>are</a:t>
          </a:r>
          <a:r>
            <a:rPr kumimoji="0" lang="sv-SE" altLang="sv-SE" sz="1900" b="1" i="0" u="none" strike="noStrike" kern="1200" cap="none" normalizeH="0" baseline="0">
              <a:ln/>
              <a:effectLst/>
              <a:latin typeface="inherit"/>
            </a:rPr>
            <a:t> </a:t>
          </a:r>
          <a:r>
            <a:rPr kumimoji="0" lang="sv-SE" altLang="sv-SE" sz="1900" b="1" i="0" u="none" strike="noStrike" kern="1200" cap="none" normalizeH="0" baseline="0" err="1">
              <a:ln/>
              <a:effectLst/>
              <a:latin typeface="inherit"/>
            </a:rPr>
            <a:t>kept</a:t>
          </a:r>
          <a:r>
            <a:rPr kumimoji="0" lang="sv-SE" altLang="sv-SE" sz="1900" b="1" i="0" u="none" strike="noStrike" kern="1200" cap="none" normalizeH="0" baseline="0">
              <a:ln/>
              <a:effectLst/>
              <a:latin typeface="inherit"/>
            </a:rPr>
            <a:t> to an </a:t>
          </a:r>
          <a:r>
            <a:rPr kumimoji="0" lang="sv-SE" altLang="sv-SE" sz="1900" b="1" i="0" u="none" strike="noStrike" kern="1200" cap="none" normalizeH="0" baseline="0" err="1">
              <a:ln/>
              <a:effectLst/>
              <a:latin typeface="inherit"/>
            </a:rPr>
            <a:t>appropriate</a:t>
          </a:r>
          <a:r>
            <a:rPr kumimoji="0" lang="sv-SE" altLang="sv-SE" sz="1900" b="1" i="0" u="none" strike="noStrike" kern="1200" cap="none" normalizeH="0" baseline="0">
              <a:ln/>
              <a:effectLst/>
              <a:latin typeface="inherit"/>
            </a:rPr>
            <a:t> </a:t>
          </a:r>
          <a:r>
            <a:rPr kumimoji="0" lang="sv-SE" altLang="sv-SE" sz="1900" b="1" i="0" u="none" strike="noStrike" kern="1200" cap="none" normalizeH="0" baseline="0" err="1">
              <a:ln/>
              <a:effectLst/>
              <a:latin typeface="inherit"/>
            </a:rPr>
            <a:t>length</a:t>
          </a:r>
          <a:endParaRPr kumimoji="0" lang="sv-SE" altLang="sv-SE" sz="1900" b="1" i="0" u="none" strike="noStrike" kern="1200" cap="none" normalizeH="0" baseline="0">
            <a:ln/>
            <a:effectLst/>
            <a:latin typeface="Arial" panose="020B0604020202020204" pitchFamily="34" charset="0"/>
          </a:endParaRPr>
        </a:p>
      </dsp:txBody>
      <dsp:txXfrm>
        <a:off x="4188817" y="3496204"/>
        <a:ext cx="2496343" cy="1497806"/>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96ED4D-9974-4266-9636-7DF9434CB37C}" type="datetimeFigureOut">
              <a:rPr lang="sv-SE" smtClean="0"/>
              <a:t>2026-04-28</a:t>
            </a:fld>
            <a:endParaRPr lang="sv-SE"/>
          </a:p>
        </p:txBody>
      </p:sp>
      <p:sp>
        <p:nvSpPr>
          <p:cNvPr id="4" name="Platshållare för sidfo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75A873-DB4E-4F59-A8B1-757F0F4852CB}" type="slidenum">
              <a:rPr lang="sv-SE" smtClean="0"/>
              <a:t>‹#›</a:t>
            </a:fld>
            <a:endParaRPr lang="sv-SE"/>
          </a:p>
        </p:txBody>
      </p:sp>
    </p:spTree>
    <p:extLst>
      <p:ext uri="{BB962C8B-B14F-4D97-AF65-F5344CB8AC3E}">
        <p14:creationId xmlns:p14="http://schemas.microsoft.com/office/powerpoint/2010/main" val="40168677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592141-416E-49B0-82D1-A68B9C506992}" type="datetimeFigureOut">
              <a:rPr lang="sv-SE" smtClean="0"/>
              <a:t>2026-04-28</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B863A3-F6DA-432C-A68C-0B1EB56ED58E}" type="slidenum">
              <a:rPr lang="sv-SE" smtClean="0"/>
              <a:t>‹#›</a:t>
            </a:fld>
            <a:endParaRPr lang="sv-SE"/>
          </a:p>
        </p:txBody>
      </p:sp>
    </p:spTree>
    <p:extLst>
      <p:ext uri="{BB962C8B-B14F-4D97-AF65-F5344CB8AC3E}">
        <p14:creationId xmlns:p14="http://schemas.microsoft.com/office/powerpoint/2010/main" val="506493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youtu.be/YnOaLVm2CB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GJxnL3VeQqo"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watch?v=ilrBDlrkaMg"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D0B863A3-F6DA-432C-A68C-0B1EB56ED58E}" type="slidenum">
              <a:rPr lang="sv-SE" smtClean="0"/>
              <a:t>2</a:t>
            </a:fld>
            <a:endParaRPr lang="sv-SE"/>
          </a:p>
        </p:txBody>
      </p:sp>
    </p:spTree>
    <p:extLst>
      <p:ext uri="{BB962C8B-B14F-4D97-AF65-F5344CB8AC3E}">
        <p14:creationId xmlns:p14="http://schemas.microsoft.com/office/powerpoint/2010/main" val="29299489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The RF-SISU</a:t>
            </a:r>
            <a:r>
              <a:rPr lang="sv-SE" sz="1200" kern="1200">
                <a:effectLst/>
                <a:latin typeface="+mn-lt"/>
                <a:ea typeface="+mn-ea"/>
                <a:cs typeface="+mn-cs"/>
              </a:rPr>
              <a:t> </a:t>
            </a:r>
            <a:r>
              <a:rPr lang="sv-SE" err="1"/>
              <a:t>districts</a:t>
            </a:r>
            <a:r>
              <a:rPr lang="sv-SE" sz="1200" kern="1200">
                <a:effectLst/>
                <a:latin typeface="+mn-lt"/>
                <a:ea typeface="+mn-ea"/>
                <a:cs typeface="+mn-cs"/>
              </a:rPr>
              <a:t> </a:t>
            </a:r>
            <a:r>
              <a:rPr lang="sv-SE" err="1"/>
              <a:t>operate</a:t>
            </a:r>
            <a:r>
              <a:rPr lang="sv-SE"/>
              <a:t> as regional </a:t>
            </a:r>
            <a:r>
              <a:rPr lang="sv-SE" err="1"/>
              <a:t>organization</a:t>
            </a:r>
            <a:r>
              <a:rPr lang="sv-SE"/>
              <a:t> </a:t>
            </a:r>
            <a:r>
              <a:rPr lang="sv-SE" err="1"/>
              <a:t>of</a:t>
            </a:r>
            <a:r>
              <a:rPr lang="sv-SE"/>
              <a:t> </a:t>
            </a:r>
            <a:r>
              <a:rPr lang="sv-SE" sz="1200" kern="1200">
                <a:effectLst/>
                <a:latin typeface="+mn-lt"/>
                <a:ea typeface="+mn-ea"/>
                <a:cs typeface="+mn-cs"/>
              </a:rPr>
              <a:t> Riksidrottsförbundet </a:t>
            </a:r>
            <a:r>
              <a:rPr lang="sv-SE"/>
              <a:t>and SISU</a:t>
            </a:r>
            <a:r>
              <a:rPr lang="sv-SE" sz="1200" kern="1200">
                <a:effectLst/>
                <a:latin typeface="+mn-lt"/>
                <a:ea typeface="+mn-ea"/>
                <a:cs typeface="+mn-cs"/>
              </a:rPr>
              <a:t> </a:t>
            </a:r>
            <a:r>
              <a:rPr lang="sv-SE"/>
              <a:t>Idrottsutbildarna. </a:t>
            </a:r>
            <a:r>
              <a:rPr lang="sv-SE" err="1"/>
              <a:t>They</a:t>
            </a:r>
            <a:r>
              <a:rPr lang="sv-SE"/>
              <a:t> play a </a:t>
            </a:r>
            <a:r>
              <a:rPr lang="sv-SE" err="1"/>
              <a:t>key</a:t>
            </a:r>
            <a:r>
              <a:rPr lang="sv-SE"/>
              <a:t> </a:t>
            </a:r>
            <a:r>
              <a:rPr lang="sv-SE" err="1"/>
              <a:t>role</a:t>
            </a:r>
            <a:r>
              <a:rPr lang="sv-SE"/>
              <a:t> in </a:t>
            </a:r>
            <a:r>
              <a:rPr lang="sv-SE" err="1"/>
              <a:t>supporting</a:t>
            </a:r>
            <a:r>
              <a:rPr lang="sv-SE"/>
              <a:t>, </a:t>
            </a:r>
            <a:r>
              <a:rPr lang="sv-SE" err="1"/>
              <a:t>representing</a:t>
            </a:r>
            <a:r>
              <a:rPr lang="sv-SE"/>
              <a:t>, </a:t>
            </a:r>
            <a:r>
              <a:rPr lang="sv-SE" err="1"/>
              <a:t>guiding</a:t>
            </a:r>
            <a:r>
              <a:rPr lang="sv-SE"/>
              <a:t>, and </a:t>
            </a:r>
            <a:r>
              <a:rPr lang="sv-SE" err="1"/>
              <a:t>developing</a:t>
            </a:r>
            <a:r>
              <a:rPr lang="sv-SE"/>
              <a:t> the sports </a:t>
            </a:r>
            <a:r>
              <a:rPr lang="sv-SE" err="1"/>
              <a:t>movement</a:t>
            </a:r>
            <a:r>
              <a:rPr lang="sv-SE"/>
              <a:t> </a:t>
            </a:r>
            <a:r>
              <a:rPr lang="sv-SE" err="1"/>
              <a:t>regionally</a:t>
            </a:r>
            <a:r>
              <a:rPr lang="sv-SE"/>
              <a:t>—</a:t>
            </a:r>
            <a:r>
              <a:rPr lang="sv-SE" err="1"/>
              <a:t>through</a:t>
            </a:r>
            <a:r>
              <a:rPr lang="sv-SE"/>
              <a:t> </a:t>
            </a:r>
            <a:r>
              <a:rPr lang="sv-SE" err="1"/>
              <a:t>education</a:t>
            </a:r>
            <a:r>
              <a:rPr lang="sv-SE"/>
              <a:t>, </a:t>
            </a:r>
            <a:r>
              <a:rPr lang="sv-SE" err="1"/>
              <a:t>training</a:t>
            </a:r>
            <a:r>
              <a:rPr lang="sv-SE"/>
              <a:t>, and </a:t>
            </a:r>
            <a:r>
              <a:rPr lang="sv-SE" err="1"/>
              <a:t>shared</a:t>
            </a:r>
            <a:r>
              <a:rPr lang="sv-SE"/>
              <a:t> </a:t>
            </a:r>
            <a:r>
              <a:rPr lang="sv-SE" err="1"/>
              <a:t>values</a:t>
            </a:r>
            <a:r>
              <a:rPr lang="sv-SE"/>
              <a:t>.</a:t>
            </a:r>
            <a:endParaRPr lang="sv-SE">
              <a:ea typeface="Calibri"/>
              <a:cs typeface="Calibri"/>
            </a:endParaRPr>
          </a:p>
          <a:p>
            <a:r>
              <a:rPr lang="sv-SE" err="1">
                <a:ea typeface="Calibri"/>
                <a:cs typeface="Calibri"/>
              </a:rPr>
              <a:t>Thanks</a:t>
            </a:r>
            <a:r>
              <a:rPr lang="sv-SE">
                <a:ea typeface="Calibri"/>
                <a:cs typeface="Calibri"/>
              </a:rPr>
              <a:t> to the </a:t>
            </a:r>
            <a:r>
              <a:rPr lang="sv-SE" err="1">
                <a:ea typeface="Calibri"/>
                <a:cs typeface="Calibri"/>
              </a:rPr>
              <a:t>districts</a:t>
            </a:r>
            <a:r>
              <a:rPr lang="sv-SE">
                <a:ea typeface="Calibri"/>
                <a:cs typeface="Calibri"/>
              </a:rPr>
              <a:t> </a:t>
            </a:r>
            <a:r>
              <a:rPr lang="sv-SE" err="1">
                <a:ea typeface="Calibri"/>
                <a:cs typeface="Calibri"/>
              </a:rPr>
              <a:t>we</a:t>
            </a:r>
            <a:r>
              <a:rPr lang="sv-SE">
                <a:ea typeface="Calibri"/>
                <a:cs typeface="Calibri"/>
              </a:rPr>
              <a:t> </a:t>
            </a:r>
            <a:r>
              <a:rPr lang="sv-SE" err="1">
                <a:ea typeface="Calibri"/>
                <a:cs typeface="Calibri"/>
              </a:rPr>
              <a:t>can</a:t>
            </a:r>
            <a:r>
              <a:rPr lang="sv-SE">
                <a:ea typeface="Calibri"/>
                <a:cs typeface="Calibri"/>
              </a:rPr>
              <a:t> </a:t>
            </a:r>
            <a:r>
              <a:rPr lang="sv-SE" err="1">
                <a:ea typeface="Calibri"/>
                <a:cs typeface="Calibri"/>
              </a:rPr>
              <a:t>ensure</a:t>
            </a:r>
            <a:r>
              <a:rPr lang="sv-SE">
                <a:ea typeface="Calibri"/>
                <a:cs typeface="Calibri"/>
              </a:rPr>
              <a:t> a strong </a:t>
            </a:r>
            <a:r>
              <a:rPr lang="sv-SE" err="1">
                <a:ea typeface="Calibri"/>
                <a:cs typeface="Calibri"/>
              </a:rPr>
              <a:t>nationwide</a:t>
            </a:r>
            <a:r>
              <a:rPr lang="sv-SE">
                <a:ea typeface="Calibri"/>
                <a:cs typeface="Calibri"/>
              </a:rPr>
              <a:t> </a:t>
            </a:r>
            <a:r>
              <a:rPr lang="sv-SE" err="1">
                <a:ea typeface="Calibri"/>
                <a:cs typeface="Calibri"/>
              </a:rPr>
              <a:t>presence</a:t>
            </a:r>
            <a:r>
              <a:rPr lang="sv-SE">
                <a:ea typeface="Calibri"/>
                <a:cs typeface="Calibri"/>
              </a:rPr>
              <a:t>.</a:t>
            </a:r>
          </a:p>
          <a:p>
            <a:endParaRPr lang="sv-SE">
              <a:ea typeface="Calibri"/>
              <a:cs typeface="Calibri"/>
            </a:endParaRPr>
          </a:p>
          <a:p>
            <a:r>
              <a:rPr lang="sv-SE"/>
              <a:t>The RF-SISU </a:t>
            </a:r>
            <a:r>
              <a:rPr lang="sv-SE" err="1"/>
              <a:t>districts</a:t>
            </a:r>
            <a:r>
              <a:rPr lang="sv-SE" sz="1200" kern="1200">
                <a:effectLst/>
                <a:latin typeface="+mn-lt"/>
                <a:ea typeface="+mn-ea"/>
                <a:cs typeface="+mn-cs"/>
              </a:rPr>
              <a:t>:</a:t>
            </a:r>
            <a:endParaRPr lang="sv-SE" sz="1200" kern="1200">
              <a:effectLst/>
              <a:latin typeface="+mn-lt"/>
              <a:ea typeface="Calibri"/>
              <a:cs typeface="Calibri"/>
            </a:endParaRPr>
          </a:p>
          <a:p>
            <a:r>
              <a:rPr lang="sv-SE" sz="1200" kern="1200">
                <a:effectLst/>
                <a:latin typeface="+mn-lt"/>
                <a:ea typeface="+mn-ea"/>
                <a:cs typeface="+mn-cs"/>
              </a:rPr>
              <a:t>- </a:t>
            </a:r>
            <a:r>
              <a:rPr lang="sv-SE"/>
              <a:t>supports, </a:t>
            </a:r>
            <a:r>
              <a:rPr lang="sv-SE" err="1"/>
              <a:t>represents</a:t>
            </a:r>
            <a:r>
              <a:rPr lang="sv-SE"/>
              <a:t> and </a:t>
            </a:r>
            <a:r>
              <a:rPr lang="sv-SE" err="1"/>
              <a:t>coordinates</a:t>
            </a:r>
            <a:r>
              <a:rPr lang="sv-SE"/>
              <a:t> the sports </a:t>
            </a:r>
            <a:r>
              <a:rPr lang="sv-SE" err="1"/>
              <a:t>activities</a:t>
            </a:r>
            <a:r>
              <a:rPr lang="sv-SE"/>
              <a:t> </a:t>
            </a:r>
            <a:r>
              <a:rPr lang="sv-SE" err="1"/>
              <a:t>organized</a:t>
            </a:r>
            <a:r>
              <a:rPr lang="sv-SE"/>
              <a:t> by Riksidrottsförbundet, </a:t>
            </a:r>
            <a:r>
              <a:rPr lang="sv-SE" err="1"/>
              <a:t>but</a:t>
            </a:r>
            <a:r>
              <a:rPr lang="sv-SE"/>
              <a:t> on regional </a:t>
            </a:r>
            <a:r>
              <a:rPr lang="sv-SE" err="1"/>
              <a:t>level</a:t>
            </a:r>
            <a:r>
              <a:rPr lang="sv-SE"/>
              <a:t>. </a:t>
            </a:r>
            <a:endParaRPr lang="sv-SE">
              <a:ea typeface="Calibri"/>
              <a:cs typeface="Calibri"/>
            </a:endParaRPr>
          </a:p>
          <a:p>
            <a:r>
              <a:rPr lang="sv-SE" sz="1200" kern="1200">
                <a:effectLst/>
                <a:latin typeface="+mn-lt"/>
                <a:ea typeface="+mn-ea"/>
                <a:cs typeface="+mn-cs"/>
              </a:rPr>
              <a:t>-</a:t>
            </a:r>
            <a:r>
              <a:rPr lang="sv-SE"/>
              <a:t> </a:t>
            </a:r>
            <a:r>
              <a:rPr lang="sv-SE" err="1"/>
              <a:t>provides</a:t>
            </a:r>
            <a:r>
              <a:rPr lang="sv-SE"/>
              <a:t> </a:t>
            </a:r>
            <a:r>
              <a:rPr lang="sv-SE" err="1"/>
              <a:t>education</a:t>
            </a:r>
            <a:r>
              <a:rPr lang="sv-SE"/>
              <a:t> and </a:t>
            </a:r>
            <a:r>
              <a:rPr lang="sv-SE" err="1"/>
              <a:t>guidance</a:t>
            </a:r>
            <a:r>
              <a:rPr lang="sv-SE"/>
              <a:t> to </a:t>
            </a:r>
            <a:r>
              <a:rPr lang="sv-SE" err="1"/>
              <a:t>clubs</a:t>
            </a:r>
            <a:r>
              <a:rPr lang="sv-SE"/>
              <a:t> in the region, </a:t>
            </a:r>
            <a:r>
              <a:rPr lang="sv-SE" err="1"/>
              <a:t>helping</a:t>
            </a:r>
            <a:r>
              <a:rPr lang="sv-SE"/>
              <a:t> </a:t>
            </a:r>
            <a:r>
              <a:rPr lang="sv-SE" err="1"/>
              <a:t>them</a:t>
            </a:r>
            <a:r>
              <a:rPr lang="sv-SE"/>
              <a:t> </a:t>
            </a:r>
            <a:r>
              <a:rPr lang="sv-SE" err="1"/>
              <a:t>build</a:t>
            </a:r>
            <a:r>
              <a:rPr lang="sv-SE"/>
              <a:t> and </a:t>
            </a:r>
            <a:r>
              <a:rPr lang="sv-SE" err="1"/>
              <a:t>expand</a:t>
            </a:r>
            <a:r>
              <a:rPr lang="sv-SE"/>
              <a:t> </a:t>
            </a:r>
            <a:r>
              <a:rPr lang="sv-SE" err="1"/>
              <a:t>their</a:t>
            </a:r>
            <a:r>
              <a:rPr lang="sv-SE"/>
              <a:t> </a:t>
            </a:r>
            <a:r>
              <a:rPr lang="sv-SE" err="1"/>
              <a:t>organizational</a:t>
            </a:r>
            <a:r>
              <a:rPr lang="sv-SE"/>
              <a:t> </a:t>
            </a:r>
            <a:r>
              <a:rPr lang="sv-SE" err="1"/>
              <a:t>capacity</a:t>
            </a:r>
            <a:r>
              <a:rPr lang="sv-SE"/>
              <a:t>. The </a:t>
            </a:r>
            <a:r>
              <a:rPr lang="sv-SE" err="1"/>
              <a:t>staff</a:t>
            </a:r>
            <a:r>
              <a:rPr lang="sv-SE"/>
              <a:t> at the RF-SISU </a:t>
            </a:r>
            <a:r>
              <a:rPr lang="sv-SE" err="1"/>
              <a:t>districts</a:t>
            </a:r>
            <a:r>
              <a:rPr lang="sv-SE"/>
              <a:t> </a:t>
            </a:r>
            <a:r>
              <a:rPr lang="sv-SE" err="1"/>
              <a:t>work</a:t>
            </a:r>
            <a:r>
              <a:rPr lang="sv-SE"/>
              <a:t> </a:t>
            </a:r>
            <a:r>
              <a:rPr lang="sv-SE" err="1"/>
              <a:t>closely</a:t>
            </a:r>
            <a:r>
              <a:rPr lang="sv-SE"/>
              <a:t> </a:t>
            </a:r>
            <a:r>
              <a:rPr lang="sv-SE" err="1"/>
              <a:t>with</a:t>
            </a:r>
            <a:r>
              <a:rPr lang="sv-SE"/>
              <a:t> the </a:t>
            </a:r>
            <a:r>
              <a:rPr lang="sv-SE" err="1"/>
              <a:t>clubs</a:t>
            </a:r>
            <a:r>
              <a:rPr lang="sv-SE"/>
              <a:t>, </a:t>
            </a:r>
            <a:r>
              <a:rPr lang="sv-SE" err="1"/>
              <a:t>offering</a:t>
            </a:r>
            <a:r>
              <a:rPr lang="sv-SE"/>
              <a:t> hands-on support and </a:t>
            </a:r>
            <a:r>
              <a:rPr lang="sv-SE" err="1"/>
              <a:t>gaining</a:t>
            </a:r>
            <a:r>
              <a:rPr lang="sv-SE"/>
              <a:t> </a:t>
            </a:r>
            <a:r>
              <a:rPr lang="sv-SE" err="1"/>
              <a:t>deep</a:t>
            </a:r>
            <a:r>
              <a:rPr lang="sv-SE"/>
              <a:t> </a:t>
            </a:r>
            <a:r>
              <a:rPr lang="sv-SE" err="1"/>
              <a:t>insight</a:t>
            </a:r>
            <a:r>
              <a:rPr lang="sv-SE"/>
              <a:t> </a:t>
            </a:r>
            <a:r>
              <a:rPr lang="sv-SE" err="1"/>
              <a:t>into</a:t>
            </a:r>
            <a:r>
              <a:rPr lang="sv-SE"/>
              <a:t> the </a:t>
            </a:r>
            <a:r>
              <a:rPr lang="sv-SE" err="1"/>
              <a:t>everyday</a:t>
            </a:r>
            <a:r>
              <a:rPr lang="sv-SE"/>
              <a:t> </a:t>
            </a:r>
            <a:r>
              <a:rPr lang="sv-SE" err="1"/>
              <a:t>challenges</a:t>
            </a:r>
            <a:r>
              <a:rPr lang="sv-SE"/>
              <a:t> </a:t>
            </a:r>
            <a:r>
              <a:rPr lang="sv-SE" err="1"/>
              <a:t>they</a:t>
            </a:r>
            <a:r>
              <a:rPr lang="sv-SE"/>
              <a:t> face. </a:t>
            </a:r>
            <a:r>
              <a:rPr lang="sv-SE" err="1"/>
              <a:t>Through</a:t>
            </a:r>
            <a:r>
              <a:rPr lang="sv-SE"/>
              <a:t> </a:t>
            </a:r>
            <a:r>
              <a:rPr lang="sv-SE" err="1"/>
              <a:t>this</a:t>
            </a:r>
            <a:r>
              <a:rPr lang="sv-SE"/>
              <a:t> </a:t>
            </a:r>
            <a:r>
              <a:rPr lang="sv-SE" err="1"/>
              <a:t>direct</a:t>
            </a:r>
            <a:r>
              <a:rPr lang="sv-SE"/>
              <a:t> </a:t>
            </a:r>
            <a:r>
              <a:rPr lang="sv-SE" err="1"/>
              <a:t>engagement</a:t>
            </a:r>
            <a:r>
              <a:rPr lang="sv-SE"/>
              <a:t>, </a:t>
            </a:r>
            <a:r>
              <a:rPr lang="sv-SE" err="1"/>
              <a:t>they</a:t>
            </a:r>
            <a:r>
              <a:rPr lang="sv-SE"/>
              <a:t> play a </a:t>
            </a:r>
            <a:r>
              <a:rPr lang="sv-SE" err="1"/>
              <a:t>key</a:t>
            </a:r>
            <a:r>
              <a:rPr lang="sv-SE"/>
              <a:t> </a:t>
            </a:r>
            <a:r>
              <a:rPr lang="sv-SE" err="1"/>
              <a:t>role</a:t>
            </a:r>
            <a:r>
              <a:rPr lang="sv-SE"/>
              <a:t> in </a:t>
            </a:r>
            <a:r>
              <a:rPr lang="sv-SE" err="1"/>
              <a:t>strengthening</a:t>
            </a:r>
            <a:r>
              <a:rPr lang="sv-SE"/>
              <a:t> the </a:t>
            </a:r>
            <a:r>
              <a:rPr lang="sv-SE" err="1"/>
              <a:t>clubs</a:t>
            </a:r>
            <a:r>
              <a:rPr lang="sv-SE"/>
              <a:t>’ </a:t>
            </a:r>
            <a:r>
              <a:rPr lang="sv-SE" err="1"/>
              <a:t>activitites</a:t>
            </a:r>
            <a:r>
              <a:rPr lang="sv-SE"/>
              <a:t> and </a:t>
            </a:r>
            <a:r>
              <a:rPr lang="sv-SE" err="1"/>
              <a:t>development</a:t>
            </a:r>
            <a:r>
              <a:rPr lang="sv-SE"/>
              <a:t>.</a:t>
            </a:r>
            <a:endParaRPr lang="sv-SE">
              <a:ea typeface="Calibri"/>
              <a:cs typeface="Calibri"/>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75065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b="1" err="1"/>
              <a:t>Länk</a:t>
            </a:r>
            <a:r>
              <a:rPr lang="en-US" b="1"/>
              <a:t> till </a:t>
            </a:r>
            <a:r>
              <a:rPr lang="en-US" b="1" err="1"/>
              <a:t>filmen</a:t>
            </a:r>
            <a:r>
              <a:rPr lang="en-US" b="1"/>
              <a:t>: </a:t>
            </a:r>
            <a:r>
              <a:rPr lang="en-US">
                <a:hlinkClick r:id="rId3"/>
              </a:rPr>
              <a:t>https://youtu.be/YnOaLVm2CBg</a:t>
            </a:r>
            <a:r>
              <a:rPr lang="en-US"/>
              <a:t> </a:t>
            </a:r>
            <a:endParaRPr lang="en-US" b="1">
              <a:cs typeface="Calibri"/>
            </a:endParaRPr>
          </a:p>
        </p:txBody>
      </p:sp>
      <p:sp>
        <p:nvSpPr>
          <p:cNvPr id="4" name="Platshållare för bildnummer 3"/>
          <p:cNvSpPr>
            <a:spLocks noGrp="1"/>
          </p:cNvSpPr>
          <p:nvPr>
            <p:ph type="sldNum" sz="quarter" idx="5"/>
          </p:nvPr>
        </p:nvSpPr>
        <p:spPr/>
        <p:txBody>
          <a:bodyPr/>
          <a:lstStyle/>
          <a:p>
            <a:fld id="{D0B863A3-F6DA-432C-A68C-0B1EB56ED58E}" type="slidenum">
              <a:rPr lang="sv-SE" smtClean="0"/>
              <a:t>12</a:t>
            </a:fld>
            <a:endParaRPr lang="sv-SE"/>
          </a:p>
        </p:txBody>
      </p:sp>
    </p:spTree>
    <p:extLst>
      <p:ext uri="{BB962C8B-B14F-4D97-AF65-F5344CB8AC3E}">
        <p14:creationId xmlns:p14="http://schemas.microsoft.com/office/powerpoint/2010/main" val="22862915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94A0D-CB86-BB0F-4825-174827E3A22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540DF30B-226A-4494-ECCD-2B021C1044B3}"/>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ADFCF85C-9514-F6AB-D6BB-5FBCD53DC45F}"/>
              </a:ext>
            </a:extLst>
          </p:cNvPr>
          <p:cNvSpPr>
            <a:spLocks noGrp="1"/>
          </p:cNvSpPr>
          <p:nvPr>
            <p:ph type="body" idx="1"/>
          </p:nvPr>
        </p:nvSpPr>
        <p:spPr/>
        <p:txBody>
          <a:bodyPr/>
          <a:lstStyle/>
          <a:p>
            <a:r>
              <a:rPr lang="sv-SE" b="1"/>
              <a:t>Gruppindelning/grupprum ca 5-10 min </a:t>
            </a:r>
            <a:endParaRPr lang="sv-SE">
              <a:cs typeface="Arial"/>
            </a:endParaRPr>
          </a:p>
          <a:p>
            <a:endParaRPr lang="sv-SE">
              <a:cs typeface="Calibri"/>
            </a:endParaRPr>
          </a:p>
        </p:txBody>
      </p:sp>
      <p:sp>
        <p:nvSpPr>
          <p:cNvPr id="4" name="Platshållare för bildnummer 3">
            <a:extLst>
              <a:ext uri="{FF2B5EF4-FFF2-40B4-BE49-F238E27FC236}">
                <a16:creationId xmlns:a16="http://schemas.microsoft.com/office/drawing/2014/main" id="{6CCD175C-6A0B-CCF6-BBAE-2A0FF8FADB80}"/>
              </a:ext>
            </a:extLst>
          </p:cNvPr>
          <p:cNvSpPr>
            <a:spLocks noGrp="1"/>
          </p:cNvSpPr>
          <p:nvPr>
            <p:ph type="sldNum" sz="quarter" idx="5"/>
          </p:nvPr>
        </p:nvSpPr>
        <p:spPr/>
        <p:txBody>
          <a:bodyPr/>
          <a:lstStyle/>
          <a:p>
            <a:fld id="{D0B863A3-F6DA-432C-A68C-0B1EB56ED58E}" type="slidenum">
              <a:rPr lang="sv-SE" smtClean="0"/>
              <a:t>18</a:t>
            </a:fld>
            <a:endParaRPr lang="sv-SE"/>
          </a:p>
        </p:txBody>
      </p:sp>
    </p:spTree>
    <p:extLst>
      <p:ext uri="{BB962C8B-B14F-4D97-AF65-F5344CB8AC3E}">
        <p14:creationId xmlns:p14="http://schemas.microsoft.com/office/powerpoint/2010/main" val="26038368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6DFD4-8F3D-8BB9-7606-8628930C915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52F82D12-3EB0-818C-2C0C-AABF9DFB987C}"/>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7D68150E-839B-44EC-55AD-FF87A5DABBBC}"/>
              </a:ext>
            </a:extLst>
          </p:cNvPr>
          <p:cNvSpPr>
            <a:spLocks noGrp="1"/>
          </p:cNvSpPr>
          <p:nvPr>
            <p:ph type="body" idx="1"/>
          </p:nvPr>
        </p:nvSpPr>
        <p:spPr/>
        <p:txBody>
          <a:bodyPr/>
          <a:lstStyle/>
          <a:p>
            <a:r>
              <a:rPr lang="sv-SE" b="1"/>
              <a:t>Gruppindelning/grupprum ca 5-10 min </a:t>
            </a:r>
            <a:endParaRPr lang="sv-SE">
              <a:cs typeface="Arial"/>
            </a:endParaRPr>
          </a:p>
          <a:p>
            <a:endParaRPr lang="sv-SE">
              <a:cs typeface="Calibri"/>
            </a:endParaRPr>
          </a:p>
        </p:txBody>
      </p:sp>
      <p:sp>
        <p:nvSpPr>
          <p:cNvPr id="4" name="Platshållare för bildnummer 3">
            <a:extLst>
              <a:ext uri="{FF2B5EF4-FFF2-40B4-BE49-F238E27FC236}">
                <a16:creationId xmlns:a16="http://schemas.microsoft.com/office/drawing/2014/main" id="{51D20915-6F44-8B0B-F29B-34A5A6E32804}"/>
              </a:ext>
            </a:extLst>
          </p:cNvPr>
          <p:cNvSpPr>
            <a:spLocks noGrp="1"/>
          </p:cNvSpPr>
          <p:nvPr>
            <p:ph type="sldNum" sz="quarter" idx="5"/>
          </p:nvPr>
        </p:nvSpPr>
        <p:spPr/>
        <p:txBody>
          <a:bodyPr/>
          <a:lstStyle/>
          <a:p>
            <a:fld id="{D0B863A3-F6DA-432C-A68C-0B1EB56ED58E}" type="slidenum">
              <a:rPr lang="sv-SE" smtClean="0"/>
              <a:t>24</a:t>
            </a:fld>
            <a:endParaRPr lang="sv-SE"/>
          </a:p>
        </p:txBody>
      </p:sp>
    </p:spTree>
    <p:extLst>
      <p:ext uri="{BB962C8B-B14F-4D97-AF65-F5344CB8AC3E}">
        <p14:creationId xmlns:p14="http://schemas.microsoft.com/office/powerpoint/2010/main" val="1316039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2BD09-AACF-2038-95E7-FE3AA3793E7F}"/>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382765D7-2B47-7DDC-26CD-9FFF4952F060}"/>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5684D06A-57A0-445B-F022-8503B99ACBF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Länk</a:t>
            </a:r>
            <a:r>
              <a:rPr lang="en-US" b="1" dirty="0"/>
              <a:t> till </a:t>
            </a:r>
            <a:r>
              <a:rPr lang="en-US" b="1" dirty="0" err="1"/>
              <a:t>filmen</a:t>
            </a:r>
            <a:r>
              <a:rPr lang="en-US" b="1" dirty="0"/>
              <a:t>: </a:t>
            </a:r>
            <a:r>
              <a:rPr lang="en-US" dirty="0">
                <a:hlinkClick r:id="rId3"/>
              </a:rPr>
              <a:t>https://www.youtube.com/watch?v=GJxnL3VeQqo</a:t>
            </a:r>
            <a:endParaRPr lang="en-US" dirty="0"/>
          </a:p>
        </p:txBody>
      </p:sp>
      <p:sp>
        <p:nvSpPr>
          <p:cNvPr id="4" name="Platshållare för bildnummer 3">
            <a:extLst>
              <a:ext uri="{FF2B5EF4-FFF2-40B4-BE49-F238E27FC236}">
                <a16:creationId xmlns:a16="http://schemas.microsoft.com/office/drawing/2014/main" id="{B1F8F480-EA2B-E754-4075-AA820CEC6B82}"/>
              </a:ext>
            </a:extLst>
          </p:cNvPr>
          <p:cNvSpPr>
            <a:spLocks noGrp="1"/>
          </p:cNvSpPr>
          <p:nvPr>
            <p:ph type="sldNum" sz="quarter" idx="5"/>
          </p:nvPr>
        </p:nvSpPr>
        <p:spPr/>
        <p:txBody>
          <a:bodyPr/>
          <a:lstStyle/>
          <a:p>
            <a:fld id="{D0B863A3-F6DA-432C-A68C-0B1EB56ED58E}" type="slidenum">
              <a:rPr lang="sv-SE" smtClean="0"/>
              <a:t>28</a:t>
            </a:fld>
            <a:endParaRPr lang="sv-SE"/>
          </a:p>
        </p:txBody>
      </p:sp>
    </p:spTree>
    <p:extLst>
      <p:ext uri="{BB962C8B-B14F-4D97-AF65-F5344CB8AC3E}">
        <p14:creationId xmlns:p14="http://schemas.microsoft.com/office/powerpoint/2010/main" val="3746402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2BD09-AACF-2038-95E7-FE3AA3793E7F}"/>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382765D7-2B47-7DDC-26CD-9FFF4952F060}"/>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5684D06A-57A0-445B-F022-8503B99ACBF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Länk</a:t>
            </a:r>
            <a:r>
              <a:rPr lang="en-US" b="1" dirty="0"/>
              <a:t> till </a:t>
            </a:r>
            <a:r>
              <a:rPr lang="en-US" b="1" dirty="0" err="1"/>
              <a:t>filmen</a:t>
            </a:r>
            <a:r>
              <a:rPr lang="en-US" b="1" dirty="0"/>
              <a:t>: </a:t>
            </a:r>
            <a:r>
              <a:rPr lang="sv-SE" sz="1200" dirty="0">
                <a:hlinkClick r:id="rId3"/>
              </a:rPr>
              <a:t>https://www.youtube.com/watch?v=ilrBDlrkaMg</a:t>
            </a:r>
            <a:endParaRPr lang="sv-SE" sz="1200" dirty="0"/>
          </a:p>
        </p:txBody>
      </p:sp>
      <p:sp>
        <p:nvSpPr>
          <p:cNvPr id="4" name="Platshållare för bildnummer 3">
            <a:extLst>
              <a:ext uri="{FF2B5EF4-FFF2-40B4-BE49-F238E27FC236}">
                <a16:creationId xmlns:a16="http://schemas.microsoft.com/office/drawing/2014/main" id="{B1F8F480-EA2B-E754-4075-AA820CEC6B82}"/>
              </a:ext>
            </a:extLst>
          </p:cNvPr>
          <p:cNvSpPr>
            <a:spLocks noGrp="1"/>
          </p:cNvSpPr>
          <p:nvPr>
            <p:ph type="sldNum" sz="quarter" idx="5"/>
          </p:nvPr>
        </p:nvSpPr>
        <p:spPr/>
        <p:txBody>
          <a:bodyPr/>
          <a:lstStyle/>
          <a:p>
            <a:fld id="{D0B863A3-F6DA-432C-A68C-0B1EB56ED58E}" type="slidenum">
              <a:rPr lang="sv-SE" smtClean="0"/>
              <a:t>29</a:t>
            </a:fld>
            <a:endParaRPr lang="sv-SE"/>
          </a:p>
        </p:txBody>
      </p:sp>
    </p:spTree>
    <p:extLst>
      <p:ext uri="{BB962C8B-B14F-4D97-AF65-F5344CB8AC3E}">
        <p14:creationId xmlns:p14="http://schemas.microsoft.com/office/powerpoint/2010/main" val="10055819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E7057-EA81-84C0-A4A0-E3131C252462}"/>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EBCE9C01-3C2D-9D8A-4668-AACA292EC22E}"/>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FFDD9D0A-76BB-CB2F-A990-723F0A236E53}"/>
              </a:ext>
            </a:extLst>
          </p:cNvPr>
          <p:cNvSpPr>
            <a:spLocks noGrp="1"/>
          </p:cNvSpPr>
          <p:nvPr>
            <p:ph type="body" idx="1"/>
          </p:nvPr>
        </p:nvSpPr>
        <p:spPr/>
        <p:txBody>
          <a:bodyPr/>
          <a:lstStyle/>
          <a:p>
            <a:r>
              <a:rPr lang="sv-SE" b="1"/>
              <a:t>Gruppindelning/grupprum ca 5-10 min </a:t>
            </a:r>
            <a:endParaRPr lang="sv-SE">
              <a:cs typeface="Arial"/>
            </a:endParaRPr>
          </a:p>
          <a:p>
            <a:endParaRPr lang="sv-SE">
              <a:cs typeface="Calibri"/>
            </a:endParaRPr>
          </a:p>
        </p:txBody>
      </p:sp>
      <p:sp>
        <p:nvSpPr>
          <p:cNvPr id="4" name="Platshållare för bildnummer 3">
            <a:extLst>
              <a:ext uri="{FF2B5EF4-FFF2-40B4-BE49-F238E27FC236}">
                <a16:creationId xmlns:a16="http://schemas.microsoft.com/office/drawing/2014/main" id="{D6A1020D-CFC9-3CB7-3252-DEB64975B206}"/>
              </a:ext>
            </a:extLst>
          </p:cNvPr>
          <p:cNvSpPr>
            <a:spLocks noGrp="1"/>
          </p:cNvSpPr>
          <p:nvPr>
            <p:ph type="sldNum" sz="quarter" idx="5"/>
          </p:nvPr>
        </p:nvSpPr>
        <p:spPr/>
        <p:txBody>
          <a:bodyPr/>
          <a:lstStyle/>
          <a:p>
            <a:fld id="{D0B863A3-F6DA-432C-A68C-0B1EB56ED58E}" type="slidenum">
              <a:rPr lang="sv-SE" smtClean="0"/>
              <a:t>30</a:t>
            </a:fld>
            <a:endParaRPr lang="sv-SE"/>
          </a:p>
        </p:txBody>
      </p:sp>
    </p:spTree>
    <p:extLst>
      <p:ext uri="{BB962C8B-B14F-4D97-AF65-F5344CB8AC3E}">
        <p14:creationId xmlns:p14="http://schemas.microsoft.com/office/powerpoint/2010/main" val="3874814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7BAE7-CC10-26E6-9BFD-3D799E1AD0A4}"/>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AC7AD050-1C1D-1B96-8BE9-F2075E38321A}"/>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D05327C3-F6E9-EE53-340B-B9886B0F5E85}"/>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7C96D734-BF92-1931-926C-15DB31BBBDE6}"/>
              </a:ext>
            </a:extLst>
          </p:cNvPr>
          <p:cNvSpPr>
            <a:spLocks noGrp="1"/>
          </p:cNvSpPr>
          <p:nvPr>
            <p:ph type="sldNum" sz="quarter" idx="5"/>
          </p:nvPr>
        </p:nvSpPr>
        <p:spPr/>
        <p:txBody>
          <a:bodyPr/>
          <a:lstStyle/>
          <a:p>
            <a:fld id="{D0B863A3-F6DA-432C-A68C-0B1EB56ED58E}" type="slidenum">
              <a:rPr lang="sv-SE" smtClean="0"/>
              <a:t>34</a:t>
            </a:fld>
            <a:endParaRPr lang="sv-SE"/>
          </a:p>
        </p:txBody>
      </p:sp>
    </p:spTree>
    <p:extLst>
      <p:ext uri="{BB962C8B-B14F-4D97-AF65-F5344CB8AC3E}">
        <p14:creationId xmlns:p14="http://schemas.microsoft.com/office/powerpoint/2010/main" val="16601788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3A111-F675-2E8A-DB9C-08B73E40E031}"/>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B8F811C-79B4-349E-39EE-BB1E3CCF929C}"/>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04B1BE87-3393-3A46-5EF2-6AEFFC2EEFA8}"/>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AB17E7FE-2285-9445-4CB2-58E16ED070C0}"/>
              </a:ext>
            </a:extLst>
          </p:cNvPr>
          <p:cNvSpPr>
            <a:spLocks noGrp="1"/>
          </p:cNvSpPr>
          <p:nvPr>
            <p:ph type="sldNum" sz="quarter" idx="5"/>
          </p:nvPr>
        </p:nvSpPr>
        <p:spPr/>
        <p:txBody>
          <a:bodyPr/>
          <a:lstStyle/>
          <a:p>
            <a:fld id="{D0B863A3-F6DA-432C-A68C-0B1EB56ED58E}" type="slidenum">
              <a:rPr lang="sv-SE" smtClean="0"/>
              <a:t>35</a:t>
            </a:fld>
            <a:endParaRPr lang="sv-SE"/>
          </a:p>
        </p:txBody>
      </p:sp>
    </p:spTree>
    <p:extLst>
      <p:ext uri="{BB962C8B-B14F-4D97-AF65-F5344CB8AC3E}">
        <p14:creationId xmlns:p14="http://schemas.microsoft.com/office/powerpoint/2010/main" val="5033534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051C2-E8D1-46A8-565C-55999051287F}"/>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3CC510FF-B0EC-5354-9989-9EFD5D9CBC00}"/>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666B1035-0F2B-A723-3AFB-E774A69E159F}"/>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1BBFD7AE-5364-68BA-E667-9D06F8D1AD14}"/>
              </a:ext>
            </a:extLst>
          </p:cNvPr>
          <p:cNvSpPr>
            <a:spLocks noGrp="1"/>
          </p:cNvSpPr>
          <p:nvPr>
            <p:ph type="sldNum" sz="quarter" idx="5"/>
          </p:nvPr>
        </p:nvSpPr>
        <p:spPr/>
        <p:txBody>
          <a:bodyPr/>
          <a:lstStyle/>
          <a:p>
            <a:fld id="{D0B863A3-F6DA-432C-A68C-0B1EB56ED58E}" type="slidenum">
              <a:rPr lang="sv-SE" smtClean="0"/>
              <a:t>36</a:t>
            </a:fld>
            <a:endParaRPr lang="sv-SE"/>
          </a:p>
        </p:txBody>
      </p:sp>
    </p:spTree>
    <p:extLst>
      <p:ext uri="{BB962C8B-B14F-4D97-AF65-F5344CB8AC3E}">
        <p14:creationId xmlns:p14="http://schemas.microsoft.com/office/powerpoint/2010/main" val="2762001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D0B863A3-F6DA-432C-A68C-0B1EB56ED58E}" type="slidenum">
              <a:rPr lang="sv-SE" smtClean="0"/>
              <a:t>3</a:t>
            </a:fld>
            <a:endParaRPr lang="sv-SE"/>
          </a:p>
        </p:txBody>
      </p:sp>
    </p:spTree>
    <p:extLst>
      <p:ext uri="{BB962C8B-B14F-4D97-AF65-F5344CB8AC3E}">
        <p14:creationId xmlns:p14="http://schemas.microsoft.com/office/powerpoint/2010/main" val="12528362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4FD69-07C9-510F-179E-136E6A4C54C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BF83EE86-95A9-3BF0-3964-4F4359D17008}"/>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D3E73923-FA44-ADF6-BD56-27772DA0D97F}"/>
              </a:ext>
            </a:extLst>
          </p:cNvPr>
          <p:cNvSpPr>
            <a:spLocks noGrp="1"/>
          </p:cNvSpPr>
          <p:nvPr>
            <p:ph type="body" idx="1"/>
          </p:nvPr>
        </p:nvSpPr>
        <p:spPr/>
        <p:txBody>
          <a:bodyPr/>
          <a:lstStyle/>
          <a:p>
            <a:r>
              <a:rPr lang="sv-SE" b="1"/>
              <a:t>Gruppindelning/grupprum ca 5-10 min </a:t>
            </a:r>
            <a:endParaRPr lang="sv-SE">
              <a:cs typeface="Arial"/>
            </a:endParaRPr>
          </a:p>
          <a:p>
            <a:endParaRPr lang="sv-SE">
              <a:cs typeface="Calibri"/>
            </a:endParaRPr>
          </a:p>
        </p:txBody>
      </p:sp>
      <p:sp>
        <p:nvSpPr>
          <p:cNvPr id="4" name="Platshållare för bildnummer 3">
            <a:extLst>
              <a:ext uri="{FF2B5EF4-FFF2-40B4-BE49-F238E27FC236}">
                <a16:creationId xmlns:a16="http://schemas.microsoft.com/office/drawing/2014/main" id="{E778F2AC-27DA-DB56-F8BB-6699F2C1BBBE}"/>
              </a:ext>
            </a:extLst>
          </p:cNvPr>
          <p:cNvSpPr>
            <a:spLocks noGrp="1"/>
          </p:cNvSpPr>
          <p:nvPr>
            <p:ph type="sldNum" sz="quarter" idx="5"/>
          </p:nvPr>
        </p:nvSpPr>
        <p:spPr/>
        <p:txBody>
          <a:bodyPr/>
          <a:lstStyle/>
          <a:p>
            <a:fld id="{D0B863A3-F6DA-432C-A68C-0B1EB56ED58E}" type="slidenum">
              <a:rPr lang="sv-SE" smtClean="0"/>
              <a:t>37</a:t>
            </a:fld>
            <a:endParaRPr lang="sv-SE"/>
          </a:p>
        </p:txBody>
      </p:sp>
    </p:spTree>
    <p:extLst>
      <p:ext uri="{BB962C8B-B14F-4D97-AF65-F5344CB8AC3E}">
        <p14:creationId xmlns:p14="http://schemas.microsoft.com/office/powerpoint/2010/main" val="37251923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D0B863A3-F6DA-432C-A68C-0B1EB56ED58E}" type="slidenum">
              <a:rPr lang="sv-SE" smtClean="0"/>
              <a:t>42</a:t>
            </a:fld>
            <a:endParaRPr lang="sv-SE"/>
          </a:p>
        </p:txBody>
      </p:sp>
    </p:spTree>
    <p:extLst>
      <p:ext uri="{BB962C8B-B14F-4D97-AF65-F5344CB8AC3E}">
        <p14:creationId xmlns:p14="http://schemas.microsoft.com/office/powerpoint/2010/main" val="2739544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9FCA5-B664-030E-FF6A-65004193940F}"/>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E7895E2-80B3-B921-9D0F-F35898D8E4AA}"/>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FD04A8CA-3DEE-C7E3-0165-CE619E48369E}"/>
              </a:ext>
            </a:extLst>
          </p:cNvPr>
          <p:cNvSpPr>
            <a:spLocks noGrp="1"/>
          </p:cNvSpPr>
          <p:nvPr>
            <p:ph type="body" idx="1"/>
          </p:nvPr>
        </p:nvSpPr>
        <p:spPr/>
        <p:txBody>
          <a:bodyPr/>
          <a:lstStyle/>
          <a:p>
            <a:r>
              <a:rPr lang="sv-SE" b="1"/>
              <a:t>Gruppindelning/grupprum ca 5-10 min </a:t>
            </a:r>
            <a:endParaRPr lang="sv-SE">
              <a:cs typeface="Arial"/>
            </a:endParaRPr>
          </a:p>
          <a:p>
            <a:endParaRPr lang="sv-SE">
              <a:cs typeface="Calibri"/>
            </a:endParaRPr>
          </a:p>
        </p:txBody>
      </p:sp>
      <p:sp>
        <p:nvSpPr>
          <p:cNvPr id="4" name="Platshållare för bildnummer 3">
            <a:extLst>
              <a:ext uri="{FF2B5EF4-FFF2-40B4-BE49-F238E27FC236}">
                <a16:creationId xmlns:a16="http://schemas.microsoft.com/office/drawing/2014/main" id="{69C26D91-A410-90BF-BF57-27264CA4264C}"/>
              </a:ext>
            </a:extLst>
          </p:cNvPr>
          <p:cNvSpPr>
            <a:spLocks noGrp="1"/>
          </p:cNvSpPr>
          <p:nvPr>
            <p:ph type="sldNum" sz="quarter" idx="5"/>
          </p:nvPr>
        </p:nvSpPr>
        <p:spPr/>
        <p:txBody>
          <a:bodyPr/>
          <a:lstStyle/>
          <a:p>
            <a:fld id="{D0B863A3-F6DA-432C-A68C-0B1EB56ED58E}" type="slidenum">
              <a:rPr lang="sv-SE" smtClean="0"/>
              <a:t>47</a:t>
            </a:fld>
            <a:endParaRPr lang="sv-SE"/>
          </a:p>
        </p:txBody>
      </p:sp>
    </p:spTree>
    <p:extLst>
      <p:ext uri="{BB962C8B-B14F-4D97-AF65-F5344CB8AC3E}">
        <p14:creationId xmlns:p14="http://schemas.microsoft.com/office/powerpoint/2010/main" val="10852385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D0B863A3-F6DA-432C-A68C-0B1EB56ED58E}" type="slidenum">
              <a:rPr lang="sv-SE" smtClean="0"/>
              <a:t>48</a:t>
            </a:fld>
            <a:endParaRPr lang="sv-SE"/>
          </a:p>
        </p:txBody>
      </p:sp>
    </p:spTree>
    <p:extLst>
      <p:ext uri="{BB962C8B-B14F-4D97-AF65-F5344CB8AC3E}">
        <p14:creationId xmlns:p14="http://schemas.microsoft.com/office/powerpoint/2010/main" val="25927851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D0B863A3-F6DA-432C-A68C-0B1EB56ED58E}" type="slidenum">
              <a:rPr lang="sv-SE" smtClean="0"/>
              <a:t>52</a:t>
            </a:fld>
            <a:endParaRPr lang="sv-SE"/>
          </a:p>
        </p:txBody>
      </p:sp>
    </p:spTree>
    <p:extLst>
      <p:ext uri="{BB962C8B-B14F-4D97-AF65-F5344CB8AC3E}">
        <p14:creationId xmlns:p14="http://schemas.microsoft.com/office/powerpoint/2010/main" val="8962130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D0B863A3-F6DA-432C-A68C-0B1EB56ED58E}" type="slidenum">
              <a:rPr lang="sv-SE" smtClean="0"/>
              <a:t>54</a:t>
            </a:fld>
            <a:endParaRPr lang="sv-SE"/>
          </a:p>
        </p:txBody>
      </p:sp>
    </p:spTree>
    <p:extLst>
      <p:ext uri="{BB962C8B-B14F-4D97-AF65-F5344CB8AC3E}">
        <p14:creationId xmlns:p14="http://schemas.microsoft.com/office/powerpoint/2010/main" val="19182811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Gruppindelning/grupprum ca 5-10 min </a:t>
            </a:r>
            <a:endParaRPr lang="sv-SE">
              <a:cs typeface="Arial"/>
            </a:endParaRPr>
          </a:p>
          <a:p>
            <a:endParaRPr lang="sv-SE">
              <a:cs typeface="Calibri"/>
            </a:endParaRPr>
          </a:p>
        </p:txBody>
      </p:sp>
      <p:sp>
        <p:nvSpPr>
          <p:cNvPr id="4" name="Platshållare för bildnummer 3"/>
          <p:cNvSpPr>
            <a:spLocks noGrp="1"/>
          </p:cNvSpPr>
          <p:nvPr>
            <p:ph type="sldNum" sz="quarter" idx="5"/>
          </p:nvPr>
        </p:nvSpPr>
        <p:spPr/>
        <p:txBody>
          <a:bodyPr/>
          <a:lstStyle/>
          <a:p>
            <a:fld id="{D0B863A3-F6DA-432C-A68C-0B1EB56ED58E}" type="slidenum">
              <a:rPr lang="sv-SE" smtClean="0"/>
              <a:t>56</a:t>
            </a:fld>
            <a:endParaRPr lang="sv-SE"/>
          </a:p>
        </p:txBody>
      </p:sp>
    </p:spTree>
    <p:extLst>
      <p:ext uri="{BB962C8B-B14F-4D97-AF65-F5344CB8AC3E}">
        <p14:creationId xmlns:p14="http://schemas.microsoft.com/office/powerpoint/2010/main" val="40504738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EEEE4-EC16-5EA5-E524-C0B0701AAE4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BE517435-6B79-E629-A7D0-9619991C4E2D}"/>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066983AD-3FBE-ED36-F9FE-D1931B6E226D}"/>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E145EF02-BD7F-1414-B002-7FE3E131E80B}"/>
              </a:ext>
            </a:extLst>
          </p:cNvPr>
          <p:cNvSpPr>
            <a:spLocks noGrp="1"/>
          </p:cNvSpPr>
          <p:nvPr>
            <p:ph type="sldNum" sz="quarter" idx="5"/>
          </p:nvPr>
        </p:nvSpPr>
        <p:spPr/>
        <p:txBody>
          <a:bodyPr/>
          <a:lstStyle/>
          <a:p>
            <a:fld id="{D0B863A3-F6DA-432C-A68C-0B1EB56ED58E}" type="slidenum">
              <a:rPr lang="sv-SE" smtClean="0"/>
              <a:t>58</a:t>
            </a:fld>
            <a:endParaRPr lang="sv-SE"/>
          </a:p>
        </p:txBody>
      </p:sp>
    </p:spTree>
    <p:extLst>
      <p:ext uri="{BB962C8B-B14F-4D97-AF65-F5344CB8AC3E}">
        <p14:creationId xmlns:p14="http://schemas.microsoft.com/office/powerpoint/2010/main" val="227854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lvl="0" indent="0">
              <a:buFontTx/>
              <a:buNone/>
            </a:pPr>
            <a:endParaRPr lang="sv-SE" b="1">
              <a:cs typeface="Calibri"/>
            </a:endParaRPr>
          </a:p>
        </p:txBody>
      </p:sp>
      <p:sp>
        <p:nvSpPr>
          <p:cNvPr id="4" name="Platshållare för bildnummer 3"/>
          <p:cNvSpPr>
            <a:spLocks noGrp="1"/>
          </p:cNvSpPr>
          <p:nvPr>
            <p:ph type="sldNum" sz="quarter" idx="5"/>
          </p:nvPr>
        </p:nvSpPr>
        <p:spPr/>
        <p:txBody>
          <a:bodyPr/>
          <a:lstStyle/>
          <a:p>
            <a:fld id="{D0B863A3-F6DA-432C-A68C-0B1EB56ED58E}" type="slidenum">
              <a:rPr lang="sv-SE" smtClean="0"/>
              <a:t>4</a:t>
            </a:fld>
            <a:endParaRPr lang="sv-SE"/>
          </a:p>
        </p:txBody>
      </p:sp>
    </p:spTree>
    <p:extLst>
      <p:ext uri="{BB962C8B-B14F-4D97-AF65-F5344CB8AC3E}">
        <p14:creationId xmlns:p14="http://schemas.microsoft.com/office/powerpoint/2010/main" val="867141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D0B863A3-F6DA-432C-A68C-0B1EB56ED58E}" type="slidenum">
              <a:rPr lang="sv-SE" smtClean="0"/>
              <a:t>5</a:t>
            </a:fld>
            <a:endParaRPr lang="sv-SE"/>
          </a:p>
        </p:txBody>
      </p:sp>
    </p:spTree>
    <p:extLst>
      <p:ext uri="{BB962C8B-B14F-4D97-AF65-F5344CB8AC3E}">
        <p14:creationId xmlns:p14="http://schemas.microsoft.com/office/powerpoint/2010/main" val="2077404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8743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8EBE5-D2EE-A8BF-006B-1B800206AEC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D8CB247-E39C-889E-4C5B-8F771B1CB829}"/>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D8DBE214-7EDB-3013-E4F7-C984CE007353}"/>
              </a:ext>
            </a:extLst>
          </p:cNvPr>
          <p:cNvSpPr>
            <a:spLocks noGrp="1"/>
          </p:cNvSpPr>
          <p:nvPr>
            <p:ph type="body" idx="1"/>
          </p:nvPr>
        </p:nvSpPr>
        <p:spPr/>
        <p:txBody>
          <a:bodyPr/>
          <a:lstStyle/>
          <a:p>
            <a:r>
              <a:rPr lang="sv-SE"/>
              <a:t>Riksidrottsförbundet, the Swedish Sports </a:t>
            </a:r>
            <a:r>
              <a:rPr lang="sv-SE" err="1"/>
              <a:t>Confederation</a:t>
            </a:r>
            <a:r>
              <a:rPr lang="sv-SE"/>
              <a:t>, is an </a:t>
            </a:r>
            <a:r>
              <a:rPr lang="sv-SE" err="1"/>
              <a:t>umbrella</a:t>
            </a:r>
            <a:r>
              <a:rPr lang="sv-SE"/>
              <a:t> organisation for all </a:t>
            </a:r>
            <a:r>
              <a:rPr lang="sv-SE" err="1"/>
              <a:t>organized</a:t>
            </a:r>
            <a:r>
              <a:rPr lang="sv-SE"/>
              <a:t> sport.</a:t>
            </a:r>
            <a:endParaRPr lang="en-US"/>
          </a:p>
          <a:p>
            <a:r>
              <a:rPr lang="sv-SE"/>
              <a:t>RF serves as the central </a:t>
            </a:r>
            <a:r>
              <a:rPr lang="sv-SE" err="1"/>
              <a:t>coordinating</a:t>
            </a:r>
            <a:r>
              <a:rPr lang="sv-SE"/>
              <a:t> </a:t>
            </a:r>
            <a:r>
              <a:rPr lang="sv-SE" err="1"/>
              <a:t>body</a:t>
            </a:r>
            <a:r>
              <a:rPr lang="sv-SE"/>
              <a:t> </a:t>
            </a:r>
            <a:r>
              <a:rPr lang="sv-SE" err="1"/>
              <a:t>of</a:t>
            </a:r>
            <a:r>
              <a:rPr lang="sv-SE"/>
              <a:t> the Swedish sports </a:t>
            </a:r>
            <a:r>
              <a:rPr lang="sv-SE" err="1"/>
              <a:t>movement</a:t>
            </a:r>
            <a:r>
              <a:rPr lang="sv-SE"/>
              <a:t>. </a:t>
            </a:r>
            <a:endParaRPr lang="sv-SE">
              <a:ea typeface="Calibri"/>
              <a:cs typeface="Calibri"/>
            </a:endParaRPr>
          </a:p>
          <a:p>
            <a:r>
              <a:rPr lang="sv-SE"/>
              <a:t>RF supports, </a:t>
            </a:r>
            <a:r>
              <a:rPr lang="sv-SE" err="1"/>
              <a:t>represents</a:t>
            </a:r>
            <a:r>
              <a:rPr lang="sv-SE"/>
              <a:t>, </a:t>
            </a:r>
            <a:r>
              <a:rPr lang="sv-SE" err="1"/>
              <a:t>leads</a:t>
            </a:r>
            <a:r>
              <a:rPr lang="sv-SE"/>
              <a:t> and </a:t>
            </a:r>
            <a:r>
              <a:rPr lang="sv-SE" err="1"/>
              <a:t>coordinates</a:t>
            </a:r>
            <a:r>
              <a:rPr lang="sv-SE"/>
              <a:t> the sports </a:t>
            </a:r>
            <a:r>
              <a:rPr lang="sv-SE" err="1"/>
              <a:t>movement</a:t>
            </a:r>
            <a:r>
              <a:rPr lang="sv-SE"/>
              <a:t> </a:t>
            </a:r>
            <a:r>
              <a:rPr lang="sv-SE" err="1"/>
              <a:t>regarding</a:t>
            </a:r>
            <a:r>
              <a:rPr lang="sv-SE"/>
              <a:t> joint </a:t>
            </a:r>
            <a:r>
              <a:rPr lang="sv-SE" err="1"/>
              <a:t>issues</a:t>
            </a:r>
            <a:r>
              <a:rPr lang="sv-SE"/>
              <a:t> and </a:t>
            </a:r>
            <a:r>
              <a:rPr lang="sv-SE" err="1"/>
              <a:t>shared</a:t>
            </a:r>
            <a:r>
              <a:rPr lang="sv-SE"/>
              <a:t> </a:t>
            </a:r>
            <a:r>
              <a:rPr lang="sv-SE" err="1"/>
              <a:t>concerns</a:t>
            </a:r>
            <a:r>
              <a:rPr lang="sv-SE"/>
              <a:t>, </a:t>
            </a:r>
            <a:r>
              <a:rPr lang="sv-SE" err="1"/>
              <a:t>domestically</a:t>
            </a:r>
            <a:r>
              <a:rPr lang="sv-SE"/>
              <a:t> and </a:t>
            </a:r>
            <a:r>
              <a:rPr lang="sv-SE" err="1"/>
              <a:t>globally</a:t>
            </a:r>
            <a:r>
              <a:rPr lang="sv-SE"/>
              <a:t>.</a:t>
            </a:r>
            <a:endParaRPr lang="sv-SE">
              <a:ea typeface="Calibri"/>
              <a:cs typeface="Calibri"/>
            </a:endParaRPr>
          </a:p>
          <a:p>
            <a:endParaRPr lang="sv-SE" sz="1200" kern="1200">
              <a:solidFill>
                <a:schemeClr val="tx1"/>
              </a:solidFill>
              <a:effectLst/>
              <a:latin typeface="+mn-lt"/>
              <a:ea typeface="Calibri"/>
              <a:cs typeface="Calibri"/>
            </a:endParaRPr>
          </a:p>
        </p:txBody>
      </p:sp>
      <p:sp>
        <p:nvSpPr>
          <p:cNvPr id="4" name="Platshållare för bildnummer 3">
            <a:extLst>
              <a:ext uri="{FF2B5EF4-FFF2-40B4-BE49-F238E27FC236}">
                <a16:creationId xmlns:a16="http://schemas.microsoft.com/office/drawing/2014/main" id="{B2838E15-C26C-08D6-583F-740885C05C3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1834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F4A81-F8DA-6EB0-91A7-52AC885D2F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5F9DF1-2619-D49A-E454-2A8ADA8BD9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EFB99D-377A-B998-7D53-1FB0419A7897}"/>
              </a:ext>
            </a:extLst>
          </p:cNvPr>
          <p:cNvSpPr>
            <a:spLocks noGrp="1"/>
          </p:cNvSpPr>
          <p:nvPr>
            <p:ph type="body" idx="1"/>
          </p:nvPr>
        </p:nvSpPr>
        <p:spPr/>
        <p:txBody>
          <a:bodyPr/>
          <a:lstStyle/>
          <a:p>
            <a:pPr>
              <a:lnSpc>
                <a:spcPct val="110000"/>
              </a:lnSpc>
              <a:spcBef>
                <a:spcPts val="600"/>
              </a:spcBef>
              <a:spcAft>
                <a:spcPts val="600"/>
              </a:spcAft>
            </a:pPr>
            <a:r>
              <a:rPr lang="sv-SE"/>
              <a:t>The Swedish Sports </a:t>
            </a:r>
            <a:r>
              <a:rPr lang="sv-SE" err="1"/>
              <a:t>Confederation</a:t>
            </a:r>
            <a:r>
              <a:rPr lang="sv-SE"/>
              <a:t>, Riksidrottsförbundet, </a:t>
            </a:r>
            <a:r>
              <a:rPr lang="sv-SE" err="1"/>
              <a:t>plays</a:t>
            </a:r>
            <a:r>
              <a:rPr lang="sv-SE"/>
              <a:t> a </a:t>
            </a:r>
            <a:r>
              <a:rPr lang="sv-SE" err="1"/>
              <a:t>unique</a:t>
            </a:r>
            <a:r>
              <a:rPr lang="sv-SE"/>
              <a:t> </a:t>
            </a:r>
            <a:r>
              <a:rPr lang="sv-SE" err="1"/>
              <a:t>role</a:t>
            </a:r>
            <a:r>
              <a:rPr lang="sv-SE"/>
              <a:t>. RF is the voice </a:t>
            </a:r>
            <a:r>
              <a:rPr lang="sv-SE" err="1"/>
              <a:t>of</a:t>
            </a:r>
            <a:r>
              <a:rPr lang="sv-SE"/>
              <a:t> 72 national sports federations, </a:t>
            </a:r>
            <a:r>
              <a:rPr lang="sv-SE" err="1"/>
              <a:t>representing</a:t>
            </a:r>
            <a:r>
              <a:rPr lang="sv-SE"/>
              <a:t> </a:t>
            </a:r>
            <a:r>
              <a:rPr lang="sv-SE" err="1"/>
              <a:t>more</a:t>
            </a:r>
            <a:r>
              <a:rPr lang="sv-SE"/>
              <a:t> </a:t>
            </a:r>
            <a:r>
              <a:rPr lang="sv-SE" err="1"/>
              <a:t>than</a:t>
            </a:r>
            <a:r>
              <a:rPr lang="sv-SE"/>
              <a:t> </a:t>
            </a:r>
            <a:r>
              <a:rPr lang="sv-SE" err="1"/>
              <a:t>three</a:t>
            </a:r>
            <a:r>
              <a:rPr lang="sv-SE"/>
              <a:t> million </a:t>
            </a:r>
            <a:r>
              <a:rPr lang="sv-SE" err="1"/>
              <a:t>members</a:t>
            </a:r>
            <a:r>
              <a:rPr lang="sv-SE"/>
              <a:t>. In Sweden, sport </a:t>
            </a:r>
            <a:r>
              <a:rPr lang="sv-SE" err="1"/>
              <a:t>belongs</a:t>
            </a:r>
            <a:r>
              <a:rPr lang="sv-SE"/>
              <a:t> to the </a:t>
            </a:r>
            <a:r>
              <a:rPr lang="sv-SE" err="1"/>
              <a:t>Ministry</a:t>
            </a:r>
            <a:r>
              <a:rPr lang="sv-SE"/>
              <a:t> </a:t>
            </a:r>
            <a:r>
              <a:rPr lang="sv-SE" err="1"/>
              <a:t>of</a:t>
            </a:r>
            <a:r>
              <a:rPr lang="sv-SE"/>
              <a:t> Social </a:t>
            </a:r>
            <a:r>
              <a:rPr lang="sv-SE" err="1"/>
              <a:t>Affairs</a:t>
            </a:r>
            <a:r>
              <a:rPr lang="sv-SE"/>
              <a:t> – </a:t>
            </a:r>
            <a:r>
              <a:rPr lang="sv-SE" err="1"/>
              <a:t>yet</a:t>
            </a:r>
            <a:r>
              <a:rPr lang="sv-SE"/>
              <a:t> </a:t>
            </a:r>
            <a:r>
              <a:rPr lang="sv-SE" err="1"/>
              <a:t>only</a:t>
            </a:r>
            <a:r>
              <a:rPr lang="sv-SE"/>
              <a:t> </a:t>
            </a:r>
            <a:r>
              <a:rPr lang="sv-SE" err="1"/>
              <a:t>two</a:t>
            </a:r>
            <a:r>
              <a:rPr lang="sv-SE"/>
              <a:t> civil </a:t>
            </a:r>
            <a:r>
              <a:rPr lang="sv-SE" err="1"/>
              <a:t>servants</a:t>
            </a:r>
            <a:r>
              <a:rPr lang="sv-SE"/>
              <a:t> </a:t>
            </a:r>
            <a:r>
              <a:rPr lang="sv-SE" err="1"/>
              <a:t>work</a:t>
            </a:r>
            <a:r>
              <a:rPr lang="sv-SE"/>
              <a:t> </a:t>
            </a:r>
            <a:r>
              <a:rPr lang="sv-SE" err="1"/>
              <a:t>directly</a:t>
            </a:r>
            <a:r>
              <a:rPr lang="sv-SE"/>
              <a:t> </a:t>
            </a:r>
            <a:r>
              <a:rPr lang="sv-SE" err="1"/>
              <a:t>with</a:t>
            </a:r>
            <a:r>
              <a:rPr lang="sv-SE"/>
              <a:t> sport. </a:t>
            </a:r>
            <a:r>
              <a:rPr lang="sv-SE" err="1"/>
              <a:t>This</a:t>
            </a:r>
            <a:r>
              <a:rPr lang="sv-SE"/>
              <a:t> </a:t>
            </a:r>
            <a:r>
              <a:rPr lang="sv-SE" err="1"/>
              <a:t>means</a:t>
            </a:r>
            <a:r>
              <a:rPr lang="sv-SE"/>
              <a:t> </a:t>
            </a:r>
            <a:r>
              <a:rPr lang="sv-SE" err="1"/>
              <a:t>that</a:t>
            </a:r>
            <a:r>
              <a:rPr lang="sv-SE"/>
              <a:t> </a:t>
            </a:r>
            <a:r>
              <a:rPr lang="sv-SE" err="1"/>
              <a:t>almost</a:t>
            </a:r>
            <a:r>
              <a:rPr lang="sv-SE"/>
              <a:t> all tasks </a:t>
            </a:r>
            <a:r>
              <a:rPr lang="sv-SE" err="1"/>
              <a:t>related</a:t>
            </a:r>
            <a:r>
              <a:rPr lang="sv-SE"/>
              <a:t> to policy, </a:t>
            </a:r>
            <a:r>
              <a:rPr lang="sv-SE" err="1"/>
              <a:t>development</a:t>
            </a:r>
            <a:r>
              <a:rPr lang="sv-SE"/>
              <a:t>, and </a:t>
            </a:r>
            <a:r>
              <a:rPr lang="sv-SE" err="1"/>
              <a:t>advocacy</a:t>
            </a:r>
            <a:r>
              <a:rPr lang="sv-SE"/>
              <a:t> </a:t>
            </a:r>
            <a:r>
              <a:rPr lang="sv-SE" err="1"/>
              <a:t>are</a:t>
            </a:r>
            <a:r>
              <a:rPr lang="sv-SE"/>
              <a:t> handled by RF, </a:t>
            </a:r>
            <a:r>
              <a:rPr lang="sv-SE" err="1"/>
              <a:t>who</a:t>
            </a:r>
            <a:r>
              <a:rPr lang="sv-SE"/>
              <a:t> </a:t>
            </a:r>
            <a:r>
              <a:rPr lang="sv-SE" err="1"/>
              <a:t>works</a:t>
            </a:r>
            <a:r>
              <a:rPr lang="sv-SE"/>
              <a:t> </a:t>
            </a:r>
            <a:r>
              <a:rPr lang="sv-SE" err="1"/>
              <a:t>closely</a:t>
            </a:r>
            <a:r>
              <a:rPr lang="sv-SE"/>
              <a:t> </a:t>
            </a:r>
            <a:r>
              <a:rPr lang="sv-SE" err="1"/>
              <a:t>with</a:t>
            </a:r>
            <a:r>
              <a:rPr lang="sv-SE"/>
              <a:t> </a:t>
            </a:r>
            <a:r>
              <a:rPr lang="sv-SE" err="1"/>
              <a:t>government</a:t>
            </a:r>
            <a:r>
              <a:rPr lang="sv-SE"/>
              <a:t> and </a:t>
            </a:r>
            <a:r>
              <a:rPr lang="sv-SE" err="1"/>
              <a:t>society</a:t>
            </a:r>
            <a:r>
              <a:rPr lang="sv-SE"/>
              <a:t> to </a:t>
            </a:r>
            <a:r>
              <a:rPr lang="sv-SE" err="1"/>
              <a:t>secure</a:t>
            </a:r>
            <a:r>
              <a:rPr lang="sv-SE"/>
              <a:t> the best </a:t>
            </a:r>
            <a:r>
              <a:rPr lang="sv-SE" err="1"/>
              <a:t>possible</a:t>
            </a:r>
            <a:r>
              <a:rPr lang="sv-SE"/>
              <a:t> </a:t>
            </a:r>
            <a:r>
              <a:rPr lang="sv-SE" err="1"/>
              <a:t>conditions</a:t>
            </a:r>
            <a:r>
              <a:rPr lang="sv-SE"/>
              <a:t> for </a:t>
            </a:r>
            <a:r>
              <a:rPr lang="sv-SE" err="1"/>
              <a:t>clubs</a:t>
            </a:r>
            <a:r>
              <a:rPr lang="sv-SE"/>
              <a:t>, </a:t>
            </a:r>
            <a:r>
              <a:rPr lang="sv-SE" err="1"/>
              <a:t>leaders</a:t>
            </a:r>
            <a:r>
              <a:rPr lang="sv-SE"/>
              <a:t> and </a:t>
            </a:r>
            <a:r>
              <a:rPr lang="sv-SE" err="1"/>
              <a:t>athletes</a:t>
            </a:r>
            <a:r>
              <a:rPr lang="sv-SE"/>
              <a:t>. The mission is </a:t>
            </a:r>
            <a:r>
              <a:rPr lang="sv-SE" err="1"/>
              <a:t>clear</a:t>
            </a:r>
            <a:r>
              <a:rPr lang="sv-SE"/>
              <a:t>: to make sure </a:t>
            </a:r>
            <a:r>
              <a:rPr lang="sv-SE" err="1"/>
              <a:t>that</a:t>
            </a:r>
            <a:r>
              <a:rPr lang="sv-SE"/>
              <a:t> sport </a:t>
            </a:r>
            <a:r>
              <a:rPr lang="sv-SE" err="1"/>
              <a:t>continues</a:t>
            </a:r>
            <a:r>
              <a:rPr lang="sv-SE"/>
              <a:t> to be </a:t>
            </a:r>
            <a:r>
              <a:rPr lang="sv-SE" err="1"/>
              <a:t>open</a:t>
            </a:r>
            <a:r>
              <a:rPr lang="sv-SE"/>
              <a:t>, </a:t>
            </a:r>
            <a:r>
              <a:rPr lang="sv-SE" err="1"/>
              <a:t>democratic</a:t>
            </a:r>
            <a:r>
              <a:rPr lang="sv-SE"/>
              <a:t> and a force </a:t>
            </a:r>
            <a:r>
              <a:rPr lang="sv-SE" err="1"/>
              <a:t>that</a:t>
            </a:r>
            <a:r>
              <a:rPr lang="sv-SE"/>
              <a:t> </a:t>
            </a:r>
            <a:r>
              <a:rPr lang="sv-SE" err="1"/>
              <a:t>strengthens</a:t>
            </a:r>
            <a:r>
              <a:rPr lang="sv-SE"/>
              <a:t> Sweden.</a:t>
            </a:r>
            <a:endParaRPr lang="sv-SE">
              <a:ea typeface="Calibri"/>
              <a:cs typeface="Calibri"/>
            </a:endParaRPr>
          </a:p>
        </p:txBody>
      </p:sp>
      <p:sp>
        <p:nvSpPr>
          <p:cNvPr id="4" name="Slide Number Placeholder 3">
            <a:extLst>
              <a:ext uri="{FF2B5EF4-FFF2-40B4-BE49-F238E27FC236}">
                <a16:creationId xmlns:a16="http://schemas.microsoft.com/office/drawing/2014/main" id="{587A19E4-C564-E2D0-F463-1705BE6C916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3888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AFCEC-2458-883D-C813-13549702B9A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3C915D93-446B-CB6C-1F39-ADB4EF807E3A}"/>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1B8FECC6-33A2-EDF6-6C28-FB00CC44700C}"/>
              </a:ext>
            </a:extLst>
          </p:cNvPr>
          <p:cNvSpPr>
            <a:spLocks noGrp="1"/>
          </p:cNvSpPr>
          <p:nvPr>
            <p:ph type="body" idx="1"/>
          </p:nvPr>
        </p:nvSpPr>
        <p:spPr/>
        <p:txBody>
          <a:bodyPr/>
          <a:lstStyle/>
          <a:p>
            <a:r>
              <a:rPr lang="sv-SE"/>
              <a:t>Creating </a:t>
            </a:r>
            <a:r>
              <a:rPr lang="sv-SE" err="1"/>
              <a:t>inclusive</a:t>
            </a:r>
            <a:r>
              <a:rPr lang="sv-SE"/>
              <a:t> and </a:t>
            </a:r>
            <a:r>
              <a:rPr lang="sv-SE" err="1"/>
              <a:t>high-quality</a:t>
            </a:r>
            <a:r>
              <a:rPr lang="sv-SE"/>
              <a:t> sports </a:t>
            </a:r>
            <a:r>
              <a:rPr lang="sv-SE" err="1"/>
              <a:t>environments</a:t>
            </a:r>
            <a:r>
              <a:rPr lang="sv-SE"/>
              <a:t>—and </a:t>
            </a:r>
            <a:r>
              <a:rPr lang="sv-SE" err="1"/>
              <a:t>achieving</a:t>
            </a:r>
            <a:r>
              <a:rPr lang="sv-SE"/>
              <a:t> </a:t>
            </a:r>
            <a:r>
              <a:rPr lang="sv-SE" err="1"/>
              <a:t>world-class</a:t>
            </a:r>
            <a:r>
              <a:rPr lang="sv-SE"/>
              <a:t> standards—</a:t>
            </a:r>
            <a:r>
              <a:rPr lang="sv-SE" err="1"/>
              <a:t>requires</a:t>
            </a:r>
            <a:r>
              <a:rPr lang="sv-SE"/>
              <a:t> </a:t>
            </a:r>
            <a:r>
              <a:rPr lang="sv-SE" err="1"/>
              <a:t>ongoing</a:t>
            </a:r>
            <a:r>
              <a:rPr lang="sv-SE"/>
              <a:t> </a:t>
            </a:r>
            <a:r>
              <a:rPr lang="sv-SE" err="1"/>
              <a:t>education</a:t>
            </a:r>
            <a:r>
              <a:rPr lang="sv-SE"/>
              <a:t>, </a:t>
            </a:r>
            <a:r>
              <a:rPr lang="sv-SE" err="1"/>
              <a:t>learning</a:t>
            </a:r>
            <a:r>
              <a:rPr lang="sv-SE"/>
              <a:t>, and </a:t>
            </a:r>
            <a:r>
              <a:rPr lang="sv-SE" err="1"/>
              <a:t>dialogue</a:t>
            </a:r>
            <a:r>
              <a:rPr lang="sv-SE"/>
              <a:t> </a:t>
            </a:r>
            <a:r>
              <a:rPr lang="sv-SE" err="1"/>
              <a:t>among</a:t>
            </a:r>
            <a:r>
              <a:rPr lang="sv-SE"/>
              <a:t> </a:t>
            </a:r>
            <a:r>
              <a:rPr lang="sv-SE" err="1"/>
              <a:t>coaches</a:t>
            </a:r>
            <a:r>
              <a:rPr lang="sv-SE"/>
              <a:t>, </a:t>
            </a:r>
            <a:r>
              <a:rPr lang="sv-SE" err="1"/>
              <a:t>leaders</a:t>
            </a:r>
            <a:r>
              <a:rPr lang="sv-SE"/>
              <a:t>, </a:t>
            </a:r>
            <a:r>
              <a:rPr lang="sv-SE" err="1"/>
              <a:t>parents</a:t>
            </a:r>
            <a:r>
              <a:rPr lang="sv-SE"/>
              <a:t>, </a:t>
            </a:r>
            <a:r>
              <a:rPr lang="sv-SE" err="1"/>
              <a:t>athletes</a:t>
            </a:r>
            <a:r>
              <a:rPr lang="sv-SE"/>
              <a:t>, and </a:t>
            </a:r>
            <a:r>
              <a:rPr lang="sv-SE" err="1"/>
              <a:t>elected</a:t>
            </a:r>
            <a:r>
              <a:rPr lang="sv-SE"/>
              <a:t> representatives.</a:t>
            </a:r>
            <a:endParaRPr lang="sv-SE">
              <a:ea typeface="Calibri"/>
              <a:cs typeface="Calibri"/>
            </a:endParaRPr>
          </a:p>
          <a:p>
            <a:r>
              <a:rPr lang="sv-SE"/>
              <a:t>The Swedish Sports </a:t>
            </a:r>
            <a:r>
              <a:rPr lang="sv-SE" err="1"/>
              <a:t>Education</a:t>
            </a:r>
            <a:r>
              <a:rPr lang="sv-SE"/>
              <a:t> SISU Idrottsutbildarna </a:t>
            </a:r>
            <a:r>
              <a:rPr lang="sv-SE" err="1"/>
              <a:t>provides</a:t>
            </a:r>
            <a:r>
              <a:rPr lang="sv-SE"/>
              <a:t> vital support and </a:t>
            </a:r>
            <a:r>
              <a:rPr lang="sv-SE" err="1"/>
              <a:t>tools</a:t>
            </a:r>
            <a:r>
              <a:rPr lang="sv-SE"/>
              <a:t> </a:t>
            </a:r>
            <a:r>
              <a:rPr lang="sv-SE" err="1"/>
              <a:t>that</a:t>
            </a:r>
            <a:r>
              <a:rPr lang="sv-SE"/>
              <a:t> </a:t>
            </a:r>
            <a:r>
              <a:rPr lang="sv-SE" err="1"/>
              <a:t>many</a:t>
            </a:r>
            <a:r>
              <a:rPr lang="sv-SE"/>
              <a:t> </a:t>
            </a:r>
            <a:r>
              <a:rPr lang="sv-SE" err="1"/>
              <a:t>clubs</a:t>
            </a:r>
            <a:r>
              <a:rPr lang="sv-SE"/>
              <a:t> </a:t>
            </a:r>
            <a:r>
              <a:rPr lang="sv-SE" err="1"/>
              <a:t>need</a:t>
            </a:r>
            <a:r>
              <a:rPr lang="sv-SE"/>
              <a:t> to </a:t>
            </a:r>
            <a:r>
              <a:rPr lang="sv-SE" err="1"/>
              <a:t>initiate</a:t>
            </a:r>
            <a:r>
              <a:rPr lang="sv-SE"/>
              <a:t> </a:t>
            </a:r>
            <a:r>
              <a:rPr lang="sv-SE" err="1"/>
              <a:t>development</a:t>
            </a:r>
            <a:r>
              <a:rPr lang="sv-SE"/>
              <a:t> </a:t>
            </a:r>
            <a:r>
              <a:rPr lang="sv-SE" err="1"/>
              <a:t>efforts</a:t>
            </a:r>
            <a:r>
              <a:rPr lang="sv-SE"/>
              <a:t> and </a:t>
            </a:r>
            <a:r>
              <a:rPr lang="sv-SE" err="1"/>
              <a:t>grow</a:t>
            </a:r>
            <a:r>
              <a:rPr lang="sv-SE"/>
              <a:t>.</a:t>
            </a:r>
            <a:endParaRPr lang="sv-SE">
              <a:ea typeface="Calibri"/>
              <a:cs typeface="Calibri"/>
            </a:endParaRPr>
          </a:p>
          <a:p>
            <a:endParaRPr lang="sv-SE">
              <a:ea typeface="Calibri"/>
              <a:cs typeface="Calibri"/>
            </a:endParaRPr>
          </a:p>
          <a:p>
            <a:endParaRPr lang="sv-SE">
              <a:ea typeface="Calibri"/>
              <a:cs typeface="Calibri"/>
            </a:endParaRPr>
          </a:p>
          <a:p>
            <a:r>
              <a:rPr lang="sv-SE"/>
              <a:t> </a:t>
            </a:r>
            <a:endParaRPr lang="sv-SE">
              <a:ea typeface="Calibri"/>
              <a:cs typeface="Calibri"/>
            </a:endParaRPr>
          </a:p>
          <a:p>
            <a:endParaRPr lang="sv-SE">
              <a:ea typeface="Calibri"/>
              <a:cs typeface="Calibri"/>
            </a:endParaRPr>
          </a:p>
          <a:p>
            <a:endParaRPr lang="sv-SE">
              <a:ea typeface="Calibri"/>
              <a:cs typeface="Calibri"/>
            </a:endParaRPr>
          </a:p>
          <a:p>
            <a:endParaRPr lang="sv-SE">
              <a:ea typeface="Calibri"/>
              <a:cs typeface="Calibri"/>
            </a:endParaRPr>
          </a:p>
        </p:txBody>
      </p:sp>
      <p:sp>
        <p:nvSpPr>
          <p:cNvPr id="4" name="Platshållare för bildnummer 3">
            <a:extLst>
              <a:ext uri="{FF2B5EF4-FFF2-40B4-BE49-F238E27FC236}">
                <a16:creationId xmlns:a16="http://schemas.microsoft.com/office/drawing/2014/main" id="{E7CECE71-B00C-80A6-DE73-F8B426B509A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731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AE196-1F79-B516-3D5F-C36BA47E0E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3D0BFD-8575-F93C-4AA4-FB6445A0C5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AC5DAC-1556-7BCF-7472-FEE0CA288BF6}"/>
              </a:ext>
            </a:extLst>
          </p:cNvPr>
          <p:cNvSpPr>
            <a:spLocks noGrp="1"/>
          </p:cNvSpPr>
          <p:nvPr>
            <p:ph type="body" idx="1"/>
          </p:nvPr>
        </p:nvSpPr>
        <p:spPr/>
        <p:txBody>
          <a:bodyPr/>
          <a:lstStyle/>
          <a:p>
            <a:pPr>
              <a:lnSpc>
                <a:spcPct val="110000"/>
              </a:lnSpc>
              <a:spcBef>
                <a:spcPts val="600"/>
              </a:spcBef>
              <a:spcAft>
                <a:spcPts val="600"/>
              </a:spcAft>
            </a:pPr>
            <a:r>
              <a:rPr lang="sv-SE"/>
              <a:t>In 2024, the </a:t>
            </a:r>
            <a:r>
              <a:rPr lang="sv-SE" err="1"/>
              <a:t>number</a:t>
            </a:r>
            <a:r>
              <a:rPr lang="sv-SE"/>
              <a:t> </a:t>
            </a:r>
            <a:r>
              <a:rPr lang="sv-SE" err="1"/>
              <a:t>of</a:t>
            </a:r>
            <a:r>
              <a:rPr lang="sv-SE"/>
              <a:t> </a:t>
            </a:r>
            <a:r>
              <a:rPr lang="sv-SE" err="1"/>
              <a:t>participants</a:t>
            </a:r>
            <a:r>
              <a:rPr lang="sv-SE"/>
              <a:t> and </a:t>
            </a:r>
            <a:r>
              <a:rPr lang="sv-SE" err="1"/>
              <a:t>clubs</a:t>
            </a:r>
            <a:r>
              <a:rPr lang="sv-SE"/>
              <a:t> </a:t>
            </a:r>
            <a:r>
              <a:rPr lang="sv-SE" err="1"/>
              <a:t>involved</a:t>
            </a:r>
            <a:r>
              <a:rPr lang="sv-SE"/>
              <a:t> in the sports </a:t>
            </a:r>
            <a:r>
              <a:rPr lang="sv-SE" err="1"/>
              <a:t>movement’s</a:t>
            </a:r>
            <a:r>
              <a:rPr lang="sv-SE"/>
              <a:t> non-formal </a:t>
            </a:r>
            <a:r>
              <a:rPr lang="sv-SE" err="1"/>
              <a:t>education</a:t>
            </a:r>
            <a:r>
              <a:rPr lang="sv-SE"/>
              <a:t> – </a:t>
            </a:r>
            <a:r>
              <a:rPr lang="sv-SE" err="1"/>
              <a:t>organized</a:t>
            </a:r>
            <a:r>
              <a:rPr lang="sv-SE"/>
              <a:t> by SISU Idrottsutbildarna – </a:t>
            </a:r>
            <a:r>
              <a:rPr lang="sv-SE" err="1"/>
              <a:t>increased</a:t>
            </a:r>
            <a:r>
              <a:rPr lang="sv-SE"/>
              <a:t> by 11 </a:t>
            </a:r>
            <a:r>
              <a:rPr lang="sv-SE" err="1"/>
              <a:t>percent</a:t>
            </a:r>
            <a:r>
              <a:rPr lang="sv-SE"/>
              <a:t>.</a:t>
            </a:r>
            <a:endParaRPr lang="sv-SE">
              <a:ea typeface="Calibri"/>
              <a:cs typeface="Calibri"/>
            </a:endParaRPr>
          </a:p>
          <a:p>
            <a:pPr marL="274320" indent="-274320">
              <a:lnSpc>
                <a:spcPct val="110000"/>
              </a:lnSpc>
              <a:spcBef>
                <a:spcPts val="600"/>
              </a:spcBef>
              <a:spcAft>
                <a:spcPts val="600"/>
              </a:spcAft>
              <a:buFont typeface="Arial,Sans-Serif"/>
              <a:buChar char="•"/>
            </a:pPr>
            <a:r>
              <a:rPr lang="sv-SE" err="1"/>
              <a:t>Half</a:t>
            </a:r>
            <a:r>
              <a:rPr lang="sv-SE"/>
              <a:t> </a:t>
            </a:r>
            <a:r>
              <a:rPr lang="sv-SE" err="1"/>
              <a:t>of</a:t>
            </a:r>
            <a:r>
              <a:rPr lang="sv-SE"/>
              <a:t> the </a:t>
            </a:r>
            <a:r>
              <a:rPr lang="sv-SE" err="1"/>
              <a:t>participants</a:t>
            </a:r>
            <a:r>
              <a:rPr lang="sv-SE"/>
              <a:t> </a:t>
            </a:r>
            <a:r>
              <a:rPr lang="sv-SE" err="1"/>
              <a:t>were</a:t>
            </a:r>
            <a:r>
              <a:rPr lang="sv-SE"/>
              <a:t> under the age </a:t>
            </a:r>
            <a:r>
              <a:rPr lang="sv-SE" err="1"/>
              <a:t>of</a:t>
            </a:r>
            <a:r>
              <a:rPr lang="sv-SE"/>
              <a:t> 25.</a:t>
            </a:r>
            <a:endParaRPr lang="sv-SE">
              <a:solidFill>
                <a:srgbClr val="444444"/>
              </a:solidFill>
            </a:endParaRPr>
          </a:p>
          <a:p>
            <a:pPr marL="274320" indent="-274320">
              <a:lnSpc>
                <a:spcPct val="110000"/>
              </a:lnSpc>
              <a:spcBef>
                <a:spcPts val="600"/>
              </a:spcBef>
              <a:spcAft>
                <a:spcPts val="600"/>
              </a:spcAft>
              <a:buFont typeface="Arial,Sans-Serif"/>
              <a:buChar char="•"/>
            </a:pPr>
            <a:r>
              <a:rPr lang="sv-SE" err="1"/>
              <a:t>More</a:t>
            </a:r>
            <a:r>
              <a:rPr lang="sv-SE"/>
              <a:t> </a:t>
            </a:r>
            <a:r>
              <a:rPr lang="sv-SE" err="1"/>
              <a:t>than</a:t>
            </a:r>
            <a:r>
              <a:rPr lang="sv-SE"/>
              <a:t> 500 000 </a:t>
            </a:r>
            <a:r>
              <a:rPr lang="sv-SE" err="1"/>
              <a:t>individuals</a:t>
            </a:r>
            <a:r>
              <a:rPr lang="sv-SE"/>
              <a:t> </a:t>
            </a:r>
            <a:r>
              <a:rPr lang="sv-SE" err="1"/>
              <a:t>took</a:t>
            </a:r>
            <a:r>
              <a:rPr lang="sv-SE"/>
              <a:t> part in non-formal </a:t>
            </a:r>
            <a:r>
              <a:rPr lang="sv-SE" err="1"/>
              <a:t>education</a:t>
            </a:r>
            <a:r>
              <a:rPr lang="sv-SE"/>
              <a:t> </a:t>
            </a:r>
            <a:r>
              <a:rPr lang="sv-SE" err="1"/>
              <a:t>organized</a:t>
            </a:r>
            <a:r>
              <a:rPr lang="sv-SE"/>
              <a:t> by sport </a:t>
            </a:r>
            <a:r>
              <a:rPr lang="sv-SE" err="1"/>
              <a:t>clubs</a:t>
            </a:r>
            <a:endParaRPr lang="sv-SE">
              <a:ea typeface="Calibri"/>
              <a:cs typeface="Calibri"/>
            </a:endParaRPr>
          </a:p>
          <a:p>
            <a:pPr marL="274320" indent="-274320">
              <a:lnSpc>
                <a:spcPct val="110000"/>
              </a:lnSpc>
              <a:spcBef>
                <a:spcPts val="600"/>
              </a:spcBef>
              <a:spcAft>
                <a:spcPts val="600"/>
              </a:spcAft>
              <a:buFont typeface="Arial"/>
              <a:buChar char="•"/>
            </a:pPr>
            <a:r>
              <a:rPr lang="sv-SE"/>
              <a:t>8 883 sports </a:t>
            </a:r>
            <a:r>
              <a:rPr lang="sv-SE" err="1"/>
              <a:t>clubs</a:t>
            </a:r>
            <a:r>
              <a:rPr lang="sv-SE"/>
              <a:t> </a:t>
            </a:r>
            <a:r>
              <a:rPr lang="sv-SE" err="1"/>
              <a:t>were</a:t>
            </a:r>
            <a:r>
              <a:rPr lang="sv-SE"/>
              <a:t> </a:t>
            </a:r>
            <a:r>
              <a:rPr lang="sv-SE" err="1"/>
              <a:t>engaged</a:t>
            </a:r>
            <a:r>
              <a:rPr lang="sv-SE"/>
              <a:t> in </a:t>
            </a:r>
            <a:r>
              <a:rPr lang="sv-SE" err="1"/>
              <a:t>educational</a:t>
            </a:r>
            <a:r>
              <a:rPr lang="sv-SE"/>
              <a:t> </a:t>
            </a:r>
            <a:r>
              <a:rPr lang="sv-SE" err="1"/>
              <a:t>activities</a:t>
            </a:r>
            <a:endParaRPr lang="en-US">
              <a:ea typeface="Calibri"/>
              <a:cs typeface="Calibri"/>
            </a:endParaRPr>
          </a:p>
          <a:p>
            <a:pPr marL="274320" indent="-274320">
              <a:lnSpc>
                <a:spcPct val="110000"/>
              </a:lnSpc>
              <a:spcBef>
                <a:spcPts val="600"/>
              </a:spcBef>
              <a:spcAft>
                <a:spcPts val="600"/>
              </a:spcAft>
              <a:buFont typeface="Arial"/>
              <a:buChar char="•"/>
            </a:pPr>
            <a:r>
              <a:rPr lang="sv-SE" err="1"/>
              <a:t>Almost</a:t>
            </a:r>
            <a:r>
              <a:rPr lang="sv-SE"/>
              <a:t> 1,5 million (1 440 136) </a:t>
            </a:r>
            <a:r>
              <a:rPr lang="sv-SE" err="1"/>
              <a:t>hours</a:t>
            </a:r>
            <a:r>
              <a:rPr lang="sv-SE"/>
              <a:t> </a:t>
            </a:r>
            <a:r>
              <a:rPr lang="sv-SE" err="1"/>
              <a:t>of</a:t>
            </a:r>
            <a:r>
              <a:rPr lang="sv-SE"/>
              <a:t> </a:t>
            </a:r>
            <a:r>
              <a:rPr lang="sv-SE" err="1"/>
              <a:t>education</a:t>
            </a:r>
            <a:r>
              <a:rPr lang="sv-SE"/>
              <a:t> </a:t>
            </a:r>
            <a:r>
              <a:rPr lang="sv-SE" err="1"/>
              <a:t>were</a:t>
            </a:r>
            <a:r>
              <a:rPr lang="sv-SE"/>
              <a:t> </a:t>
            </a:r>
            <a:r>
              <a:rPr lang="sv-SE" err="1"/>
              <a:t>carried</a:t>
            </a:r>
            <a:r>
              <a:rPr lang="sv-SE"/>
              <a:t> </a:t>
            </a:r>
            <a:r>
              <a:rPr lang="sv-SE" err="1"/>
              <a:t>out</a:t>
            </a:r>
            <a:r>
              <a:rPr lang="sv-SE"/>
              <a:t> </a:t>
            </a:r>
            <a:r>
              <a:rPr lang="sv-SE" err="1"/>
              <a:t>through</a:t>
            </a:r>
            <a:r>
              <a:rPr lang="sv-SE"/>
              <a:t> </a:t>
            </a:r>
            <a:r>
              <a:rPr lang="sv-SE" err="1"/>
              <a:t>study</a:t>
            </a:r>
            <a:r>
              <a:rPr lang="sv-SE"/>
              <a:t> </a:t>
            </a:r>
            <a:r>
              <a:rPr lang="sv-SE" err="1"/>
              <a:t>groups</a:t>
            </a:r>
            <a:r>
              <a:rPr lang="sv-SE"/>
              <a:t>, </a:t>
            </a:r>
            <a:r>
              <a:rPr lang="sv-SE" err="1"/>
              <a:t>courses</a:t>
            </a:r>
            <a:r>
              <a:rPr lang="sv-SE"/>
              <a:t>, and process-</a:t>
            </a:r>
            <a:r>
              <a:rPr lang="sv-SE" err="1"/>
              <a:t>oriented</a:t>
            </a:r>
            <a:r>
              <a:rPr lang="sv-SE"/>
              <a:t> </a:t>
            </a:r>
            <a:r>
              <a:rPr lang="sv-SE" err="1"/>
              <a:t>work</a:t>
            </a:r>
            <a:r>
              <a:rPr lang="sv-SE"/>
              <a:t>.</a:t>
            </a:r>
            <a:endParaRPr lang="sv-SE">
              <a:ea typeface="Calibri"/>
              <a:cs typeface="Calibri"/>
            </a:endParaRPr>
          </a:p>
          <a:p>
            <a:pPr marL="274320" indent="-274320">
              <a:lnSpc>
                <a:spcPct val="110000"/>
              </a:lnSpc>
              <a:spcBef>
                <a:spcPts val="600"/>
              </a:spcBef>
              <a:spcAft>
                <a:spcPts val="600"/>
              </a:spcAft>
              <a:buFont typeface="Arial"/>
              <a:buChar char="•"/>
            </a:pPr>
            <a:endParaRPr lang="sv-SE">
              <a:ea typeface="Calibri"/>
              <a:cs typeface="Calibri"/>
            </a:endParaRPr>
          </a:p>
        </p:txBody>
      </p:sp>
      <p:sp>
        <p:nvSpPr>
          <p:cNvPr id="4" name="Slide Number Placeholder 3">
            <a:extLst>
              <a:ext uri="{FF2B5EF4-FFF2-40B4-BE49-F238E27FC236}">
                <a16:creationId xmlns:a16="http://schemas.microsoft.com/office/drawing/2014/main" id="{270CB2FF-4F77-E92A-2179-299E041727D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84929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sv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6E0F388F-BB88-1B45-5040-614C82C223F7}"/>
              </a:ext>
            </a:extLst>
          </p:cNvPr>
          <p:cNvSpPr/>
          <p:nvPr userDrawn="1"/>
        </p:nvSpPr>
        <p:spPr>
          <a:xfrm>
            <a:off x="0" y="5102942"/>
            <a:ext cx="12192000" cy="17550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p:cNvSpPr>
            <a:spLocks noGrp="1"/>
          </p:cNvSpPr>
          <p:nvPr>
            <p:ph type="ctrTitle" hasCustomPrompt="1"/>
          </p:nvPr>
        </p:nvSpPr>
        <p:spPr>
          <a:xfrm>
            <a:off x="735914" y="1477962"/>
            <a:ext cx="7442200" cy="2767484"/>
          </a:xfrm>
        </p:spPr>
        <p:txBody>
          <a:bodyPr anchor="t" anchorCtr="0"/>
          <a:lstStyle>
            <a:lvl1pPr algn="l">
              <a:defRPr sz="6500">
                <a:solidFill>
                  <a:schemeClr val="bg1"/>
                </a:solidFill>
              </a:defRPr>
            </a:lvl1pPr>
          </a:lstStyle>
          <a:p>
            <a:r>
              <a:rPr lang="sv-SE"/>
              <a:t>Klicka här för att ändra format</a:t>
            </a:r>
          </a:p>
        </p:txBody>
      </p:sp>
      <p:pic>
        <p:nvPicPr>
          <p:cNvPr id="3" name="Bild 2">
            <a:extLst>
              <a:ext uri="{FF2B5EF4-FFF2-40B4-BE49-F238E27FC236}">
                <a16:creationId xmlns:a16="http://schemas.microsoft.com/office/drawing/2014/main" id="{9ECCB4F8-EAE5-4D98-B24F-8EA181030CB7}"/>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757" r="15318" b="15695"/>
          <a:stretch/>
        </p:blipFill>
        <p:spPr>
          <a:xfrm>
            <a:off x="7584290" y="0"/>
            <a:ext cx="4607710" cy="5102942"/>
          </a:xfrm>
          <a:prstGeom prst="rect">
            <a:avLst/>
          </a:prstGeom>
        </p:spPr>
      </p:pic>
      <p:pic>
        <p:nvPicPr>
          <p:cNvPr id="8" name="Bild 7">
            <a:extLst>
              <a:ext uri="{FF2B5EF4-FFF2-40B4-BE49-F238E27FC236}">
                <a16:creationId xmlns:a16="http://schemas.microsoft.com/office/drawing/2014/main" id="{A48B88A3-19BD-466E-9E96-700B8E752F80}"/>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l="69710" b="34067"/>
          <a:stretch/>
        </p:blipFill>
        <p:spPr>
          <a:xfrm rot="10800000">
            <a:off x="9753598" y="-13061"/>
            <a:ext cx="2438402" cy="2767486"/>
          </a:xfrm>
          <a:prstGeom prst="rect">
            <a:avLst/>
          </a:prstGeom>
        </p:spPr>
      </p:pic>
      <p:pic>
        <p:nvPicPr>
          <p:cNvPr id="4" name="Bildobjekt 3">
            <a:extLst>
              <a:ext uri="{FF2B5EF4-FFF2-40B4-BE49-F238E27FC236}">
                <a16:creationId xmlns:a16="http://schemas.microsoft.com/office/drawing/2014/main" id="{E33EC803-03DC-A424-AC4F-99F23CC4D20E}"/>
              </a:ext>
            </a:extLst>
          </p:cNvPr>
          <p:cNvPicPr>
            <a:picLocks noChangeAspect="1"/>
          </p:cNvPicPr>
          <p:nvPr userDrawn="1"/>
        </p:nvPicPr>
        <p:blipFill>
          <a:blip r:embed="rId4"/>
          <a:srcRect/>
          <a:stretch/>
        </p:blipFill>
        <p:spPr>
          <a:xfrm>
            <a:off x="713590" y="5440065"/>
            <a:ext cx="1134436" cy="1064012"/>
          </a:xfrm>
          <a:prstGeom prst="rect">
            <a:avLst/>
          </a:prstGeom>
        </p:spPr>
      </p:pic>
    </p:spTree>
    <p:extLst>
      <p:ext uri="{BB962C8B-B14F-4D97-AF65-F5344CB8AC3E}">
        <p14:creationId xmlns:p14="http://schemas.microsoft.com/office/powerpoint/2010/main" val="51211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omsida">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C7C112BE-50F3-6B76-337F-EFF6BF090721}"/>
              </a:ext>
            </a:extLst>
          </p:cNvPr>
          <p:cNvPicPr>
            <a:picLocks noChangeAspect="1"/>
          </p:cNvPicPr>
          <p:nvPr userDrawn="1"/>
        </p:nvPicPr>
        <p:blipFill>
          <a:blip r:embed="rId2"/>
          <a:srcRect/>
          <a:stretch/>
        </p:blipFill>
        <p:spPr>
          <a:xfrm>
            <a:off x="420305" y="6306052"/>
            <a:ext cx="419483" cy="393442"/>
          </a:xfrm>
          <a:prstGeom prst="rect">
            <a:avLst/>
          </a:prstGeom>
        </p:spPr>
      </p:pic>
    </p:spTree>
    <p:extLst>
      <p:ext uri="{BB962C8B-B14F-4D97-AF65-F5344CB8AC3E}">
        <p14:creationId xmlns:p14="http://schemas.microsoft.com/office/powerpoint/2010/main" val="3123007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Innehåll och bild höger">
    <p:spTree>
      <p:nvGrpSpPr>
        <p:cNvPr id="1" name=""/>
        <p:cNvGrpSpPr/>
        <p:nvPr/>
      </p:nvGrpSpPr>
      <p:grpSpPr>
        <a:xfrm>
          <a:off x="0" y="0"/>
          <a:ext cx="0" cy="0"/>
          <a:chOff x="0" y="0"/>
          <a:chExt cx="0" cy="0"/>
        </a:xfrm>
      </p:grpSpPr>
      <p:sp>
        <p:nvSpPr>
          <p:cNvPr id="2" name="Rubrik 1"/>
          <p:cNvSpPr>
            <a:spLocks noGrp="1"/>
          </p:cNvSpPr>
          <p:nvPr>
            <p:ph type="title"/>
          </p:nvPr>
        </p:nvSpPr>
        <p:spPr>
          <a:xfrm>
            <a:off x="731838" y="1016000"/>
            <a:ext cx="5188245" cy="1038253"/>
          </a:xfrm>
        </p:spPr>
        <p:txBody>
          <a:bodyPr/>
          <a:lstStyle/>
          <a:p>
            <a:r>
              <a:rPr lang="sv-SE"/>
              <a:t>Klicka här för att ändra format</a:t>
            </a:r>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731838" y="2420938"/>
            <a:ext cx="5184776" cy="3924300"/>
          </a:xfrm>
        </p:spPr>
        <p:txBody>
          <a:bodyPr/>
          <a:lstStyle/>
          <a:p>
            <a:pPr lvl="0"/>
            <a:r>
              <a:rPr lang="sv-SE"/>
              <a:t>Redigera format för bakgrundstext</a:t>
            </a:r>
          </a:p>
          <a:p>
            <a:pPr lvl="1"/>
            <a:r>
              <a:rPr lang="sv-SE"/>
              <a:t>Nivå två</a:t>
            </a:r>
          </a:p>
          <a:p>
            <a:pPr lvl="2"/>
            <a:r>
              <a:rPr lang="sv-SE"/>
              <a:t>Nivå tre</a:t>
            </a:r>
          </a:p>
          <a:p>
            <a:pPr lvl="3"/>
            <a:r>
              <a:rPr lang="sv-SE"/>
              <a:t>Nivå fyra</a:t>
            </a:r>
          </a:p>
        </p:txBody>
      </p:sp>
      <p:sp>
        <p:nvSpPr>
          <p:cNvPr id="6" name="Platshållare för bild 5">
            <a:extLst>
              <a:ext uri="{FF2B5EF4-FFF2-40B4-BE49-F238E27FC236}">
                <a16:creationId xmlns:a16="http://schemas.microsoft.com/office/drawing/2014/main" id="{0091C627-AF69-4108-A4C8-11AD5D161494}"/>
              </a:ext>
            </a:extLst>
          </p:cNvPr>
          <p:cNvSpPr>
            <a:spLocks noGrp="1"/>
          </p:cNvSpPr>
          <p:nvPr>
            <p:ph type="pic" sz="quarter" idx="10"/>
          </p:nvPr>
        </p:nvSpPr>
        <p:spPr>
          <a:xfrm>
            <a:off x="6275387" y="1016001"/>
            <a:ext cx="5689601" cy="5329238"/>
          </a:xfrm>
        </p:spPr>
        <p:txBody>
          <a:bodyPr anchor="ctr" anchorCtr="0"/>
          <a:lstStyle>
            <a:lvl1pPr marL="0" indent="0" algn="ctr">
              <a:buNone/>
              <a:defRPr sz="1600"/>
            </a:lvl1pPr>
          </a:lstStyle>
          <a:p>
            <a:r>
              <a:rPr lang="sv-SE"/>
              <a:t>Klicka på ikonen för att lägga till en bild</a:t>
            </a:r>
          </a:p>
        </p:txBody>
      </p:sp>
    </p:spTree>
    <p:extLst>
      <p:ext uri="{BB962C8B-B14F-4D97-AF65-F5344CB8AC3E}">
        <p14:creationId xmlns:p14="http://schemas.microsoft.com/office/powerpoint/2010/main" val="306589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6725"/>
            <a:ext cx="10069200" cy="4032000"/>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176469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om">
    <p:bg>
      <p:bgPr>
        <a:solidFill>
          <a:schemeClr val="bg1"/>
        </a:solidFill>
        <a:effectLst/>
      </p:bgPr>
    </p:bg>
    <p:spTree>
      <p:nvGrpSpPr>
        <p:cNvPr id="1" name=""/>
        <p:cNvGrpSpPr/>
        <p:nvPr/>
      </p:nvGrpSpPr>
      <p:grpSpPr>
        <a:xfrm>
          <a:off x="0" y="0"/>
          <a:ext cx="0" cy="0"/>
          <a:chOff x="0" y="0"/>
          <a:chExt cx="0" cy="0"/>
        </a:xfrm>
      </p:grpSpPr>
      <p:grpSp>
        <p:nvGrpSpPr>
          <p:cNvPr id="3" name="Bild 1">
            <a:extLst>
              <a:ext uri="{FF2B5EF4-FFF2-40B4-BE49-F238E27FC236}">
                <a16:creationId xmlns:a16="http://schemas.microsoft.com/office/drawing/2014/main" id="{9E1B81BA-B543-4DA0-8B84-B38FE6C84283}"/>
              </a:ext>
            </a:extLst>
          </p:cNvPr>
          <p:cNvGrpSpPr/>
          <p:nvPr userDrawn="1"/>
        </p:nvGrpSpPr>
        <p:grpSpPr>
          <a:xfrm>
            <a:off x="-479437" y="1371600"/>
            <a:ext cx="14494336" cy="4470400"/>
            <a:chOff x="2590800" y="2347912"/>
            <a:chExt cx="7010400" cy="2162175"/>
          </a:xfrm>
        </p:grpSpPr>
        <p:sp>
          <p:nvSpPr>
            <p:cNvPr id="4" name="Frihandsfigur: Form 3">
              <a:extLst>
                <a:ext uri="{FF2B5EF4-FFF2-40B4-BE49-F238E27FC236}">
                  <a16:creationId xmlns:a16="http://schemas.microsoft.com/office/drawing/2014/main" id="{0C5DCC36-516D-43DE-BDDF-B0B640C92A27}"/>
                </a:ext>
              </a:extLst>
            </p:cNvPr>
            <p:cNvSpPr/>
            <p:nvPr/>
          </p:nvSpPr>
          <p:spPr>
            <a:xfrm>
              <a:off x="7679293" y="3425428"/>
              <a:ext cx="1924050" cy="9525"/>
            </a:xfrm>
            <a:custGeom>
              <a:avLst/>
              <a:gdLst>
                <a:gd name="connsiteX0" fmla="*/ 3572 w 1924050"/>
                <a:gd name="connsiteY0" fmla="*/ 4524 h 0"/>
                <a:gd name="connsiteX1" fmla="*/ 1921907 w 1924050"/>
                <a:gd name="connsiteY1" fmla="*/ 3572 h 0"/>
              </a:gdLst>
              <a:ahLst/>
              <a:cxnLst>
                <a:cxn ang="0">
                  <a:pos x="connsiteX0" y="connsiteY0"/>
                </a:cxn>
                <a:cxn ang="0">
                  <a:pos x="connsiteX1" y="connsiteY1"/>
                </a:cxn>
              </a:cxnLst>
              <a:rect l="l" t="t" r="r" b="b"/>
              <a:pathLst>
                <a:path w="1924050">
                  <a:moveTo>
                    <a:pt x="3572" y="4524"/>
                  </a:moveTo>
                  <a:lnTo>
                    <a:pt x="1921907" y="3572"/>
                  </a:lnTo>
                </a:path>
              </a:pathLst>
            </a:custGeom>
            <a:ln w="12700" cap="flat">
              <a:solidFill>
                <a:schemeClr val="bg1"/>
              </a:solidFill>
              <a:prstDash val="solid"/>
              <a:miter/>
            </a:ln>
          </p:spPr>
          <p:txBody>
            <a:bodyPr rtlCol="0" anchor="ctr"/>
            <a:lstStyle/>
            <a:p>
              <a:endParaRPr lang="sv-SE"/>
            </a:p>
          </p:txBody>
        </p:sp>
        <p:sp>
          <p:nvSpPr>
            <p:cNvPr id="5" name="Frihandsfigur: Form 4">
              <a:extLst>
                <a:ext uri="{FF2B5EF4-FFF2-40B4-BE49-F238E27FC236}">
                  <a16:creationId xmlns:a16="http://schemas.microsoft.com/office/drawing/2014/main" id="{60B7B1C2-53A5-4C78-8779-05CFD9798B01}"/>
                </a:ext>
              </a:extLst>
            </p:cNvPr>
            <p:cNvSpPr/>
            <p:nvPr/>
          </p:nvSpPr>
          <p:spPr>
            <a:xfrm>
              <a:off x="2587228" y="3426380"/>
              <a:ext cx="4495800" cy="9525"/>
            </a:xfrm>
            <a:custGeom>
              <a:avLst/>
              <a:gdLst>
                <a:gd name="connsiteX0" fmla="*/ 3572 w 4495800"/>
                <a:gd name="connsiteY0" fmla="*/ 3572 h 0"/>
                <a:gd name="connsiteX1" fmla="*/ 4501277 w 4495800"/>
                <a:gd name="connsiteY1" fmla="*/ 3572 h 0"/>
              </a:gdLst>
              <a:ahLst/>
              <a:cxnLst>
                <a:cxn ang="0">
                  <a:pos x="connsiteX0" y="connsiteY0"/>
                </a:cxn>
                <a:cxn ang="0">
                  <a:pos x="connsiteX1" y="connsiteY1"/>
                </a:cxn>
              </a:cxnLst>
              <a:rect l="l" t="t" r="r" b="b"/>
              <a:pathLst>
                <a:path w="4495800">
                  <a:moveTo>
                    <a:pt x="3572" y="3572"/>
                  </a:moveTo>
                  <a:lnTo>
                    <a:pt x="4501277" y="3572"/>
                  </a:lnTo>
                </a:path>
              </a:pathLst>
            </a:custGeom>
            <a:ln w="12700" cap="flat">
              <a:solidFill>
                <a:schemeClr val="bg1"/>
              </a:solidFill>
              <a:prstDash val="solid"/>
              <a:miter/>
            </a:ln>
          </p:spPr>
          <p:txBody>
            <a:bodyPr rtlCol="0" anchor="ctr"/>
            <a:lstStyle/>
            <a:p>
              <a:endParaRPr lang="sv-SE"/>
            </a:p>
          </p:txBody>
        </p:sp>
        <p:sp>
          <p:nvSpPr>
            <p:cNvPr id="6" name="Frihandsfigur: Form 5">
              <a:extLst>
                <a:ext uri="{FF2B5EF4-FFF2-40B4-BE49-F238E27FC236}">
                  <a16:creationId xmlns:a16="http://schemas.microsoft.com/office/drawing/2014/main" id="{B3AC9744-D640-4B8C-9B79-C9C2A893ACE7}"/>
                </a:ext>
              </a:extLst>
            </p:cNvPr>
            <p:cNvSpPr/>
            <p:nvPr/>
          </p:nvSpPr>
          <p:spPr>
            <a:xfrm>
              <a:off x="6301978" y="2346245"/>
              <a:ext cx="2162175" cy="2162175"/>
            </a:xfrm>
            <a:custGeom>
              <a:avLst/>
              <a:gdLst>
                <a:gd name="connsiteX0" fmla="*/ 2163842 w 2162175"/>
                <a:gd name="connsiteY0" fmla="*/ 1083707 h 2162175"/>
                <a:gd name="connsiteX1" fmla="*/ 1083707 w 2162175"/>
                <a:gd name="connsiteY1" fmla="*/ 2163842 h 2162175"/>
                <a:gd name="connsiteX2" fmla="*/ 3572 w 2162175"/>
                <a:gd name="connsiteY2" fmla="*/ 1083707 h 2162175"/>
                <a:gd name="connsiteX3" fmla="*/ 1083707 w 2162175"/>
                <a:gd name="connsiteY3" fmla="*/ 3572 h 2162175"/>
                <a:gd name="connsiteX4" fmla="*/ 2163842 w 2162175"/>
                <a:gd name="connsiteY4" fmla="*/ 1083707 h 2162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2175" h="2162175">
                  <a:moveTo>
                    <a:pt x="2163842" y="1083707"/>
                  </a:moveTo>
                  <a:cubicBezTo>
                    <a:pt x="2163842" y="1680249"/>
                    <a:pt x="1680249" y="2163842"/>
                    <a:pt x="1083707" y="2163842"/>
                  </a:cubicBezTo>
                  <a:cubicBezTo>
                    <a:pt x="487165" y="2163842"/>
                    <a:pt x="3572" y="1680249"/>
                    <a:pt x="3572" y="1083707"/>
                  </a:cubicBezTo>
                  <a:cubicBezTo>
                    <a:pt x="3572" y="487165"/>
                    <a:pt x="487165" y="3572"/>
                    <a:pt x="1083707" y="3572"/>
                  </a:cubicBezTo>
                  <a:cubicBezTo>
                    <a:pt x="1680249" y="3572"/>
                    <a:pt x="2163842" y="487165"/>
                    <a:pt x="2163842" y="1083707"/>
                  </a:cubicBezTo>
                  <a:close/>
                </a:path>
              </a:pathLst>
            </a:custGeom>
            <a:noFill/>
            <a:ln w="12700" cap="flat">
              <a:solidFill>
                <a:schemeClr val="bg1"/>
              </a:solidFill>
              <a:prstDash val="solid"/>
              <a:miter/>
            </a:ln>
          </p:spPr>
          <p:txBody>
            <a:bodyPr rtlCol="0" anchor="ctr"/>
            <a:lstStyle/>
            <a:p>
              <a:endParaRPr lang="sv-SE"/>
            </a:p>
          </p:txBody>
        </p:sp>
        <p:sp>
          <p:nvSpPr>
            <p:cNvPr id="7" name="Frihandsfigur: Form 6">
              <a:extLst>
                <a:ext uri="{FF2B5EF4-FFF2-40B4-BE49-F238E27FC236}">
                  <a16:creationId xmlns:a16="http://schemas.microsoft.com/office/drawing/2014/main" id="{C274688F-2FFF-41F0-A446-0C330C50AA65}"/>
                </a:ext>
              </a:extLst>
            </p:cNvPr>
            <p:cNvSpPr/>
            <p:nvPr/>
          </p:nvSpPr>
          <p:spPr>
            <a:xfrm>
              <a:off x="7084933" y="3129200"/>
              <a:ext cx="600075" cy="600075"/>
            </a:xfrm>
            <a:custGeom>
              <a:avLst/>
              <a:gdLst>
                <a:gd name="connsiteX0" fmla="*/ 597932 w 600075"/>
                <a:gd name="connsiteY0" fmla="*/ 300752 h 600075"/>
                <a:gd name="connsiteX1" fmla="*/ 300752 w 600075"/>
                <a:gd name="connsiteY1" fmla="*/ 597932 h 600075"/>
                <a:gd name="connsiteX2" fmla="*/ 3571 w 600075"/>
                <a:gd name="connsiteY2" fmla="*/ 300752 h 600075"/>
                <a:gd name="connsiteX3" fmla="*/ 300752 w 600075"/>
                <a:gd name="connsiteY3" fmla="*/ 3572 h 600075"/>
                <a:gd name="connsiteX4" fmla="*/ 597932 w 600075"/>
                <a:gd name="connsiteY4" fmla="*/ 300752 h 600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5" h="600075">
                  <a:moveTo>
                    <a:pt x="597932" y="300752"/>
                  </a:moveTo>
                  <a:cubicBezTo>
                    <a:pt x="597932" y="464880"/>
                    <a:pt x="464880" y="597932"/>
                    <a:pt x="300752" y="597932"/>
                  </a:cubicBezTo>
                  <a:cubicBezTo>
                    <a:pt x="136623" y="597932"/>
                    <a:pt x="3571" y="464880"/>
                    <a:pt x="3571" y="300752"/>
                  </a:cubicBezTo>
                  <a:cubicBezTo>
                    <a:pt x="3571" y="136624"/>
                    <a:pt x="136623" y="3572"/>
                    <a:pt x="300752" y="3572"/>
                  </a:cubicBezTo>
                  <a:cubicBezTo>
                    <a:pt x="464879" y="3572"/>
                    <a:pt x="597932" y="136624"/>
                    <a:pt x="597932" y="300752"/>
                  </a:cubicBezTo>
                  <a:close/>
                </a:path>
              </a:pathLst>
            </a:custGeom>
            <a:noFill/>
            <a:ln w="12700" cap="flat">
              <a:solidFill>
                <a:schemeClr val="bg1"/>
              </a:solidFill>
              <a:prstDash val="solid"/>
              <a:miter/>
            </a:ln>
          </p:spPr>
          <p:txBody>
            <a:bodyPr rtlCol="0" anchor="ctr"/>
            <a:lstStyle/>
            <a:p>
              <a:endParaRPr lang="sv-SE"/>
            </a:p>
          </p:txBody>
        </p:sp>
        <p:sp>
          <p:nvSpPr>
            <p:cNvPr id="8" name="Frihandsfigur: Form 7">
              <a:extLst>
                <a:ext uri="{FF2B5EF4-FFF2-40B4-BE49-F238E27FC236}">
                  <a16:creationId xmlns:a16="http://schemas.microsoft.com/office/drawing/2014/main" id="{F3835143-A935-4BFD-9093-146FFDBB5046}"/>
                </a:ext>
              </a:extLst>
            </p:cNvPr>
            <p:cNvSpPr/>
            <p:nvPr/>
          </p:nvSpPr>
          <p:spPr>
            <a:xfrm>
              <a:off x="7287816" y="3332083"/>
              <a:ext cx="190500" cy="190500"/>
            </a:xfrm>
            <a:custGeom>
              <a:avLst/>
              <a:gdLst>
                <a:gd name="connsiteX0" fmla="*/ 192167 w 190500"/>
                <a:gd name="connsiteY0" fmla="*/ 97869 h 190500"/>
                <a:gd name="connsiteX1" fmla="*/ 97869 w 190500"/>
                <a:gd name="connsiteY1" fmla="*/ 192167 h 190500"/>
                <a:gd name="connsiteX2" fmla="*/ 3572 w 190500"/>
                <a:gd name="connsiteY2" fmla="*/ 97869 h 190500"/>
                <a:gd name="connsiteX3" fmla="*/ 97869 w 190500"/>
                <a:gd name="connsiteY3" fmla="*/ 3572 h 190500"/>
                <a:gd name="connsiteX4" fmla="*/ 192167 w 190500"/>
                <a:gd name="connsiteY4" fmla="*/ 97869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 h="190500">
                  <a:moveTo>
                    <a:pt x="192167" y="97869"/>
                  </a:moveTo>
                  <a:cubicBezTo>
                    <a:pt x="192167" y="149948"/>
                    <a:pt x="149948" y="192167"/>
                    <a:pt x="97869" y="192167"/>
                  </a:cubicBezTo>
                  <a:cubicBezTo>
                    <a:pt x="45790" y="192167"/>
                    <a:pt x="3572" y="149948"/>
                    <a:pt x="3572" y="97869"/>
                  </a:cubicBezTo>
                  <a:cubicBezTo>
                    <a:pt x="3572" y="45790"/>
                    <a:pt x="45790" y="3572"/>
                    <a:pt x="97869" y="3572"/>
                  </a:cubicBezTo>
                  <a:cubicBezTo>
                    <a:pt x="149948" y="3572"/>
                    <a:pt x="192167" y="45790"/>
                    <a:pt x="192167" y="97869"/>
                  </a:cubicBezTo>
                  <a:close/>
                </a:path>
              </a:pathLst>
            </a:custGeom>
            <a:noFill/>
            <a:ln w="12700" cap="flat">
              <a:solidFill>
                <a:schemeClr val="bg1"/>
              </a:solidFill>
              <a:prstDash val="solid"/>
              <a:miter/>
            </a:ln>
          </p:spPr>
          <p:txBody>
            <a:bodyPr rtlCol="0" anchor="ctr"/>
            <a:lstStyle/>
            <a:p>
              <a:endParaRPr lang="sv-SE"/>
            </a:p>
          </p:txBody>
        </p:sp>
      </p:grpSp>
    </p:spTree>
    <p:extLst>
      <p:ext uri="{BB962C8B-B14F-4D97-AF65-F5344CB8AC3E}">
        <p14:creationId xmlns:p14="http://schemas.microsoft.com/office/powerpoint/2010/main" val="1282373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7F625D7-178F-461C-A05C-9B1594A7DDD0}"/>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EBBDCC7E-CDC8-48DB-BB4C-6D07F332E818}"/>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236A456A-5629-4283-BD2F-75A08424AD96}"/>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901483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Rubrik och innehåll_röd">
    <p:bg>
      <p:bgPr>
        <a:solidFill>
          <a:schemeClr val="accent5"/>
        </a:solidFill>
        <a:effectLst/>
      </p:bgPr>
    </p:bg>
    <p:spTree>
      <p:nvGrpSpPr>
        <p:cNvPr id="1" name=""/>
        <p:cNvGrpSpPr/>
        <p:nvPr/>
      </p:nvGrpSpPr>
      <p:grpSpPr>
        <a:xfrm>
          <a:off x="0" y="0"/>
          <a:ext cx="0" cy="0"/>
          <a:chOff x="0" y="0"/>
          <a:chExt cx="0" cy="0"/>
        </a:xfrm>
      </p:grpSpPr>
      <p:sp>
        <p:nvSpPr>
          <p:cNvPr id="7" name="Rubrik 6"/>
          <p:cNvSpPr>
            <a:spLocks noGrp="1"/>
          </p:cNvSpPr>
          <p:nvPr>
            <p:ph type="title" hasCustomPrompt="1"/>
          </p:nvPr>
        </p:nvSpPr>
        <p:spPr>
          <a:xfrm>
            <a:off x="728369" y="1029496"/>
            <a:ext cx="5367632" cy="1031080"/>
          </a:xfrm>
        </p:spPr>
        <p:txBody>
          <a:bodyPr anchor="b" anchorCtr="0"/>
          <a:lstStyle>
            <a:lvl1pPr>
              <a:defRPr>
                <a:solidFill>
                  <a:schemeClr val="bg1"/>
                </a:solidFill>
              </a:defRPr>
            </a:lvl1pPr>
          </a:lstStyle>
          <a:p>
            <a:r>
              <a:rPr lang="sv-SE"/>
              <a:t>Klicka här för att ändra format</a:t>
            </a:r>
          </a:p>
        </p:txBody>
      </p:sp>
      <p:sp>
        <p:nvSpPr>
          <p:cNvPr id="5" name="Platshållare för text 4">
            <a:extLst>
              <a:ext uri="{FF2B5EF4-FFF2-40B4-BE49-F238E27FC236}">
                <a16:creationId xmlns:a16="http://schemas.microsoft.com/office/drawing/2014/main" id="{ECAA6480-B03D-49A9-8911-CAB108677579}"/>
              </a:ext>
            </a:extLst>
          </p:cNvPr>
          <p:cNvSpPr>
            <a:spLocks noGrp="1"/>
          </p:cNvSpPr>
          <p:nvPr>
            <p:ph type="body" sz="quarter" idx="13"/>
          </p:nvPr>
        </p:nvSpPr>
        <p:spPr>
          <a:xfrm>
            <a:off x="725689" y="2420938"/>
            <a:ext cx="5384127" cy="3924300"/>
          </a:xfrm>
        </p:spPr>
        <p:txBody>
          <a:bodyPr/>
          <a:lstStyle>
            <a:lvl1pPr marL="0" indent="0">
              <a:buNone/>
              <a:defRPr>
                <a:solidFill>
                  <a:schemeClr val="bg1"/>
                </a:solidFill>
              </a:defRPr>
            </a:lvl1pPr>
            <a:lvl2pPr marL="44767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Redigera format för bakgrundstext</a:t>
            </a:r>
          </a:p>
        </p:txBody>
      </p:sp>
      <p:grpSp>
        <p:nvGrpSpPr>
          <p:cNvPr id="44" name="Bild 42">
            <a:extLst>
              <a:ext uri="{FF2B5EF4-FFF2-40B4-BE49-F238E27FC236}">
                <a16:creationId xmlns:a16="http://schemas.microsoft.com/office/drawing/2014/main" id="{6ACE637D-AFF5-401A-981F-95E12EA868E8}"/>
              </a:ext>
            </a:extLst>
          </p:cNvPr>
          <p:cNvGrpSpPr/>
          <p:nvPr/>
        </p:nvGrpSpPr>
        <p:grpSpPr>
          <a:xfrm rot="5400000">
            <a:off x="7254071" y="-95249"/>
            <a:ext cx="6975869" cy="6975869"/>
            <a:chOff x="5081587" y="2414587"/>
            <a:chExt cx="2028825" cy="2028825"/>
          </a:xfrm>
        </p:grpSpPr>
        <p:sp>
          <p:nvSpPr>
            <p:cNvPr id="45" name="Frihandsfigur: Form 44">
              <a:extLst>
                <a:ext uri="{FF2B5EF4-FFF2-40B4-BE49-F238E27FC236}">
                  <a16:creationId xmlns:a16="http://schemas.microsoft.com/office/drawing/2014/main" id="{19BA5273-21D4-47C1-99E1-12517DB3D732}"/>
                </a:ext>
              </a:extLst>
            </p:cNvPr>
            <p:cNvSpPr/>
            <p:nvPr/>
          </p:nvSpPr>
          <p:spPr>
            <a:xfrm>
              <a:off x="5078015" y="2411015"/>
              <a:ext cx="2028825" cy="2028825"/>
            </a:xfrm>
            <a:custGeom>
              <a:avLst/>
              <a:gdLst>
                <a:gd name="connsiteX0" fmla="*/ 2028587 w 2028825"/>
                <a:gd name="connsiteY0" fmla="*/ 3572 h 2028825"/>
                <a:gd name="connsiteX1" fmla="*/ 3572 w 2028825"/>
                <a:gd name="connsiteY1" fmla="*/ 2028587 h 2028825"/>
              </a:gdLst>
              <a:ahLst/>
              <a:cxnLst>
                <a:cxn ang="0">
                  <a:pos x="connsiteX0" y="connsiteY0"/>
                </a:cxn>
                <a:cxn ang="0">
                  <a:pos x="connsiteX1" y="connsiteY1"/>
                </a:cxn>
              </a:cxnLst>
              <a:rect l="l" t="t" r="r" b="b"/>
              <a:pathLst>
                <a:path w="2028825" h="2028825">
                  <a:moveTo>
                    <a:pt x="2028587" y="3572"/>
                  </a:moveTo>
                  <a:cubicBezTo>
                    <a:pt x="2028587" y="1121807"/>
                    <a:pt x="1121807" y="2028587"/>
                    <a:pt x="3572" y="2028587"/>
                  </a:cubicBezTo>
                </a:path>
              </a:pathLst>
            </a:custGeom>
            <a:noFill/>
            <a:ln w="12700" cap="flat">
              <a:solidFill>
                <a:schemeClr val="bg1"/>
              </a:solidFill>
              <a:prstDash val="solid"/>
              <a:miter/>
            </a:ln>
          </p:spPr>
          <p:txBody>
            <a:bodyPr rtlCol="0" anchor="ctr"/>
            <a:lstStyle/>
            <a:p>
              <a:endParaRPr lang="sv-SE"/>
            </a:p>
          </p:txBody>
        </p:sp>
        <p:sp>
          <p:nvSpPr>
            <p:cNvPr id="46" name="Frihandsfigur: Form 45">
              <a:extLst>
                <a:ext uri="{FF2B5EF4-FFF2-40B4-BE49-F238E27FC236}">
                  <a16:creationId xmlns:a16="http://schemas.microsoft.com/office/drawing/2014/main" id="{960F8A23-01A8-4402-9C15-38B9525442AE}"/>
                </a:ext>
              </a:extLst>
            </p:cNvPr>
            <p:cNvSpPr/>
            <p:nvPr/>
          </p:nvSpPr>
          <p:spPr>
            <a:xfrm>
              <a:off x="5078015" y="2411015"/>
              <a:ext cx="1762125" cy="1762125"/>
            </a:xfrm>
            <a:custGeom>
              <a:avLst/>
              <a:gdLst>
                <a:gd name="connsiteX0" fmla="*/ 1759029 w 1762125"/>
                <a:gd name="connsiteY0" fmla="*/ 3572 h 1762125"/>
                <a:gd name="connsiteX1" fmla="*/ 3572 w 1762125"/>
                <a:gd name="connsiteY1" fmla="*/ 1759029 h 1762125"/>
              </a:gdLst>
              <a:ahLst/>
              <a:cxnLst>
                <a:cxn ang="0">
                  <a:pos x="connsiteX0" y="connsiteY0"/>
                </a:cxn>
                <a:cxn ang="0">
                  <a:pos x="connsiteX1" y="connsiteY1"/>
                </a:cxn>
              </a:cxnLst>
              <a:rect l="l" t="t" r="r" b="b"/>
              <a:pathLst>
                <a:path w="1762125" h="1762125">
                  <a:moveTo>
                    <a:pt x="1759029" y="3572"/>
                  </a:moveTo>
                  <a:cubicBezTo>
                    <a:pt x="1759029" y="973217"/>
                    <a:pt x="973217" y="1759029"/>
                    <a:pt x="3572" y="1759029"/>
                  </a:cubicBezTo>
                </a:path>
              </a:pathLst>
            </a:custGeom>
            <a:noFill/>
            <a:ln w="12700" cap="flat">
              <a:solidFill>
                <a:schemeClr val="bg1"/>
              </a:solidFill>
              <a:prstDash val="solid"/>
              <a:miter/>
            </a:ln>
          </p:spPr>
          <p:txBody>
            <a:bodyPr rtlCol="0" anchor="ctr"/>
            <a:lstStyle/>
            <a:p>
              <a:endParaRPr lang="sv-SE"/>
            </a:p>
          </p:txBody>
        </p:sp>
        <p:sp>
          <p:nvSpPr>
            <p:cNvPr id="47" name="Frihandsfigur: Form 46">
              <a:extLst>
                <a:ext uri="{FF2B5EF4-FFF2-40B4-BE49-F238E27FC236}">
                  <a16:creationId xmlns:a16="http://schemas.microsoft.com/office/drawing/2014/main" id="{7AB467DA-A527-4D73-9207-EDBA1D470275}"/>
                </a:ext>
              </a:extLst>
            </p:cNvPr>
            <p:cNvSpPr/>
            <p:nvPr/>
          </p:nvSpPr>
          <p:spPr>
            <a:xfrm>
              <a:off x="5078015" y="2411015"/>
              <a:ext cx="1485900" cy="1485900"/>
            </a:xfrm>
            <a:custGeom>
              <a:avLst/>
              <a:gdLst>
                <a:gd name="connsiteX0" fmla="*/ 1488519 w 1485900"/>
                <a:gd name="connsiteY0" fmla="*/ 3572 h 1485900"/>
                <a:gd name="connsiteX1" fmla="*/ 3572 w 1485900"/>
                <a:gd name="connsiteY1" fmla="*/ 1488519 h 1485900"/>
              </a:gdLst>
              <a:ahLst/>
              <a:cxnLst>
                <a:cxn ang="0">
                  <a:pos x="connsiteX0" y="connsiteY0"/>
                </a:cxn>
                <a:cxn ang="0">
                  <a:pos x="connsiteX1" y="connsiteY1"/>
                </a:cxn>
              </a:cxnLst>
              <a:rect l="l" t="t" r="r" b="b"/>
              <a:pathLst>
                <a:path w="1485900" h="1485900">
                  <a:moveTo>
                    <a:pt x="1488519" y="3572"/>
                  </a:moveTo>
                  <a:cubicBezTo>
                    <a:pt x="1488519" y="823674"/>
                    <a:pt x="823674" y="1488519"/>
                    <a:pt x="3572" y="1488519"/>
                  </a:cubicBezTo>
                </a:path>
              </a:pathLst>
            </a:custGeom>
            <a:noFill/>
            <a:ln w="12700" cap="flat">
              <a:solidFill>
                <a:schemeClr val="bg1"/>
              </a:solidFill>
              <a:prstDash val="solid"/>
              <a:miter/>
            </a:ln>
          </p:spPr>
          <p:txBody>
            <a:bodyPr rtlCol="0" anchor="ctr"/>
            <a:lstStyle/>
            <a:p>
              <a:endParaRPr lang="sv-SE"/>
            </a:p>
          </p:txBody>
        </p:sp>
        <p:sp>
          <p:nvSpPr>
            <p:cNvPr id="48" name="Frihandsfigur: Form 47">
              <a:extLst>
                <a:ext uri="{FF2B5EF4-FFF2-40B4-BE49-F238E27FC236}">
                  <a16:creationId xmlns:a16="http://schemas.microsoft.com/office/drawing/2014/main" id="{BDC43072-020B-4EE1-BA96-0101B202C02B}"/>
                </a:ext>
              </a:extLst>
            </p:cNvPr>
            <p:cNvSpPr/>
            <p:nvPr/>
          </p:nvSpPr>
          <p:spPr>
            <a:xfrm>
              <a:off x="5078015" y="2411015"/>
              <a:ext cx="1219200" cy="1219200"/>
            </a:xfrm>
            <a:custGeom>
              <a:avLst/>
              <a:gdLst>
                <a:gd name="connsiteX0" fmla="*/ 1218962 w 1219200"/>
                <a:gd name="connsiteY0" fmla="*/ 3572 h 1219200"/>
                <a:gd name="connsiteX1" fmla="*/ 3572 w 1219200"/>
                <a:gd name="connsiteY1" fmla="*/ 1218962 h 1219200"/>
              </a:gdLst>
              <a:ahLst/>
              <a:cxnLst>
                <a:cxn ang="0">
                  <a:pos x="connsiteX0" y="connsiteY0"/>
                </a:cxn>
                <a:cxn ang="0">
                  <a:pos x="connsiteX1" y="connsiteY1"/>
                </a:cxn>
              </a:cxnLst>
              <a:rect l="l" t="t" r="r" b="b"/>
              <a:pathLst>
                <a:path w="1219200" h="1219200">
                  <a:moveTo>
                    <a:pt x="1218962" y="3572"/>
                  </a:moveTo>
                  <a:cubicBezTo>
                    <a:pt x="1218962" y="674132"/>
                    <a:pt x="675084" y="1218962"/>
                    <a:pt x="3572" y="1218962"/>
                  </a:cubicBezTo>
                </a:path>
              </a:pathLst>
            </a:custGeom>
            <a:noFill/>
            <a:ln w="12700" cap="flat">
              <a:solidFill>
                <a:schemeClr val="bg1"/>
              </a:solidFill>
              <a:prstDash val="solid"/>
              <a:miter/>
            </a:ln>
          </p:spPr>
          <p:txBody>
            <a:bodyPr rtlCol="0" anchor="ctr"/>
            <a:lstStyle/>
            <a:p>
              <a:endParaRPr lang="sv-SE"/>
            </a:p>
          </p:txBody>
        </p:sp>
        <p:sp>
          <p:nvSpPr>
            <p:cNvPr id="49" name="Frihandsfigur: Form 48">
              <a:extLst>
                <a:ext uri="{FF2B5EF4-FFF2-40B4-BE49-F238E27FC236}">
                  <a16:creationId xmlns:a16="http://schemas.microsoft.com/office/drawing/2014/main" id="{038C6A3C-B7F9-46D3-AF5A-03B691D5DD41}"/>
                </a:ext>
              </a:extLst>
            </p:cNvPr>
            <p:cNvSpPr/>
            <p:nvPr/>
          </p:nvSpPr>
          <p:spPr>
            <a:xfrm>
              <a:off x="5078015" y="2411015"/>
              <a:ext cx="942975" cy="942975"/>
            </a:xfrm>
            <a:custGeom>
              <a:avLst/>
              <a:gdLst>
                <a:gd name="connsiteX0" fmla="*/ 948452 w 942975"/>
                <a:gd name="connsiteY0" fmla="*/ 3572 h 942975"/>
                <a:gd name="connsiteX1" fmla="*/ 3572 w 942975"/>
                <a:gd name="connsiteY1" fmla="*/ 948452 h 942975"/>
              </a:gdLst>
              <a:ahLst/>
              <a:cxnLst>
                <a:cxn ang="0">
                  <a:pos x="connsiteX0" y="connsiteY0"/>
                </a:cxn>
                <a:cxn ang="0">
                  <a:pos x="connsiteX1" y="connsiteY1"/>
                </a:cxn>
              </a:cxnLst>
              <a:rect l="l" t="t" r="r" b="b"/>
              <a:pathLst>
                <a:path w="942975" h="942975">
                  <a:moveTo>
                    <a:pt x="948452" y="3572"/>
                  </a:moveTo>
                  <a:cubicBezTo>
                    <a:pt x="948452" y="525542"/>
                    <a:pt x="525542" y="948452"/>
                    <a:pt x="3572" y="948452"/>
                  </a:cubicBezTo>
                </a:path>
              </a:pathLst>
            </a:custGeom>
            <a:noFill/>
            <a:ln w="12700" cap="flat">
              <a:solidFill>
                <a:schemeClr val="bg1"/>
              </a:solidFill>
              <a:prstDash val="solid"/>
              <a:miter/>
            </a:ln>
          </p:spPr>
          <p:txBody>
            <a:bodyPr rtlCol="0" anchor="ctr"/>
            <a:lstStyle/>
            <a:p>
              <a:endParaRPr lang="sv-SE"/>
            </a:p>
          </p:txBody>
        </p:sp>
        <p:sp>
          <p:nvSpPr>
            <p:cNvPr id="50" name="Frihandsfigur: Form 49">
              <a:extLst>
                <a:ext uri="{FF2B5EF4-FFF2-40B4-BE49-F238E27FC236}">
                  <a16:creationId xmlns:a16="http://schemas.microsoft.com/office/drawing/2014/main" id="{08DE4A73-31F1-4134-ACB6-83CBB2FF5DB2}"/>
                </a:ext>
              </a:extLst>
            </p:cNvPr>
            <p:cNvSpPr/>
            <p:nvPr/>
          </p:nvSpPr>
          <p:spPr>
            <a:xfrm>
              <a:off x="5078015" y="2411015"/>
              <a:ext cx="676275" cy="676275"/>
            </a:xfrm>
            <a:custGeom>
              <a:avLst/>
              <a:gdLst>
                <a:gd name="connsiteX0" fmla="*/ 678894 w 676275"/>
                <a:gd name="connsiteY0" fmla="*/ 3572 h 676275"/>
                <a:gd name="connsiteX1" fmla="*/ 3572 w 676275"/>
                <a:gd name="connsiteY1" fmla="*/ 678894 h 676275"/>
              </a:gdLst>
              <a:ahLst/>
              <a:cxnLst>
                <a:cxn ang="0">
                  <a:pos x="connsiteX0" y="connsiteY0"/>
                </a:cxn>
                <a:cxn ang="0">
                  <a:pos x="connsiteX1" y="connsiteY1"/>
                </a:cxn>
              </a:cxnLst>
              <a:rect l="l" t="t" r="r" b="b"/>
              <a:pathLst>
                <a:path w="676275" h="676275">
                  <a:moveTo>
                    <a:pt x="678894" y="3572"/>
                  </a:moveTo>
                  <a:cubicBezTo>
                    <a:pt x="678894" y="375999"/>
                    <a:pt x="376952" y="678894"/>
                    <a:pt x="3572" y="678894"/>
                  </a:cubicBezTo>
                </a:path>
              </a:pathLst>
            </a:custGeom>
            <a:noFill/>
            <a:ln w="12700" cap="flat">
              <a:solidFill>
                <a:schemeClr val="bg1"/>
              </a:solidFill>
              <a:prstDash val="solid"/>
              <a:miter/>
            </a:ln>
          </p:spPr>
          <p:txBody>
            <a:bodyPr rtlCol="0" anchor="ctr"/>
            <a:lstStyle/>
            <a:p>
              <a:endParaRPr lang="sv-SE"/>
            </a:p>
          </p:txBody>
        </p:sp>
        <p:sp>
          <p:nvSpPr>
            <p:cNvPr id="51" name="Frihandsfigur: Form 50">
              <a:extLst>
                <a:ext uri="{FF2B5EF4-FFF2-40B4-BE49-F238E27FC236}">
                  <a16:creationId xmlns:a16="http://schemas.microsoft.com/office/drawing/2014/main" id="{5020F4F2-57EF-4B4D-A0D7-8EC05643CD6C}"/>
                </a:ext>
              </a:extLst>
            </p:cNvPr>
            <p:cNvSpPr/>
            <p:nvPr/>
          </p:nvSpPr>
          <p:spPr>
            <a:xfrm>
              <a:off x="5078015" y="2411015"/>
              <a:ext cx="409575" cy="409575"/>
            </a:xfrm>
            <a:custGeom>
              <a:avLst/>
              <a:gdLst>
                <a:gd name="connsiteX0" fmla="*/ 408384 w 409575"/>
                <a:gd name="connsiteY0" fmla="*/ 3572 h 409575"/>
                <a:gd name="connsiteX1" fmla="*/ 3572 w 409575"/>
                <a:gd name="connsiteY1" fmla="*/ 408384 h 409575"/>
              </a:gdLst>
              <a:ahLst/>
              <a:cxnLst>
                <a:cxn ang="0">
                  <a:pos x="connsiteX0" y="connsiteY0"/>
                </a:cxn>
                <a:cxn ang="0">
                  <a:pos x="connsiteX1" y="connsiteY1"/>
                </a:cxn>
              </a:cxnLst>
              <a:rect l="l" t="t" r="r" b="b"/>
              <a:pathLst>
                <a:path w="409575" h="409575">
                  <a:moveTo>
                    <a:pt x="408384" y="3572"/>
                  </a:moveTo>
                  <a:cubicBezTo>
                    <a:pt x="408384" y="227409"/>
                    <a:pt x="227409" y="408384"/>
                    <a:pt x="3572" y="408384"/>
                  </a:cubicBezTo>
                </a:path>
              </a:pathLst>
            </a:custGeom>
            <a:noFill/>
            <a:ln w="12700" cap="flat">
              <a:solidFill>
                <a:schemeClr val="bg1"/>
              </a:solidFill>
              <a:prstDash val="solid"/>
              <a:miter/>
            </a:ln>
          </p:spPr>
          <p:txBody>
            <a:bodyPr rtlCol="0" anchor="ctr"/>
            <a:lstStyle/>
            <a:p>
              <a:endParaRPr lang="sv-SE"/>
            </a:p>
          </p:txBody>
        </p:sp>
      </p:grpSp>
      <p:grpSp>
        <p:nvGrpSpPr>
          <p:cNvPr id="53" name="Bild 51">
            <a:extLst>
              <a:ext uri="{FF2B5EF4-FFF2-40B4-BE49-F238E27FC236}">
                <a16:creationId xmlns:a16="http://schemas.microsoft.com/office/drawing/2014/main" id="{7EA2CC82-CE7E-4103-B011-55D8F6949A5B}"/>
              </a:ext>
            </a:extLst>
          </p:cNvPr>
          <p:cNvGrpSpPr/>
          <p:nvPr/>
        </p:nvGrpSpPr>
        <p:grpSpPr>
          <a:xfrm rot="5400000">
            <a:off x="3978411" y="2850069"/>
            <a:ext cx="13077937" cy="6818974"/>
            <a:chOff x="4205287" y="2443162"/>
            <a:chExt cx="3781425" cy="1971675"/>
          </a:xfrm>
        </p:grpSpPr>
        <p:sp>
          <p:nvSpPr>
            <p:cNvPr id="54" name="Frihandsfigur: Form 53">
              <a:extLst>
                <a:ext uri="{FF2B5EF4-FFF2-40B4-BE49-F238E27FC236}">
                  <a16:creationId xmlns:a16="http://schemas.microsoft.com/office/drawing/2014/main" id="{B0CCDD2A-A197-42F9-BBAD-207BE541C221}"/>
                </a:ext>
              </a:extLst>
            </p:cNvPr>
            <p:cNvSpPr/>
            <p:nvPr/>
          </p:nvSpPr>
          <p:spPr>
            <a:xfrm>
              <a:off x="4201715" y="4099798"/>
              <a:ext cx="3781425" cy="9525"/>
            </a:xfrm>
            <a:custGeom>
              <a:avLst/>
              <a:gdLst>
                <a:gd name="connsiteX0" fmla="*/ 3784044 w 3781425"/>
                <a:gd name="connsiteY0" fmla="*/ 3572 h 0"/>
                <a:gd name="connsiteX1" fmla="*/ 3572 w 3781425"/>
                <a:gd name="connsiteY1" fmla="*/ 3572 h 0"/>
              </a:gdLst>
              <a:ahLst/>
              <a:cxnLst>
                <a:cxn ang="0">
                  <a:pos x="connsiteX0" y="connsiteY0"/>
                </a:cxn>
                <a:cxn ang="0">
                  <a:pos x="connsiteX1" y="connsiteY1"/>
                </a:cxn>
              </a:cxnLst>
              <a:rect l="l" t="t" r="r" b="b"/>
              <a:pathLst>
                <a:path w="3781425">
                  <a:moveTo>
                    <a:pt x="3784044" y="3572"/>
                  </a:moveTo>
                  <a:lnTo>
                    <a:pt x="3572" y="3572"/>
                  </a:lnTo>
                </a:path>
              </a:pathLst>
            </a:custGeom>
            <a:ln w="12700" cap="flat">
              <a:solidFill>
                <a:schemeClr val="bg1"/>
              </a:solidFill>
              <a:prstDash val="solid"/>
              <a:miter/>
            </a:ln>
          </p:spPr>
          <p:txBody>
            <a:bodyPr rtlCol="0" anchor="ctr"/>
            <a:lstStyle/>
            <a:p>
              <a:endParaRPr lang="sv-SE"/>
            </a:p>
          </p:txBody>
        </p:sp>
        <p:sp>
          <p:nvSpPr>
            <p:cNvPr id="55" name="Frihandsfigur: Form 54">
              <a:extLst>
                <a:ext uri="{FF2B5EF4-FFF2-40B4-BE49-F238E27FC236}">
                  <a16:creationId xmlns:a16="http://schemas.microsoft.com/office/drawing/2014/main" id="{DACA401D-3681-41C6-9EA9-C9D779A9C604}"/>
                </a:ext>
              </a:extLst>
            </p:cNvPr>
            <p:cNvSpPr/>
            <p:nvPr/>
          </p:nvSpPr>
          <p:spPr>
            <a:xfrm>
              <a:off x="4201715" y="4370308"/>
              <a:ext cx="3781425" cy="9525"/>
            </a:xfrm>
            <a:custGeom>
              <a:avLst/>
              <a:gdLst>
                <a:gd name="connsiteX0" fmla="*/ 3784044 w 3781425"/>
                <a:gd name="connsiteY0" fmla="*/ 3572 h 0"/>
                <a:gd name="connsiteX1" fmla="*/ 3572 w 3781425"/>
                <a:gd name="connsiteY1" fmla="*/ 3572 h 0"/>
              </a:gdLst>
              <a:ahLst/>
              <a:cxnLst>
                <a:cxn ang="0">
                  <a:pos x="connsiteX0" y="connsiteY0"/>
                </a:cxn>
                <a:cxn ang="0">
                  <a:pos x="connsiteX1" y="connsiteY1"/>
                </a:cxn>
              </a:cxnLst>
              <a:rect l="l" t="t" r="r" b="b"/>
              <a:pathLst>
                <a:path w="3781425">
                  <a:moveTo>
                    <a:pt x="3784044" y="3572"/>
                  </a:moveTo>
                  <a:lnTo>
                    <a:pt x="3572" y="3572"/>
                  </a:lnTo>
                </a:path>
              </a:pathLst>
            </a:custGeom>
            <a:ln w="12700" cap="flat">
              <a:solidFill>
                <a:schemeClr val="bg1"/>
              </a:solidFill>
              <a:prstDash val="solid"/>
              <a:miter/>
            </a:ln>
          </p:spPr>
          <p:txBody>
            <a:bodyPr rtlCol="0" anchor="ctr"/>
            <a:lstStyle/>
            <a:p>
              <a:endParaRPr lang="sv-SE"/>
            </a:p>
          </p:txBody>
        </p:sp>
        <p:sp>
          <p:nvSpPr>
            <p:cNvPr id="56" name="Frihandsfigur: Form 55">
              <a:extLst>
                <a:ext uri="{FF2B5EF4-FFF2-40B4-BE49-F238E27FC236}">
                  <a16:creationId xmlns:a16="http://schemas.microsoft.com/office/drawing/2014/main" id="{F7C7D91B-500C-48D1-983D-BE41DF3F4959}"/>
                </a:ext>
              </a:extLst>
            </p:cNvPr>
            <p:cNvSpPr/>
            <p:nvPr/>
          </p:nvSpPr>
          <p:spPr>
            <a:xfrm>
              <a:off x="4201715" y="3830240"/>
              <a:ext cx="3781425" cy="9525"/>
            </a:xfrm>
            <a:custGeom>
              <a:avLst/>
              <a:gdLst>
                <a:gd name="connsiteX0" fmla="*/ 3784044 w 3781425"/>
                <a:gd name="connsiteY0" fmla="*/ 3572 h 0"/>
                <a:gd name="connsiteX1" fmla="*/ 3572 w 3781425"/>
                <a:gd name="connsiteY1" fmla="*/ 3572 h 0"/>
              </a:gdLst>
              <a:ahLst/>
              <a:cxnLst>
                <a:cxn ang="0">
                  <a:pos x="connsiteX0" y="connsiteY0"/>
                </a:cxn>
                <a:cxn ang="0">
                  <a:pos x="connsiteX1" y="connsiteY1"/>
                </a:cxn>
              </a:cxnLst>
              <a:rect l="l" t="t" r="r" b="b"/>
              <a:pathLst>
                <a:path w="3781425">
                  <a:moveTo>
                    <a:pt x="3784044" y="3572"/>
                  </a:moveTo>
                  <a:lnTo>
                    <a:pt x="3572" y="3572"/>
                  </a:lnTo>
                </a:path>
              </a:pathLst>
            </a:custGeom>
            <a:ln w="12700" cap="flat">
              <a:solidFill>
                <a:schemeClr val="bg1"/>
              </a:solidFill>
              <a:prstDash val="solid"/>
              <a:miter/>
            </a:ln>
          </p:spPr>
          <p:txBody>
            <a:bodyPr rtlCol="0" anchor="ctr"/>
            <a:lstStyle/>
            <a:p>
              <a:endParaRPr lang="sv-SE"/>
            </a:p>
          </p:txBody>
        </p:sp>
        <p:sp>
          <p:nvSpPr>
            <p:cNvPr id="57" name="Frihandsfigur: Form 56">
              <a:extLst>
                <a:ext uri="{FF2B5EF4-FFF2-40B4-BE49-F238E27FC236}">
                  <a16:creationId xmlns:a16="http://schemas.microsoft.com/office/drawing/2014/main" id="{87FEC089-ADC3-4E3B-B511-A2FA1F41FB65}"/>
                </a:ext>
              </a:extLst>
            </p:cNvPr>
            <p:cNvSpPr/>
            <p:nvPr/>
          </p:nvSpPr>
          <p:spPr>
            <a:xfrm>
              <a:off x="4201715" y="3559730"/>
              <a:ext cx="3781425" cy="9525"/>
            </a:xfrm>
            <a:custGeom>
              <a:avLst/>
              <a:gdLst>
                <a:gd name="connsiteX0" fmla="*/ 3784044 w 3781425"/>
                <a:gd name="connsiteY0" fmla="*/ 3572 h 0"/>
                <a:gd name="connsiteX1" fmla="*/ 3572 w 3781425"/>
                <a:gd name="connsiteY1" fmla="*/ 3572 h 0"/>
              </a:gdLst>
              <a:ahLst/>
              <a:cxnLst>
                <a:cxn ang="0">
                  <a:pos x="connsiteX0" y="connsiteY0"/>
                </a:cxn>
                <a:cxn ang="0">
                  <a:pos x="connsiteX1" y="connsiteY1"/>
                </a:cxn>
              </a:cxnLst>
              <a:rect l="l" t="t" r="r" b="b"/>
              <a:pathLst>
                <a:path w="3781425">
                  <a:moveTo>
                    <a:pt x="3784044" y="3572"/>
                  </a:moveTo>
                  <a:lnTo>
                    <a:pt x="3572" y="3572"/>
                  </a:lnTo>
                </a:path>
              </a:pathLst>
            </a:custGeom>
            <a:ln w="12700" cap="flat">
              <a:solidFill>
                <a:schemeClr val="bg1"/>
              </a:solidFill>
              <a:prstDash val="solid"/>
              <a:miter/>
            </a:ln>
          </p:spPr>
          <p:txBody>
            <a:bodyPr rtlCol="0" anchor="ctr"/>
            <a:lstStyle/>
            <a:p>
              <a:endParaRPr lang="sv-SE"/>
            </a:p>
          </p:txBody>
        </p:sp>
        <p:sp>
          <p:nvSpPr>
            <p:cNvPr id="58" name="Frihandsfigur: Form 57">
              <a:extLst>
                <a:ext uri="{FF2B5EF4-FFF2-40B4-BE49-F238E27FC236}">
                  <a16:creationId xmlns:a16="http://schemas.microsoft.com/office/drawing/2014/main" id="{A44C6446-4492-4CA9-A075-B5F1A14446CE}"/>
                </a:ext>
              </a:extLst>
            </p:cNvPr>
            <p:cNvSpPr/>
            <p:nvPr/>
          </p:nvSpPr>
          <p:spPr>
            <a:xfrm>
              <a:off x="4201715" y="3290173"/>
              <a:ext cx="3781425" cy="9525"/>
            </a:xfrm>
            <a:custGeom>
              <a:avLst/>
              <a:gdLst>
                <a:gd name="connsiteX0" fmla="*/ 3784044 w 3781425"/>
                <a:gd name="connsiteY0" fmla="*/ 3572 h 0"/>
                <a:gd name="connsiteX1" fmla="*/ 3572 w 3781425"/>
                <a:gd name="connsiteY1" fmla="*/ 3572 h 0"/>
              </a:gdLst>
              <a:ahLst/>
              <a:cxnLst>
                <a:cxn ang="0">
                  <a:pos x="connsiteX0" y="connsiteY0"/>
                </a:cxn>
                <a:cxn ang="0">
                  <a:pos x="connsiteX1" y="connsiteY1"/>
                </a:cxn>
              </a:cxnLst>
              <a:rect l="l" t="t" r="r" b="b"/>
              <a:pathLst>
                <a:path w="3781425">
                  <a:moveTo>
                    <a:pt x="3784044" y="3572"/>
                  </a:moveTo>
                  <a:lnTo>
                    <a:pt x="3572" y="3572"/>
                  </a:lnTo>
                </a:path>
              </a:pathLst>
            </a:custGeom>
            <a:ln w="12700" cap="flat">
              <a:solidFill>
                <a:schemeClr val="bg1"/>
              </a:solidFill>
              <a:prstDash val="solid"/>
              <a:miter/>
            </a:ln>
          </p:spPr>
          <p:txBody>
            <a:bodyPr rtlCol="0" anchor="ctr"/>
            <a:lstStyle/>
            <a:p>
              <a:endParaRPr lang="sv-SE"/>
            </a:p>
          </p:txBody>
        </p:sp>
        <p:sp>
          <p:nvSpPr>
            <p:cNvPr id="59" name="Frihandsfigur: Form 58">
              <a:extLst>
                <a:ext uri="{FF2B5EF4-FFF2-40B4-BE49-F238E27FC236}">
                  <a16:creationId xmlns:a16="http://schemas.microsoft.com/office/drawing/2014/main" id="{FA6A5D84-B2AB-4AED-B690-9937717BB071}"/>
                </a:ext>
              </a:extLst>
            </p:cNvPr>
            <p:cNvSpPr/>
            <p:nvPr/>
          </p:nvSpPr>
          <p:spPr>
            <a:xfrm>
              <a:off x="4201715" y="3019663"/>
              <a:ext cx="3781425" cy="9525"/>
            </a:xfrm>
            <a:custGeom>
              <a:avLst/>
              <a:gdLst>
                <a:gd name="connsiteX0" fmla="*/ 3784044 w 3781425"/>
                <a:gd name="connsiteY0" fmla="*/ 3572 h 0"/>
                <a:gd name="connsiteX1" fmla="*/ 3572 w 3781425"/>
                <a:gd name="connsiteY1" fmla="*/ 3572 h 0"/>
              </a:gdLst>
              <a:ahLst/>
              <a:cxnLst>
                <a:cxn ang="0">
                  <a:pos x="connsiteX0" y="connsiteY0"/>
                </a:cxn>
                <a:cxn ang="0">
                  <a:pos x="connsiteX1" y="connsiteY1"/>
                </a:cxn>
              </a:cxnLst>
              <a:rect l="l" t="t" r="r" b="b"/>
              <a:pathLst>
                <a:path w="3781425">
                  <a:moveTo>
                    <a:pt x="3784044" y="3572"/>
                  </a:moveTo>
                  <a:lnTo>
                    <a:pt x="3572" y="3572"/>
                  </a:lnTo>
                </a:path>
              </a:pathLst>
            </a:custGeom>
            <a:ln w="12700" cap="flat">
              <a:solidFill>
                <a:schemeClr val="bg1"/>
              </a:solidFill>
              <a:prstDash val="solid"/>
              <a:miter/>
            </a:ln>
          </p:spPr>
          <p:txBody>
            <a:bodyPr rtlCol="0" anchor="ctr"/>
            <a:lstStyle/>
            <a:p>
              <a:endParaRPr lang="sv-SE"/>
            </a:p>
          </p:txBody>
        </p:sp>
        <p:sp>
          <p:nvSpPr>
            <p:cNvPr id="60" name="Frihandsfigur: Form 59">
              <a:extLst>
                <a:ext uri="{FF2B5EF4-FFF2-40B4-BE49-F238E27FC236}">
                  <a16:creationId xmlns:a16="http://schemas.microsoft.com/office/drawing/2014/main" id="{D00C1C94-B051-48DA-87C8-754F88942D2B}"/>
                </a:ext>
              </a:extLst>
            </p:cNvPr>
            <p:cNvSpPr/>
            <p:nvPr/>
          </p:nvSpPr>
          <p:spPr>
            <a:xfrm>
              <a:off x="4201715" y="2750105"/>
              <a:ext cx="3781425" cy="9525"/>
            </a:xfrm>
            <a:custGeom>
              <a:avLst/>
              <a:gdLst>
                <a:gd name="connsiteX0" fmla="*/ 3784044 w 3781425"/>
                <a:gd name="connsiteY0" fmla="*/ 3572 h 0"/>
                <a:gd name="connsiteX1" fmla="*/ 3572 w 3781425"/>
                <a:gd name="connsiteY1" fmla="*/ 3572 h 0"/>
              </a:gdLst>
              <a:ahLst/>
              <a:cxnLst>
                <a:cxn ang="0">
                  <a:pos x="connsiteX0" y="connsiteY0"/>
                </a:cxn>
                <a:cxn ang="0">
                  <a:pos x="connsiteX1" y="connsiteY1"/>
                </a:cxn>
              </a:cxnLst>
              <a:rect l="l" t="t" r="r" b="b"/>
              <a:pathLst>
                <a:path w="3781425">
                  <a:moveTo>
                    <a:pt x="3784044" y="3572"/>
                  </a:moveTo>
                  <a:lnTo>
                    <a:pt x="3572" y="3572"/>
                  </a:lnTo>
                </a:path>
              </a:pathLst>
            </a:custGeom>
            <a:ln w="12700" cap="flat">
              <a:solidFill>
                <a:schemeClr val="bg1"/>
              </a:solidFill>
              <a:prstDash val="solid"/>
              <a:miter/>
            </a:ln>
          </p:spPr>
          <p:txBody>
            <a:bodyPr rtlCol="0" anchor="ctr"/>
            <a:lstStyle/>
            <a:p>
              <a:endParaRPr lang="sv-SE"/>
            </a:p>
          </p:txBody>
        </p:sp>
        <p:sp>
          <p:nvSpPr>
            <p:cNvPr id="61" name="Frihandsfigur: Form 60">
              <a:extLst>
                <a:ext uri="{FF2B5EF4-FFF2-40B4-BE49-F238E27FC236}">
                  <a16:creationId xmlns:a16="http://schemas.microsoft.com/office/drawing/2014/main" id="{8F5A80B5-7625-414C-9B2B-8EF3EF841835}"/>
                </a:ext>
              </a:extLst>
            </p:cNvPr>
            <p:cNvSpPr/>
            <p:nvPr/>
          </p:nvSpPr>
          <p:spPr>
            <a:xfrm>
              <a:off x="4201715" y="2480548"/>
              <a:ext cx="3781425" cy="9525"/>
            </a:xfrm>
            <a:custGeom>
              <a:avLst/>
              <a:gdLst>
                <a:gd name="connsiteX0" fmla="*/ 3784044 w 3781425"/>
                <a:gd name="connsiteY0" fmla="*/ 3572 h 0"/>
                <a:gd name="connsiteX1" fmla="*/ 3572 w 3781425"/>
                <a:gd name="connsiteY1" fmla="*/ 3572 h 0"/>
              </a:gdLst>
              <a:ahLst/>
              <a:cxnLst>
                <a:cxn ang="0">
                  <a:pos x="connsiteX0" y="connsiteY0"/>
                </a:cxn>
                <a:cxn ang="0">
                  <a:pos x="connsiteX1" y="connsiteY1"/>
                </a:cxn>
              </a:cxnLst>
              <a:rect l="l" t="t" r="r" b="b"/>
              <a:pathLst>
                <a:path w="3781425">
                  <a:moveTo>
                    <a:pt x="3784044" y="3572"/>
                  </a:moveTo>
                  <a:lnTo>
                    <a:pt x="3572" y="3572"/>
                  </a:lnTo>
                </a:path>
              </a:pathLst>
            </a:custGeom>
            <a:ln w="12700" cap="flat">
              <a:solidFill>
                <a:schemeClr val="bg1"/>
              </a:solidFill>
              <a:prstDash val="solid"/>
              <a:miter/>
            </a:ln>
          </p:spPr>
          <p:txBody>
            <a:bodyPr rtlCol="0" anchor="ctr"/>
            <a:lstStyle/>
            <a:p>
              <a:endParaRPr lang="sv-SE"/>
            </a:p>
          </p:txBody>
        </p:sp>
        <p:sp>
          <p:nvSpPr>
            <p:cNvPr id="62" name="Frihandsfigur: Form 61">
              <a:extLst>
                <a:ext uri="{FF2B5EF4-FFF2-40B4-BE49-F238E27FC236}">
                  <a16:creationId xmlns:a16="http://schemas.microsoft.com/office/drawing/2014/main" id="{926AFF88-22EB-4ABE-92ED-9D17305F051C}"/>
                </a:ext>
              </a:extLst>
            </p:cNvPr>
            <p:cNvSpPr/>
            <p:nvPr/>
          </p:nvSpPr>
          <p:spPr>
            <a:xfrm>
              <a:off x="7982188" y="2439590"/>
              <a:ext cx="9525" cy="85725"/>
            </a:xfrm>
            <a:custGeom>
              <a:avLst/>
              <a:gdLst>
                <a:gd name="connsiteX0" fmla="*/ 3572 w 0"/>
                <a:gd name="connsiteY0" fmla="*/ 3572 h 85725"/>
                <a:gd name="connsiteX1" fmla="*/ 3572 w 0"/>
                <a:gd name="connsiteY1" fmla="*/ 84534 h 85725"/>
              </a:gdLst>
              <a:ahLst/>
              <a:cxnLst>
                <a:cxn ang="0">
                  <a:pos x="connsiteX0" y="connsiteY0"/>
                </a:cxn>
                <a:cxn ang="0">
                  <a:pos x="connsiteX1" y="connsiteY1"/>
                </a:cxn>
              </a:cxnLst>
              <a:rect l="l" t="t" r="r" b="b"/>
              <a:pathLst>
                <a:path h="85725">
                  <a:moveTo>
                    <a:pt x="3572" y="3572"/>
                  </a:moveTo>
                  <a:lnTo>
                    <a:pt x="3572" y="84534"/>
                  </a:lnTo>
                </a:path>
              </a:pathLst>
            </a:custGeom>
            <a:ln w="12700" cap="flat">
              <a:solidFill>
                <a:schemeClr val="bg1"/>
              </a:solidFill>
              <a:prstDash val="solid"/>
              <a:miter/>
            </a:ln>
          </p:spPr>
          <p:txBody>
            <a:bodyPr rtlCol="0" anchor="ctr"/>
            <a:lstStyle/>
            <a:p>
              <a:endParaRPr lang="sv-SE"/>
            </a:p>
          </p:txBody>
        </p:sp>
        <p:sp>
          <p:nvSpPr>
            <p:cNvPr id="63" name="Frihandsfigur: Form 62">
              <a:extLst>
                <a:ext uri="{FF2B5EF4-FFF2-40B4-BE49-F238E27FC236}">
                  <a16:creationId xmlns:a16="http://schemas.microsoft.com/office/drawing/2014/main" id="{EEC445FC-F121-4CC5-86D2-13574CB6461B}"/>
                </a:ext>
              </a:extLst>
            </p:cNvPr>
            <p:cNvSpPr/>
            <p:nvPr/>
          </p:nvSpPr>
          <p:spPr>
            <a:xfrm>
              <a:off x="7982188" y="2709148"/>
              <a:ext cx="9525" cy="85725"/>
            </a:xfrm>
            <a:custGeom>
              <a:avLst/>
              <a:gdLst>
                <a:gd name="connsiteX0" fmla="*/ 3572 w 0"/>
                <a:gd name="connsiteY0" fmla="*/ 3572 h 85725"/>
                <a:gd name="connsiteX1" fmla="*/ 3572 w 0"/>
                <a:gd name="connsiteY1" fmla="*/ 85487 h 85725"/>
              </a:gdLst>
              <a:ahLst/>
              <a:cxnLst>
                <a:cxn ang="0">
                  <a:pos x="connsiteX0" y="connsiteY0"/>
                </a:cxn>
                <a:cxn ang="0">
                  <a:pos x="connsiteX1" y="connsiteY1"/>
                </a:cxn>
              </a:cxnLst>
              <a:rect l="l" t="t" r="r" b="b"/>
              <a:pathLst>
                <a:path h="85725">
                  <a:moveTo>
                    <a:pt x="3572" y="3572"/>
                  </a:moveTo>
                  <a:lnTo>
                    <a:pt x="3572" y="85487"/>
                  </a:lnTo>
                </a:path>
              </a:pathLst>
            </a:custGeom>
            <a:ln w="12700" cap="flat">
              <a:solidFill>
                <a:schemeClr val="bg1"/>
              </a:solidFill>
              <a:prstDash val="solid"/>
              <a:miter/>
            </a:ln>
          </p:spPr>
          <p:txBody>
            <a:bodyPr rtlCol="0" anchor="ctr"/>
            <a:lstStyle/>
            <a:p>
              <a:endParaRPr lang="sv-SE"/>
            </a:p>
          </p:txBody>
        </p:sp>
        <p:sp>
          <p:nvSpPr>
            <p:cNvPr id="64" name="Frihandsfigur: Form 63">
              <a:extLst>
                <a:ext uri="{FF2B5EF4-FFF2-40B4-BE49-F238E27FC236}">
                  <a16:creationId xmlns:a16="http://schemas.microsoft.com/office/drawing/2014/main" id="{D2B8CD37-4544-4600-8426-A573ABF0B580}"/>
                </a:ext>
              </a:extLst>
            </p:cNvPr>
            <p:cNvSpPr/>
            <p:nvPr/>
          </p:nvSpPr>
          <p:spPr>
            <a:xfrm>
              <a:off x="7982188" y="2979658"/>
              <a:ext cx="9525" cy="85725"/>
            </a:xfrm>
            <a:custGeom>
              <a:avLst/>
              <a:gdLst>
                <a:gd name="connsiteX0" fmla="*/ 3572 w 0"/>
                <a:gd name="connsiteY0" fmla="*/ 3572 h 85725"/>
                <a:gd name="connsiteX1" fmla="*/ 3572 w 0"/>
                <a:gd name="connsiteY1" fmla="*/ 84534 h 85725"/>
              </a:gdLst>
              <a:ahLst/>
              <a:cxnLst>
                <a:cxn ang="0">
                  <a:pos x="connsiteX0" y="connsiteY0"/>
                </a:cxn>
                <a:cxn ang="0">
                  <a:pos x="connsiteX1" y="connsiteY1"/>
                </a:cxn>
              </a:cxnLst>
              <a:rect l="l" t="t" r="r" b="b"/>
              <a:pathLst>
                <a:path h="85725">
                  <a:moveTo>
                    <a:pt x="3572" y="3572"/>
                  </a:moveTo>
                  <a:lnTo>
                    <a:pt x="3572" y="84534"/>
                  </a:lnTo>
                </a:path>
              </a:pathLst>
            </a:custGeom>
            <a:ln w="12700" cap="flat">
              <a:solidFill>
                <a:schemeClr val="bg1"/>
              </a:solidFill>
              <a:prstDash val="solid"/>
              <a:miter/>
            </a:ln>
          </p:spPr>
          <p:txBody>
            <a:bodyPr rtlCol="0" anchor="ctr"/>
            <a:lstStyle/>
            <a:p>
              <a:endParaRPr lang="sv-SE"/>
            </a:p>
          </p:txBody>
        </p:sp>
        <p:sp>
          <p:nvSpPr>
            <p:cNvPr id="65" name="Frihandsfigur: Form 64">
              <a:extLst>
                <a:ext uri="{FF2B5EF4-FFF2-40B4-BE49-F238E27FC236}">
                  <a16:creationId xmlns:a16="http://schemas.microsoft.com/office/drawing/2014/main" id="{55656783-99D7-4B08-8FC1-BCDFC7E8C365}"/>
                </a:ext>
              </a:extLst>
            </p:cNvPr>
            <p:cNvSpPr/>
            <p:nvPr/>
          </p:nvSpPr>
          <p:spPr>
            <a:xfrm>
              <a:off x="7982188" y="3249215"/>
              <a:ext cx="9525" cy="85725"/>
            </a:xfrm>
            <a:custGeom>
              <a:avLst/>
              <a:gdLst>
                <a:gd name="connsiteX0" fmla="*/ 3572 w 0"/>
                <a:gd name="connsiteY0" fmla="*/ 3572 h 85725"/>
                <a:gd name="connsiteX1" fmla="*/ 3572 w 0"/>
                <a:gd name="connsiteY1" fmla="*/ 84534 h 85725"/>
              </a:gdLst>
              <a:ahLst/>
              <a:cxnLst>
                <a:cxn ang="0">
                  <a:pos x="connsiteX0" y="connsiteY0"/>
                </a:cxn>
                <a:cxn ang="0">
                  <a:pos x="connsiteX1" y="connsiteY1"/>
                </a:cxn>
              </a:cxnLst>
              <a:rect l="l" t="t" r="r" b="b"/>
              <a:pathLst>
                <a:path h="85725">
                  <a:moveTo>
                    <a:pt x="3572" y="3572"/>
                  </a:moveTo>
                  <a:lnTo>
                    <a:pt x="3572" y="84534"/>
                  </a:lnTo>
                </a:path>
              </a:pathLst>
            </a:custGeom>
            <a:ln w="12700" cap="flat">
              <a:solidFill>
                <a:schemeClr val="bg1"/>
              </a:solidFill>
              <a:prstDash val="solid"/>
              <a:miter/>
            </a:ln>
          </p:spPr>
          <p:txBody>
            <a:bodyPr rtlCol="0" anchor="ctr"/>
            <a:lstStyle/>
            <a:p>
              <a:endParaRPr lang="sv-SE"/>
            </a:p>
          </p:txBody>
        </p:sp>
        <p:sp>
          <p:nvSpPr>
            <p:cNvPr id="66" name="Frihandsfigur: Form 65">
              <a:extLst>
                <a:ext uri="{FF2B5EF4-FFF2-40B4-BE49-F238E27FC236}">
                  <a16:creationId xmlns:a16="http://schemas.microsoft.com/office/drawing/2014/main" id="{5B3F650A-A420-4A36-BFCC-6A5DA0592338}"/>
                </a:ext>
              </a:extLst>
            </p:cNvPr>
            <p:cNvSpPr/>
            <p:nvPr/>
          </p:nvSpPr>
          <p:spPr>
            <a:xfrm>
              <a:off x="7982188" y="3519725"/>
              <a:ext cx="9525" cy="85725"/>
            </a:xfrm>
            <a:custGeom>
              <a:avLst/>
              <a:gdLst>
                <a:gd name="connsiteX0" fmla="*/ 3572 w 0"/>
                <a:gd name="connsiteY0" fmla="*/ 3572 h 85725"/>
                <a:gd name="connsiteX1" fmla="*/ 3572 w 0"/>
                <a:gd name="connsiteY1" fmla="*/ 84534 h 85725"/>
              </a:gdLst>
              <a:ahLst/>
              <a:cxnLst>
                <a:cxn ang="0">
                  <a:pos x="connsiteX0" y="connsiteY0"/>
                </a:cxn>
                <a:cxn ang="0">
                  <a:pos x="connsiteX1" y="connsiteY1"/>
                </a:cxn>
              </a:cxnLst>
              <a:rect l="l" t="t" r="r" b="b"/>
              <a:pathLst>
                <a:path h="85725">
                  <a:moveTo>
                    <a:pt x="3572" y="3572"/>
                  </a:moveTo>
                  <a:lnTo>
                    <a:pt x="3572" y="84534"/>
                  </a:lnTo>
                </a:path>
              </a:pathLst>
            </a:custGeom>
            <a:ln w="12700" cap="flat">
              <a:solidFill>
                <a:schemeClr val="bg1"/>
              </a:solidFill>
              <a:prstDash val="solid"/>
              <a:miter/>
            </a:ln>
          </p:spPr>
          <p:txBody>
            <a:bodyPr rtlCol="0" anchor="ctr"/>
            <a:lstStyle/>
            <a:p>
              <a:endParaRPr lang="sv-SE"/>
            </a:p>
          </p:txBody>
        </p:sp>
        <p:sp>
          <p:nvSpPr>
            <p:cNvPr id="67" name="Frihandsfigur: Form 66">
              <a:extLst>
                <a:ext uri="{FF2B5EF4-FFF2-40B4-BE49-F238E27FC236}">
                  <a16:creationId xmlns:a16="http://schemas.microsoft.com/office/drawing/2014/main" id="{49BE9846-30FA-4CEC-BEDF-44B91ED5F072}"/>
                </a:ext>
              </a:extLst>
            </p:cNvPr>
            <p:cNvSpPr/>
            <p:nvPr/>
          </p:nvSpPr>
          <p:spPr>
            <a:xfrm>
              <a:off x="7982188" y="3789283"/>
              <a:ext cx="9525" cy="85725"/>
            </a:xfrm>
            <a:custGeom>
              <a:avLst/>
              <a:gdLst>
                <a:gd name="connsiteX0" fmla="*/ 3572 w 0"/>
                <a:gd name="connsiteY0" fmla="*/ 3572 h 85725"/>
                <a:gd name="connsiteX1" fmla="*/ 3572 w 0"/>
                <a:gd name="connsiteY1" fmla="*/ 84534 h 85725"/>
              </a:gdLst>
              <a:ahLst/>
              <a:cxnLst>
                <a:cxn ang="0">
                  <a:pos x="connsiteX0" y="connsiteY0"/>
                </a:cxn>
                <a:cxn ang="0">
                  <a:pos x="connsiteX1" y="connsiteY1"/>
                </a:cxn>
              </a:cxnLst>
              <a:rect l="l" t="t" r="r" b="b"/>
              <a:pathLst>
                <a:path h="85725">
                  <a:moveTo>
                    <a:pt x="3572" y="3572"/>
                  </a:moveTo>
                  <a:lnTo>
                    <a:pt x="3572" y="84534"/>
                  </a:lnTo>
                </a:path>
              </a:pathLst>
            </a:custGeom>
            <a:ln w="12700" cap="flat">
              <a:solidFill>
                <a:schemeClr val="bg1"/>
              </a:solidFill>
              <a:prstDash val="solid"/>
              <a:miter/>
            </a:ln>
          </p:spPr>
          <p:txBody>
            <a:bodyPr rtlCol="0" anchor="ctr"/>
            <a:lstStyle/>
            <a:p>
              <a:endParaRPr lang="sv-SE"/>
            </a:p>
          </p:txBody>
        </p:sp>
        <p:sp>
          <p:nvSpPr>
            <p:cNvPr id="68" name="Frihandsfigur: Form 67">
              <a:extLst>
                <a:ext uri="{FF2B5EF4-FFF2-40B4-BE49-F238E27FC236}">
                  <a16:creationId xmlns:a16="http://schemas.microsoft.com/office/drawing/2014/main" id="{8918C0D7-3438-4421-8661-C3FC562F435B}"/>
                </a:ext>
              </a:extLst>
            </p:cNvPr>
            <p:cNvSpPr/>
            <p:nvPr/>
          </p:nvSpPr>
          <p:spPr>
            <a:xfrm>
              <a:off x="7982188" y="4059793"/>
              <a:ext cx="9525" cy="85725"/>
            </a:xfrm>
            <a:custGeom>
              <a:avLst/>
              <a:gdLst>
                <a:gd name="connsiteX0" fmla="*/ 3572 w 0"/>
                <a:gd name="connsiteY0" fmla="*/ 3572 h 85725"/>
                <a:gd name="connsiteX1" fmla="*/ 3572 w 0"/>
                <a:gd name="connsiteY1" fmla="*/ 84534 h 85725"/>
              </a:gdLst>
              <a:ahLst/>
              <a:cxnLst>
                <a:cxn ang="0">
                  <a:pos x="connsiteX0" y="connsiteY0"/>
                </a:cxn>
                <a:cxn ang="0">
                  <a:pos x="connsiteX1" y="connsiteY1"/>
                </a:cxn>
              </a:cxnLst>
              <a:rect l="l" t="t" r="r" b="b"/>
              <a:pathLst>
                <a:path h="85725">
                  <a:moveTo>
                    <a:pt x="3572" y="3572"/>
                  </a:moveTo>
                  <a:lnTo>
                    <a:pt x="3572" y="84534"/>
                  </a:lnTo>
                </a:path>
              </a:pathLst>
            </a:custGeom>
            <a:ln w="12700" cap="flat">
              <a:solidFill>
                <a:schemeClr val="bg1"/>
              </a:solidFill>
              <a:prstDash val="solid"/>
              <a:miter/>
            </a:ln>
          </p:spPr>
          <p:txBody>
            <a:bodyPr rtlCol="0" anchor="ctr"/>
            <a:lstStyle/>
            <a:p>
              <a:endParaRPr lang="sv-SE"/>
            </a:p>
          </p:txBody>
        </p:sp>
        <p:sp>
          <p:nvSpPr>
            <p:cNvPr id="69" name="Frihandsfigur: Form 68">
              <a:extLst>
                <a:ext uri="{FF2B5EF4-FFF2-40B4-BE49-F238E27FC236}">
                  <a16:creationId xmlns:a16="http://schemas.microsoft.com/office/drawing/2014/main" id="{676B9B2A-05B7-40E7-B197-A989D012E7E4}"/>
                </a:ext>
              </a:extLst>
            </p:cNvPr>
            <p:cNvSpPr/>
            <p:nvPr/>
          </p:nvSpPr>
          <p:spPr>
            <a:xfrm>
              <a:off x="7982188" y="4329350"/>
              <a:ext cx="9525" cy="85725"/>
            </a:xfrm>
            <a:custGeom>
              <a:avLst/>
              <a:gdLst>
                <a:gd name="connsiteX0" fmla="*/ 3572 w 0"/>
                <a:gd name="connsiteY0" fmla="*/ 3572 h 85725"/>
                <a:gd name="connsiteX1" fmla="*/ 3572 w 0"/>
                <a:gd name="connsiteY1" fmla="*/ 84534 h 85725"/>
              </a:gdLst>
              <a:ahLst/>
              <a:cxnLst>
                <a:cxn ang="0">
                  <a:pos x="connsiteX0" y="connsiteY0"/>
                </a:cxn>
                <a:cxn ang="0">
                  <a:pos x="connsiteX1" y="connsiteY1"/>
                </a:cxn>
              </a:cxnLst>
              <a:rect l="l" t="t" r="r" b="b"/>
              <a:pathLst>
                <a:path h="85725">
                  <a:moveTo>
                    <a:pt x="3572" y="3572"/>
                  </a:moveTo>
                  <a:lnTo>
                    <a:pt x="3572" y="84534"/>
                  </a:lnTo>
                </a:path>
              </a:pathLst>
            </a:custGeom>
            <a:ln w="12700" cap="flat">
              <a:solidFill>
                <a:schemeClr val="bg1"/>
              </a:solidFill>
              <a:prstDash val="solid"/>
              <a:miter/>
            </a:ln>
          </p:spPr>
          <p:txBody>
            <a:bodyPr rtlCol="0" anchor="ctr"/>
            <a:lstStyle/>
            <a:p>
              <a:endParaRPr lang="sv-SE"/>
            </a:p>
          </p:txBody>
        </p:sp>
      </p:grpSp>
      <p:pic>
        <p:nvPicPr>
          <p:cNvPr id="31" name="Bildobjekt 30">
            <a:extLst>
              <a:ext uri="{FF2B5EF4-FFF2-40B4-BE49-F238E27FC236}">
                <a16:creationId xmlns:a16="http://schemas.microsoft.com/office/drawing/2014/main" id="{9FB85850-140C-4E7E-92F4-FE120ACCDAF0}"/>
              </a:ext>
            </a:extLst>
          </p:cNvPr>
          <p:cNvPicPr>
            <a:picLocks noChangeAspect="1"/>
          </p:cNvPicPr>
          <p:nvPr userDrawn="1"/>
        </p:nvPicPr>
        <p:blipFill>
          <a:blip r:embed="rId2"/>
          <a:srcRect/>
          <a:stretch/>
        </p:blipFill>
        <p:spPr>
          <a:xfrm>
            <a:off x="11553500" y="169071"/>
            <a:ext cx="418908" cy="392903"/>
          </a:xfrm>
          <a:prstGeom prst="rect">
            <a:avLst/>
          </a:prstGeom>
        </p:spPr>
      </p:pic>
    </p:spTree>
    <p:extLst>
      <p:ext uri="{BB962C8B-B14F-4D97-AF65-F5344CB8AC3E}">
        <p14:creationId xmlns:p14="http://schemas.microsoft.com/office/powerpoint/2010/main" val="276457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Innehåll och bild vänster">
    <p:spTree>
      <p:nvGrpSpPr>
        <p:cNvPr id="1" name=""/>
        <p:cNvGrpSpPr/>
        <p:nvPr/>
      </p:nvGrpSpPr>
      <p:grpSpPr>
        <a:xfrm>
          <a:off x="0" y="0"/>
          <a:ext cx="0" cy="0"/>
          <a:chOff x="0" y="0"/>
          <a:chExt cx="0" cy="0"/>
        </a:xfrm>
      </p:grpSpPr>
      <p:sp>
        <p:nvSpPr>
          <p:cNvPr id="2" name="Rubrik 1"/>
          <p:cNvSpPr>
            <a:spLocks noGrp="1"/>
          </p:cNvSpPr>
          <p:nvPr>
            <p:ph type="title"/>
          </p:nvPr>
        </p:nvSpPr>
        <p:spPr>
          <a:xfrm>
            <a:off x="6275388" y="1010416"/>
            <a:ext cx="5188245" cy="1050159"/>
          </a:xfrm>
        </p:spPr>
        <p:txBody>
          <a:bodyPr/>
          <a:lstStyle/>
          <a:p>
            <a:r>
              <a:rPr lang="sv-SE"/>
              <a:t>Klicka här för att ändra format</a:t>
            </a:r>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6275388" y="2420938"/>
            <a:ext cx="5689600" cy="3924300"/>
          </a:xfrm>
        </p:spPr>
        <p:txBody>
          <a:bodyPr/>
          <a:lstStyle/>
          <a:p>
            <a:pPr lvl="0"/>
            <a:r>
              <a:rPr lang="sv-SE"/>
              <a:t>Redigera format för bakgrundstext</a:t>
            </a:r>
          </a:p>
          <a:p>
            <a:pPr lvl="1"/>
            <a:r>
              <a:rPr lang="sv-SE"/>
              <a:t>Nivå två</a:t>
            </a:r>
          </a:p>
          <a:p>
            <a:pPr lvl="2"/>
            <a:r>
              <a:rPr lang="sv-SE"/>
              <a:t>Nivå tre</a:t>
            </a:r>
          </a:p>
          <a:p>
            <a:pPr lvl="3"/>
            <a:r>
              <a:rPr lang="sv-SE"/>
              <a:t>Nivå fyra</a:t>
            </a:r>
          </a:p>
        </p:txBody>
      </p:sp>
      <p:sp>
        <p:nvSpPr>
          <p:cNvPr id="6" name="Platshållare för bild 5">
            <a:extLst>
              <a:ext uri="{FF2B5EF4-FFF2-40B4-BE49-F238E27FC236}">
                <a16:creationId xmlns:a16="http://schemas.microsoft.com/office/drawing/2014/main" id="{0091C627-AF69-4108-A4C8-11AD5D161494}"/>
              </a:ext>
            </a:extLst>
          </p:cNvPr>
          <p:cNvSpPr>
            <a:spLocks noGrp="1"/>
          </p:cNvSpPr>
          <p:nvPr>
            <p:ph type="pic" sz="quarter" idx="10"/>
          </p:nvPr>
        </p:nvSpPr>
        <p:spPr>
          <a:xfrm>
            <a:off x="745908" y="1010417"/>
            <a:ext cx="5170705" cy="5334822"/>
          </a:xfrm>
        </p:spPr>
        <p:txBody>
          <a:bodyPr anchor="ctr" anchorCtr="0"/>
          <a:lstStyle>
            <a:lvl1pPr marL="0" indent="0" algn="ctr">
              <a:buNone/>
              <a:defRPr sz="1600"/>
            </a:lvl1pPr>
          </a:lstStyle>
          <a:p>
            <a:r>
              <a:rPr lang="sv-SE"/>
              <a:t>Klicka på ikonen för att lägga till en bild</a:t>
            </a:r>
          </a:p>
        </p:txBody>
      </p:sp>
    </p:spTree>
    <p:extLst>
      <p:ext uri="{BB962C8B-B14F-4D97-AF65-F5344CB8AC3E}">
        <p14:creationId xmlns:p14="http://schemas.microsoft.com/office/powerpoint/2010/main" val="2856239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re innehåll med rubriker">
    <p:spTree>
      <p:nvGrpSpPr>
        <p:cNvPr id="1" name=""/>
        <p:cNvGrpSpPr/>
        <p:nvPr/>
      </p:nvGrpSpPr>
      <p:grpSpPr>
        <a:xfrm>
          <a:off x="0" y="0"/>
          <a:ext cx="0" cy="0"/>
          <a:chOff x="0" y="0"/>
          <a:chExt cx="0" cy="0"/>
        </a:xfrm>
      </p:grpSpPr>
      <p:sp>
        <p:nvSpPr>
          <p:cNvPr id="2" name="Rubrik 1"/>
          <p:cNvSpPr>
            <a:spLocks noGrp="1"/>
          </p:cNvSpPr>
          <p:nvPr>
            <p:ph type="title"/>
          </p:nvPr>
        </p:nvSpPr>
        <p:spPr>
          <a:xfrm>
            <a:off x="728368" y="1029494"/>
            <a:ext cx="10623845" cy="670719"/>
          </a:xfrm>
        </p:spPr>
        <p:txBody>
          <a:bodyPr/>
          <a:lstStyle/>
          <a:p>
            <a:r>
              <a:rPr lang="sv-SE"/>
              <a:t>Klicka här för att ändra format</a:t>
            </a:r>
          </a:p>
        </p:txBody>
      </p:sp>
      <p:sp>
        <p:nvSpPr>
          <p:cNvPr id="4" name="Platshållare för text 3">
            <a:extLst>
              <a:ext uri="{FF2B5EF4-FFF2-40B4-BE49-F238E27FC236}">
                <a16:creationId xmlns:a16="http://schemas.microsoft.com/office/drawing/2014/main" id="{268FE90F-52DE-4037-82E7-B526C6A59762}"/>
              </a:ext>
            </a:extLst>
          </p:cNvPr>
          <p:cNvSpPr>
            <a:spLocks noGrp="1"/>
          </p:cNvSpPr>
          <p:nvPr>
            <p:ph type="body" sz="quarter" idx="15"/>
          </p:nvPr>
        </p:nvSpPr>
        <p:spPr>
          <a:xfrm>
            <a:off x="732044" y="2060575"/>
            <a:ext cx="3600000" cy="352425"/>
          </a:xfrm>
        </p:spPr>
        <p:txBody>
          <a:bodyPr/>
          <a:lstStyle>
            <a:lvl1pPr marL="0" indent="0">
              <a:buNone/>
              <a:defRPr b="1"/>
            </a:lvl1pPr>
          </a:lstStyle>
          <a:p>
            <a:pPr lvl="0"/>
            <a:r>
              <a:rPr lang="sv-SE"/>
              <a:t>Redigera format för bakgrundstext</a:t>
            </a:r>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728368" y="2628901"/>
            <a:ext cx="3600000" cy="3713162"/>
          </a:xfrm>
        </p:spPr>
        <p:txBody>
          <a:bodyPr/>
          <a:lstStyle/>
          <a:p>
            <a:pPr lvl="0"/>
            <a:r>
              <a:rPr lang="sv-SE"/>
              <a:t>Redigera format för bakgrundstext</a:t>
            </a:r>
          </a:p>
          <a:p>
            <a:pPr lvl="1"/>
            <a:r>
              <a:rPr lang="sv-SE"/>
              <a:t>Nivå två</a:t>
            </a:r>
          </a:p>
          <a:p>
            <a:pPr lvl="2"/>
            <a:r>
              <a:rPr lang="sv-SE"/>
              <a:t>Nivå tre</a:t>
            </a:r>
          </a:p>
          <a:p>
            <a:pPr lvl="3"/>
            <a:r>
              <a:rPr lang="sv-SE"/>
              <a:t>Nivå fyra</a:t>
            </a:r>
          </a:p>
        </p:txBody>
      </p:sp>
      <p:sp>
        <p:nvSpPr>
          <p:cNvPr id="9" name="Platshållare för text 3">
            <a:extLst>
              <a:ext uri="{FF2B5EF4-FFF2-40B4-BE49-F238E27FC236}">
                <a16:creationId xmlns:a16="http://schemas.microsoft.com/office/drawing/2014/main" id="{0F11A86A-2F4B-4E92-A65E-1EC522D728E0}"/>
              </a:ext>
            </a:extLst>
          </p:cNvPr>
          <p:cNvSpPr>
            <a:spLocks noGrp="1"/>
          </p:cNvSpPr>
          <p:nvPr>
            <p:ph type="body" sz="quarter" idx="16"/>
          </p:nvPr>
        </p:nvSpPr>
        <p:spPr>
          <a:xfrm>
            <a:off x="4543873" y="2060575"/>
            <a:ext cx="3600000" cy="352425"/>
          </a:xfrm>
        </p:spPr>
        <p:txBody>
          <a:bodyPr/>
          <a:lstStyle>
            <a:lvl1pPr marL="0" indent="0">
              <a:buNone/>
              <a:defRPr b="1" i="0"/>
            </a:lvl1pPr>
          </a:lstStyle>
          <a:p>
            <a:pPr lvl="0"/>
            <a:r>
              <a:rPr lang="sv-SE"/>
              <a:t>Redigera format för bakgrundstext</a:t>
            </a:r>
          </a:p>
        </p:txBody>
      </p:sp>
      <p:sp>
        <p:nvSpPr>
          <p:cNvPr id="13" name="Platshållare för innehåll 2">
            <a:extLst>
              <a:ext uri="{FF2B5EF4-FFF2-40B4-BE49-F238E27FC236}">
                <a16:creationId xmlns:a16="http://schemas.microsoft.com/office/drawing/2014/main" id="{62284F5D-7522-4D14-8E05-57FE2468AD93}"/>
              </a:ext>
            </a:extLst>
          </p:cNvPr>
          <p:cNvSpPr>
            <a:spLocks noGrp="1"/>
          </p:cNvSpPr>
          <p:nvPr>
            <p:ph idx="18"/>
          </p:nvPr>
        </p:nvSpPr>
        <p:spPr>
          <a:xfrm>
            <a:off x="4543874" y="2632076"/>
            <a:ext cx="3600000" cy="3709987"/>
          </a:xfrm>
        </p:spPr>
        <p:txBody>
          <a:bodyPr/>
          <a:lstStyle/>
          <a:p>
            <a:pPr lvl="0"/>
            <a:r>
              <a:rPr lang="sv-SE"/>
              <a:t>Redigera format för bakgrundstext</a:t>
            </a:r>
          </a:p>
          <a:p>
            <a:pPr lvl="1"/>
            <a:r>
              <a:rPr lang="sv-SE"/>
              <a:t>Nivå två</a:t>
            </a:r>
          </a:p>
          <a:p>
            <a:pPr lvl="2"/>
            <a:r>
              <a:rPr lang="sv-SE"/>
              <a:t>Nivå tre</a:t>
            </a:r>
          </a:p>
          <a:p>
            <a:pPr lvl="3"/>
            <a:r>
              <a:rPr lang="sv-SE"/>
              <a:t>Nivå fyra</a:t>
            </a:r>
          </a:p>
        </p:txBody>
      </p:sp>
      <p:sp>
        <p:nvSpPr>
          <p:cNvPr id="12" name="Platshållare för text 3">
            <a:extLst>
              <a:ext uri="{FF2B5EF4-FFF2-40B4-BE49-F238E27FC236}">
                <a16:creationId xmlns:a16="http://schemas.microsoft.com/office/drawing/2014/main" id="{CABEECD5-8023-46AF-BF9A-FD354B7356C5}"/>
              </a:ext>
            </a:extLst>
          </p:cNvPr>
          <p:cNvSpPr>
            <a:spLocks noGrp="1"/>
          </p:cNvSpPr>
          <p:nvPr>
            <p:ph type="body" sz="quarter" idx="17"/>
          </p:nvPr>
        </p:nvSpPr>
        <p:spPr>
          <a:xfrm>
            <a:off x="8359380" y="2057400"/>
            <a:ext cx="3600000" cy="355600"/>
          </a:xfrm>
        </p:spPr>
        <p:txBody>
          <a:bodyPr/>
          <a:lstStyle>
            <a:lvl1pPr marL="0" indent="0">
              <a:buNone/>
              <a:defRPr b="1"/>
            </a:lvl1pPr>
          </a:lstStyle>
          <a:p>
            <a:pPr lvl="0"/>
            <a:r>
              <a:rPr lang="sv-SE"/>
              <a:t>Redigera format för bakgrundstext</a:t>
            </a:r>
          </a:p>
        </p:txBody>
      </p:sp>
      <p:sp>
        <p:nvSpPr>
          <p:cNvPr id="14" name="Platshållare för innehåll 2">
            <a:extLst>
              <a:ext uri="{FF2B5EF4-FFF2-40B4-BE49-F238E27FC236}">
                <a16:creationId xmlns:a16="http://schemas.microsoft.com/office/drawing/2014/main" id="{1CB14B13-610E-4C28-A01E-34BE1B0B4B36}"/>
              </a:ext>
            </a:extLst>
          </p:cNvPr>
          <p:cNvSpPr>
            <a:spLocks noGrp="1"/>
          </p:cNvSpPr>
          <p:nvPr>
            <p:ph idx="19"/>
          </p:nvPr>
        </p:nvSpPr>
        <p:spPr>
          <a:xfrm>
            <a:off x="8359380" y="2632076"/>
            <a:ext cx="3600000" cy="3709987"/>
          </a:xfrm>
        </p:spPr>
        <p:txBody>
          <a:bodyPr/>
          <a:lstStyle/>
          <a:p>
            <a:pPr lvl="0"/>
            <a:r>
              <a:rPr lang="sv-SE"/>
              <a:t>Redigera format för bakgrundstext</a:t>
            </a:r>
          </a:p>
          <a:p>
            <a:pPr lvl="1"/>
            <a:r>
              <a:rPr lang="sv-SE"/>
              <a:t>Nivå två</a:t>
            </a:r>
          </a:p>
          <a:p>
            <a:pPr lvl="2"/>
            <a:r>
              <a:rPr lang="sv-SE"/>
              <a:t>Nivå tre</a:t>
            </a:r>
          </a:p>
          <a:p>
            <a:pPr lvl="3"/>
            <a:r>
              <a:rPr lang="sv-SE"/>
              <a:t>Nivå fyra</a:t>
            </a:r>
          </a:p>
        </p:txBody>
      </p:sp>
    </p:spTree>
    <p:extLst>
      <p:ext uri="{BB962C8B-B14F-4D97-AF65-F5344CB8AC3E}">
        <p14:creationId xmlns:p14="http://schemas.microsoft.com/office/powerpoint/2010/main" val="3011319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Rubrikbild">
    <p:bg>
      <p:bgPr>
        <a:solidFill>
          <a:schemeClr val="accent2"/>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35914" y="1477962"/>
            <a:ext cx="7442200" cy="3132137"/>
          </a:xfrm>
        </p:spPr>
        <p:txBody>
          <a:bodyPr anchor="t" anchorCtr="0"/>
          <a:lstStyle>
            <a:lvl1pPr algn="l">
              <a:defRPr sz="6500">
                <a:solidFill>
                  <a:schemeClr val="bg1"/>
                </a:solidFill>
              </a:defRPr>
            </a:lvl1pPr>
          </a:lstStyle>
          <a:p>
            <a:r>
              <a:rPr lang="sv-SE"/>
              <a:t>Klicka här för att ändra format</a:t>
            </a:r>
          </a:p>
        </p:txBody>
      </p:sp>
      <p:grpSp>
        <p:nvGrpSpPr>
          <p:cNvPr id="3" name="Grupp 2">
            <a:extLst>
              <a:ext uri="{FF2B5EF4-FFF2-40B4-BE49-F238E27FC236}">
                <a16:creationId xmlns:a16="http://schemas.microsoft.com/office/drawing/2014/main" id="{A371DB88-446F-E740-80DC-277829EE2149}"/>
              </a:ext>
            </a:extLst>
          </p:cNvPr>
          <p:cNvGrpSpPr/>
          <p:nvPr userDrawn="1"/>
        </p:nvGrpSpPr>
        <p:grpSpPr>
          <a:xfrm>
            <a:off x="7569200" y="-2283490"/>
            <a:ext cx="5205121" cy="10231093"/>
            <a:chOff x="7569200" y="-2283490"/>
            <a:chExt cx="5205121" cy="10231093"/>
          </a:xfrm>
        </p:grpSpPr>
        <p:grpSp>
          <p:nvGrpSpPr>
            <p:cNvPr id="14" name="Bild 12">
              <a:extLst>
                <a:ext uri="{FF2B5EF4-FFF2-40B4-BE49-F238E27FC236}">
                  <a16:creationId xmlns:a16="http://schemas.microsoft.com/office/drawing/2014/main" id="{7480CAB8-273C-4307-BE49-A68792607C8A}"/>
                </a:ext>
              </a:extLst>
            </p:cNvPr>
            <p:cNvGrpSpPr/>
            <p:nvPr userDrawn="1"/>
          </p:nvGrpSpPr>
          <p:grpSpPr>
            <a:xfrm rot="10800000">
              <a:off x="7569200" y="3324803"/>
              <a:ext cx="4622800" cy="4622800"/>
              <a:chOff x="8149828" y="4715850"/>
              <a:chExt cx="2028825" cy="2028825"/>
            </a:xfrm>
          </p:grpSpPr>
          <p:sp>
            <p:nvSpPr>
              <p:cNvPr id="15" name="Frihandsfigur: Form 14">
                <a:extLst>
                  <a:ext uri="{FF2B5EF4-FFF2-40B4-BE49-F238E27FC236}">
                    <a16:creationId xmlns:a16="http://schemas.microsoft.com/office/drawing/2014/main" id="{30F286F7-5F5D-418D-B92B-8477B0A6D1EC}"/>
                  </a:ext>
                </a:extLst>
              </p:cNvPr>
              <p:cNvSpPr/>
              <p:nvPr/>
            </p:nvSpPr>
            <p:spPr>
              <a:xfrm>
                <a:off x="8149828" y="4715850"/>
                <a:ext cx="2028825" cy="2028825"/>
              </a:xfrm>
              <a:custGeom>
                <a:avLst/>
                <a:gdLst>
                  <a:gd name="connsiteX0" fmla="*/ 2028587 w 2028825"/>
                  <a:gd name="connsiteY0" fmla="*/ 3572 h 2028825"/>
                  <a:gd name="connsiteX1" fmla="*/ 3572 w 2028825"/>
                  <a:gd name="connsiteY1" fmla="*/ 2028587 h 2028825"/>
                </a:gdLst>
                <a:ahLst/>
                <a:cxnLst>
                  <a:cxn ang="0">
                    <a:pos x="connsiteX0" y="connsiteY0"/>
                  </a:cxn>
                  <a:cxn ang="0">
                    <a:pos x="connsiteX1" y="connsiteY1"/>
                  </a:cxn>
                </a:cxnLst>
                <a:rect l="l" t="t" r="r" b="b"/>
                <a:pathLst>
                  <a:path w="2028825" h="2028825">
                    <a:moveTo>
                      <a:pt x="2028587" y="3572"/>
                    </a:moveTo>
                    <a:cubicBezTo>
                      <a:pt x="2028587" y="1121807"/>
                      <a:pt x="1121807" y="2028587"/>
                      <a:pt x="3572" y="2028587"/>
                    </a:cubicBezTo>
                  </a:path>
                </a:pathLst>
              </a:custGeom>
              <a:noFill/>
              <a:ln w="12700" cap="flat">
                <a:solidFill>
                  <a:schemeClr val="bg1"/>
                </a:solidFill>
                <a:prstDash val="solid"/>
                <a:miter/>
              </a:ln>
            </p:spPr>
            <p:txBody>
              <a:bodyPr rtlCol="0" anchor="ctr"/>
              <a:lstStyle/>
              <a:p>
                <a:endParaRPr lang="sv-SE"/>
              </a:p>
            </p:txBody>
          </p:sp>
          <p:sp>
            <p:nvSpPr>
              <p:cNvPr id="16" name="Frihandsfigur: Form 15">
                <a:extLst>
                  <a:ext uri="{FF2B5EF4-FFF2-40B4-BE49-F238E27FC236}">
                    <a16:creationId xmlns:a16="http://schemas.microsoft.com/office/drawing/2014/main" id="{0DE23CDF-53D8-4B4B-8E37-6B226536DC29}"/>
                  </a:ext>
                </a:extLst>
              </p:cNvPr>
              <p:cNvSpPr/>
              <p:nvPr/>
            </p:nvSpPr>
            <p:spPr>
              <a:xfrm>
                <a:off x="8149828" y="4715850"/>
                <a:ext cx="1762125" cy="1762125"/>
              </a:xfrm>
              <a:custGeom>
                <a:avLst/>
                <a:gdLst>
                  <a:gd name="connsiteX0" fmla="*/ 1759029 w 1762125"/>
                  <a:gd name="connsiteY0" fmla="*/ 3572 h 1762125"/>
                  <a:gd name="connsiteX1" fmla="*/ 3572 w 1762125"/>
                  <a:gd name="connsiteY1" fmla="*/ 1759029 h 1762125"/>
                </a:gdLst>
                <a:ahLst/>
                <a:cxnLst>
                  <a:cxn ang="0">
                    <a:pos x="connsiteX0" y="connsiteY0"/>
                  </a:cxn>
                  <a:cxn ang="0">
                    <a:pos x="connsiteX1" y="connsiteY1"/>
                  </a:cxn>
                </a:cxnLst>
                <a:rect l="l" t="t" r="r" b="b"/>
                <a:pathLst>
                  <a:path w="1762125" h="1762125">
                    <a:moveTo>
                      <a:pt x="1759029" y="3572"/>
                    </a:moveTo>
                    <a:cubicBezTo>
                      <a:pt x="1759029" y="973217"/>
                      <a:pt x="973217" y="1759029"/>
                      <a:pt x="3572" y="1759029"/>
                    </a:cubicBezTo>
                  </a:path>
                </a:pathLst>
              </a:custGeom>
              <a:noFill/>
              <a:ln w="12700" cap="flat">
                <a:solidFill>
                  <a:schemeClr val="bg1"/>
                </a:solidFill>
                <a:prstDash val="solid"/>
                <a:miter/>
              </a:ln>
            </p:spPr>
            <p:txBody>
              <a:bodyPr rtlCol="0" anchor="ctr"/>
              <a:lstStyle/>
              <a:p>
                <a:endParaRPr lang="sv-SE"/>
              </a:p>
            </p:txBody>
          </p:sp>
          <p:sp>
            <p:nvSpPr>
              <p:cNvPr id="17" name="Frihandsfigur: Form 16">
                <a:extLst>
                  <a:ext uri="{FF2B5EF4-FFF2-40B4-BE49-F238E27FC236}">
                    <a16:creationId xmlns:a16="http://schemas.microsoft.com/office/drawing/2014/main" id="{E68923A6-A84A-4475-BD90-2CF5472DA60A}"/>
                  </a:ext>
                </a:extLst>
              </p:cNvPr>
              <p:cNvSpPr/>
              <p:nvPr/>
            </p:nvSpPr>
            <p:spPr>
              <a:xfrm>
                <a:off x="8149828" y="4715850"/>
                <a:ext cx="1485900" cy="1485900"/>
              </a:xfrm>
              <a:custGeom>
                <a:avLst/>
                <a:gdLst>
                  <a:gd name="connsiteX0" fmla="*/ 1488519 w 1485900"/>
                  <a:gd name="connsiteY0" fmla="*/ 3572 h 1485900"/>
                  <a:gd name="connsiteX1" fmla="*/ 3572 w 1485900"/>
                  <a:gd name="connsiteY1" fmla="*/ 1488519 h 1485900"/>
                </a:gdLst>
                <a:ahLst/>
                <a:cxnLst>
                  <a:cxn ang="0">
                    <a:pos x="connsiteX0" y="connsiteY0"/>
                  </a:cxn>
                  <a:cxn ang="0">
                    <a:pos x="connsiteX1" y="connsiteY1"/>
                  </a:cxn>
                </a:cxnLst>
                <a:rect l="l" t="t" r="r" b="b"/>
                <a:pathLst>
                  <a:path w="1485900" h="1485900">
                    <a:moveTo>
                      <a:pt x="1488519" y="3572"/>
                    </a:moveTo>
                    <a:cubicBezTo>
                      <a:pt x="1488519" y="823674"/>
                      <a:pt x="823674" y="1488519"/>
                      <a:pt x="3572" y="1488519"/>
                    </a:cubicBezTo>
                  </a:path>
                </a:pathLst>
              </a:custGeom>
              <a:noFill/>
              <a:ln w="12700" cap="flat">
                <a:solidFill>
                  <a:schemeClr val="bg1"/>
                </a:solidFill>
                <a:prstDash val="solid"/>
                <a:miter/>
              </a:ln>
            </p:spPr>
            <p:txBody>
              <a:bodyPr rtlCol="0" anchor="ctr"/>
              <a:lstStyle/>
              <a:p>
                <a:endParaRPr lang="sv-SE"/>
              </a:p>
            </p:txBody>
          </p:sp>
          <p:sp>
            <p:nvSpPr>
              <p:cNvPr id="18" name="Frihandsfigur: Form 17">
                <a:extLst>
                  <a:ext uri="{FF2B5EF4-FFF2-40B4-BE49-F238E27FC236}">
                    <a16:creationId xmlns:a16="http://schemas.microsoft.com/office/drawing/2014/main" id="{756BE39E-DCED-4A9E-8F8C-CE6F686124BD}"/>
                  </a:ext>
                </a:extLst>
              </p:cNvPr>
              <p:cNvSpPr/>
              <p:nvPr/>
            </p:nvSpPr>
            <p:spPr>
              <a:xfrm>
                <a:off x="8149828" y="4715850"/>
                <a:ext cx="1219200" cy="1219200"/>
              </a:xfrm>
              <a:custGeom>
                <a:avLst/>
                <a:gdLst>
                  <a:gd name="connsiteX0" fmla="*/ 1218962 w 1219200"/>
                  <a:gd name="connsiteY0" fmla="*/ 3572 h 1219200"/>
                  <a:gd name="connsiteX1" fmla="*/ 3572 w 1219200"/>
                  <a:gd name="connsiteY1" fmla="*/ 1218962 h 1219200"/>
                </a:gdLst>
                <a:ahLst/>
                <a:cxnLst>
                  <a:cxn ang="0">
                    <a:pos x="connsiteX0" y="connsiteY0"/>
                  </a:cxn>
                  <a:cxn ang="0">
                    <a:pos x="connsiteX1" y="connsiteY1"/>
                  </a:cxn>
                </a:cxnLst>
                <a:rect l="l" t="t" r="r" b="b"/>
                <a:pathLst>
                  <a:path w="1219200" h="1219200">
                    <a:moveTo>
                      <a:pt x="1218962" y="3572"/>
                    </a:moveTo>
                    <a:cubicBezTo>
                      <a:pt x="1218962" y="674132"/>
                      <a:pt x="675084" y="1218962"/>
                      <a:pt x="3572" y="1218962"/>
                    </a:cubicBezTo>
                  </a:path>
                </a:pathLst>
              </a:custGeom>
              <a:noFill/>
              <a:ln w="12700" cap="flat">
                <a:solidFill>
                  <a:schemeClr val="bg1"/>
                </a:solidFill>
                <a:prstDash val="solid"/>
                <a:miter/>
              </a:ln>
            </p:spPr>
            <p:txBody>
              <a:bodyPr rtlCol="0" anchor="ctr"/>
              <a:lstStyle/>
              <a:p>
                <a:endParaRPr lang="sv-SE"/>
              </a:p>
            </p:txBody>
          </p:sp>
          <p:sp>
            <p:nvSpPr>
              <p:cNvPr id="19" name="Frihandsfigur: Form 18">
                <a:extLst>
                  <a:ext uri="{FF2B5EF4-FFF2-40B4-BE49-F238E27FC236}">
                    <a16:creationId xmlns:a16="http://schemas.microsoft.com/office/drawing/2014/main" id="{310C7191-E51B-4F15-93A3-E193D1E9F1BC}"/>
                  </a:ext>
                </a:extLst>
              </p:cNvPr>
              <p:cNvSpPr/>
              <p:nvPr/>
            </p:nvSpPr>
            <p:spPr>
              <a:xfrm>
                <a:off x="8149828" y="4715850"/>
                <a:ext cx="942975" cy="942975"/>
              </a:xfrm>
              <a:custGeom>
                <a:avLst/>
                <a:gdLst>
                  <a:gd name="connsiteX0" fmla="*/ 948452 w 942975"/>
                  <a:gd name="connsiteY0" fmla="*/ 3572 h 942975"/>
                  <a:gd name="connsiteX1" fmla="*/ 3572 w 942975"/>
                  <a:gd name="connsiteY1" fmla="*/ 948452 h 942975"/>
                </a:gdLst>
                <a:ahLst/>
                <a:cxnLst>
                  <a:cxn ang="0">
                    <a:pos x="connsiteX0" y="connsiteY0"/>
                  </a:cxn>
                  <a:cxn ang="0">
                    <a:pos x="connsiteX1" y="connsiteY1"/>
                  </a:cxn>
                </a:cxnLst>
                <a:rect l="l" t="t" r="r" b="b"/>
                <a:pathLst>
                  <a:path w="942975" h="942975">
                    <a:moveTo>
                      <a:pt x="948452" y="3572"/>
                    </a:moveTo>
                    <a:cubicBezTo>
                      <a:pt x="948452" y="525542"/>
                      <a:pt x="525542" y="948452"/>
                      <a:pt x="3572" y="948452"/>
                    </a:cubicBezTo>
                  </a:path>
                </a:pathLst>
              </a:custGeom>
              <a:noFill/>
              <a:ln w="12700" cap="flat">
                <a:solidFill>
                  <a:schemeClr val="bg1"/>
                </a:solidFill>
                <a:prstDash val="solid"/>
                <a:miter/>
              </a:ln>
            </p:spPr>
            <p:txBody>
              <a:bodyPr rtlCol="0" anchor="ctr"/>
              <a:lstStyle/>
              <a:p>
                <a:endParaRPr lang="sv-SE"/>
              </a:p>
            </p:txBody>
          </p:sp>
          <p:sp>
            <p:nvSpPr>
              <p:cNvPr id="20" name="Frihandsfigur: Form 19">
                <a:extLst>
                  <a:ext uri="{FF2B5EF4-FFF2-40B4-BE49-F238E27FC236}">
                    <a16:creationId xmlns:a16="http://schemas.microsoft.com/office/drawing/2014/main" id="{F3959870-4B3F-4BE9-8B3B-4044858C9B28}"/>
                  </a:ext>
                </a:extLst>
              </p:cNvPr>
              <p:cNvSpPr/>
              <p:nvPr/>
            </p:nvSpPr>
            <p:spPr>
              <a:xfrm>
                <a:off x="8149828" y="4715850"/>
                <a:ext cx="676275" cy="676275"/>
              </a:xfrm>
              <a:custGeom>
                <a:avLst/>
                <a:gdLst>
                  <a:gd name="connsiteX0" fmla="*/ 678894 w 676275"/>
                  <a:gd name="connsiteY0" fmla="*/ 3572 h 676275"/>
                  <a:gd name="connsiteX1" fmla="*/ 3572 w 676275"/>
                  <a:gd name="connsiteY1" fmla="*/ 678894 h 676275"/>
                </a:gdLst>
                <a:ahLst/>
                <a:cxnLst>
                  <a:cxn ang="0">
                    <a:pos x="connsiteX0" y="connsiteY0"/>
                  </a:cxn>
                  <a:cxn ang="0">
                    <a:pos x="connsiteX1" y="connsiteY1"/>
                  </a:cxn>
                </a:cxnLst>
                <a:rect l="l" t="t" r="r" b="b"/>
                <a:pathLst>
                  <a:path w="676275" h="676275">
                    <a:moveTo>
                      <a:pt x="678894" y="3572"/>
                    </a:moveTo>
                    <a:cubicBezTo>
                      <a:pt x="678894" y="375999"/>
                      <a:pt x="376952" y="678894"/>
                      <a:pt x="3572" y="678894"/>
                    </a:cubicBezTo>
                  </a:path>
                </a:pathLst>
              </a:custGeom>
              <a:noFill/>
              <a:ln w="12700" cap="flat">
                <a:solidFill>
                  <a:schemeClr val="bg1"/>
                </a:solidFill>
                <a:prstDash val="solid"/>
                <a:miter/>
              </a:ln>
            </p:spPr>
            <p:txBody>
              <a:bodyPr rtlCol="0" anchor="ctr"/>
              <a:lstStyle/>
              <a:p>
                <a:endParaRPr lang="sv-SE"/>
              </a:p>
            </p:txBody>
          </p:sp>
          <p:sp>
            <p:nvSpPr>
              <p:cNvPr id="21" name="Frihandsfigur: Form 20">
                <a:extLst>
                  <a:ext uri="{FF2B5EF4-FFF2-40B4-BE49-F238E27FC236}">
                    <a16:creationId xmlns:a16="http://schemas.microsoft.com/office/drawing/2014/main" id="{1B78BEA1-4C3C-43F7-8FFC-A9A39A21CB92}"/>
                  </a:ext>
                </a:extLst>
              </p:cNvPr>
              <p:cNvSpPr/>
              <p:nvPr/>
            </p:nvSpPr>
            <p:spPr>
              <a:xfrm>
                <a:off x="8149828" y="4715850"/>
                <a:ext cx="409575" cy="409575"/>
              </a:xfrm>
              <a:custGeom>
                <a:avLst/>
                <a:gdLst>
                  <a:gd name="connsiteX0" fmla="*/ 408384 w 409575"/>
                  <a:gd name="connsiteY0" fmla="*/ 3572 h 409575"/>
                  <a:gd name="connsiteX1" fmla="*/ 3572 w 409575"/>
                  <a:gd name="connsiteY1" fmla="*/ 408384 h 409575"/>
                </a:gdLst>
                <a:ahLst/>
                <a:cxnLst>
                  <a:cxn ang="0">
                    <a:pos x="connsiteX0" y="connsiteY0"/>
                  </a:cxn>
                  <a:cxn ang="0">
                    <a:pos x="connsiteX1" y="connsiteY1"/>
                  </a:cxn>
                </a:cxnLst>
                <a:rect l="l" t="t" r="r" b="b"/>
                <a:pathLst>
                  <a:path w="409575" h="409575">
                    <a:moveTo>
                      <a:pt x="408384" y="3572"/>
                    </a:moveTo>
                    <a:cubicBezTo>
                      <a:pt x="408384" y="227409"/>
                      <a:pt x="227409" y="408384"/>
                      <a:pt x="3572" y="408384"/>
                    </a:cubicBezTo>
                  </a:path>
                </a:pathLst>
              </a:custGeom>
              <a:noFill/>
              <a:ln w="12700" cap="flat">
                <a:solidFill>
                  <a:schemeClr val="bg1"/>
                </a:solidFill>
                <a:prstDash val="solid"/>
                <a:miter/>
              </a:ln>
            </p:spPr>
            <p:txBody>
              <a:bodyPr rtlCol="0" anchor="ctr"/>
              <a:lstStyle/>
              <a:p>
                <a:endParaRPr lang="sv-SE"/>
              </a:p>
            </p:txBody>
          </p:sp>
        </p:grpSp>
        <p:grpSp>
          <p:nvGrpSpPr>
            <p:cNvPr id="23" name="Bild 21">
              <a:extLst>
                <a:ext uri="{FF2B5EF4-FFF2-40B4-BE49-F238E27FC236}">
                  <a16:creationId xmlns:a16="http://schemas.microsoft.com/office/drawing/2014/main" id="{C66ECA47-E88F-40F5-B75A-61A8C366EC0F}"/>
                </a:ext>
              </a:extLst>
            </p:cNvPr>
            <p:cNvGrpSpPr/>
            <p:nvPr/>
          </p:nvGrpSpPr>
          <p:grpSpPr>
            <a:xfrm>
              <a:off x="8622676" y="-2283490"/>
              <a:ext cx="4151645" cy="8303289"/>
              <a:chOff x="5014912" y="1266825"/>
              <a:chExt cx="2162175" cy="4324350"/>
            </a:xfrm>
          </p:grpSpPr>
          <p:sp>
            <p:nvSpPr>
              <p:cNvPr id="24" name="Frihandsfigur: Form 23">
                <a:extLst>
                  <a:ext uri="{FF2B5EF4-FFF2-40B4-BE49-F238E27FC236}">
                    <a16:creationId xmlns:a16="http://schemas.microsoft.com/office/drawing/2014/main" id="{99FC589D-4553-4DE3-9E49-5FF06130C752}"/>
                  </a:ext>
                </a:extLst>
              </p:cNvPr>
              <p:cNvSpPr/>
              <p:nvPr/>
            </p:nvSpPr>
            <p:spPr>
              <a:xfrm>
                <a:off x="5014198" y="4503658"/>
                <a:ext cx="2162175" cy="1085850"/>
              </a:xfrm>
              <a:custGeom>
                <a:avLst/>
                <a:gdLst>
                  <a:gd name="connsiteX0" fmla="*/ 2162889 w 2162175"/>
                  <a:gd name="connsiteY0" fmla="*/ 3572 h 1085850"/>
                  <a:gd name="connsiteX1" fmla="*/ 1082754 w 2162175"/>
                  <a:gd name="connsiteY1" fmla="*/ 1083707 h 1085850"/>
                  <a:gd name="connsiteX2" fmla="*/ 3572 w 2162175"/>
                  <a:gd name="connsiteY2" fmla="*/ 3572 h 1085850"/>
                  <a:gd name="connsiteX3" fmla="*/ 2162889 w 2162175"/>
                  <a:gd name="connsiteY3" fmla="*/ 3572 h 1085850"/>
                </a:gdLst>
                <a:ahLst/>
                <a:cxnLst>
                  <a:cxn ang="0">
                    <a:pos x="connsiteX0" y="connsiteY0"/>
                  </a:cxn>
                  <a:cxn ang="0">
                    <a:pos x="connsiteX1" y="connsiteY1"/>
                  </a:cxn>
                  <a:cxn ang="0">
                    <a:pos x="connsiteX2" y="connsiteY2"/>
                  </a:cxn>
                  <a:cxn ang="0">
                    <a:pos x="connsiteX3" y="connsiteY3"/>
                  </a:cxn>
                </a:cxnLst>
                <a:rect l="l" t="t" r="r" b="b"/>
                <a:pathLst>
                  <a:path w="2162175" h="1085850">
                    <a:moveTo>
                      <a:pt x="2162889" y="3572"/>
                    </a:moveTo>
                    <a:cubicBezTo>
                      <a:pt x="2162889" y="599837"/>
                      <a:pt x="1679019" y="1083707"/>
                      <a:pt x="1082754" y="1083707"/>
                    </a:cubicBezTo>
                    <a:cubicBezTo>
                      <a:pt x="486489" y="1083707"/>
                      <a:pt x="3572" y="599837"/>
                      <a:pt x="3572" y="3572"/>
                    </a:cubicBezTo>
                    <a:lnTo>
                      <a:pt x="2162889" y="3572"/>
                    </a:lnTo>
                    <a:close/>
                  </a:path>
                </a:pathLst>
              </a:custGeom>
              <a:noFill/>
              <a:ln w="12700" cap="flat">
                <a:solidFill>
                  <a:schemeClr val="bg1"/>
                </a:solidFill>
                <a:prstDash val="solid"/>
                <a:miter/>
              </a:ln>
            </p:spPr>
            <p:txBody>
              <a:bodyPr rtlCol="0" anchor="ctr"/>
              <a:lstStyle/>
              <a:p>
                <a:endParaRPr lang="sv-SE"/>
              </a:p>
            </p:txBody>
          </p:sp>
          <p:sp>
            <p:nvSpPr>
              <p:cNvPr id="25" name="Frihandsfigur: Form 24">
                <a:extLst>
                  <a:ext uri="{FF2B5EF4-FFF2-40B4-BE49-F238E27FC236}">
                    <a16:creationId xmlns:a16="http://schemas.microsoft.com/office/drawing/2014/main" id="{6F401FF8-6396-4229-B556-BB8B3F619512}"/>
                  </a:ext>
                </a:extLst>
              </p:cNvPr>
              <p:cNvSpPr/>
              <p:nvPr/>
            </p:nvSpPr>
            <p:spPr>
              <a:xfrm>
                <a:off x="5014198" y="1263253"/>
                <a:ext cx="9525" cy="3238500"/>
              </a:xfrm>
              <a:custGeom>
                <a:avLst/>
                <a:gdLst>
                  <a:gd name="connsiteX0" fmla="*/ 3572 w 0"/>
                  <a:gd name="connsiteY0" fmla="*/ 3243977 h 3238500"/>
                  <a:gd name="connsiteX1" fmla="*/ 3572 w 0"/>
                  <a:gd name="connsiteY1" fmla="*/ 3572 h 3238500"/>
                </a:gdLst>
                <a:ahLst/>
                <a:cxnLst>
                  <a:cxn ang="0">
                    <a:pos x="connsiteX0" y="connsiteY0"/>
                  </a:cxn>
                  <a:cxn ang="0">
                    <a:pos x="connsiteX1" y="connsiteY1"/>
                  </a:cxn>
                </a:cxnLst>
                <a:rect l="l" t="t" r="r" b="b"/>
                <a:pathLst>
                  <a:path h="3238500">
                    <a:moveTo>
                      <a:pt x="3572" y="3243977"/>
                    </a:moveTo>
                    <a:lnTo>
                      <a:pt x="3572" y="3572"/>
                    </a:lnTo>
                  </a:path>
                </a:pathLst>
              </a:custGeom>
              <a:ln w="12700" cap="flat">
                <a:solidFill>
                  <a:schemeClr val="bg1"/>
                </a:solidFill>
                <a:prstDash val="solid"/>
                <a:miter/>
              </a:ln>
            </p:spPr>
            <p:txBody>
              <a:bodyPr rtlCol="0" anchor="ctr"/>
              <a:lstStyle/>
              <a:p>
                <a:endParaRPr lang="sv-SE"/>
              </a:p>
            </p:txBody>
          </p:sp>
          <p:sp>
            <p:nvSpPr>
              <p:cNvPr id="26" name="Frihandsfigur: Form 25">
                <a:extLst>
                  <a:ext uri="{FF2B5EF4-FFF2-40B4-BE49-F238E27FC236}">
                    <a16:creationId xmlns:a16="http://schemas.microsoft.com/office/drawing/2014/main" id="{AF2890AA-7266-401A-9A57-C095DF237AD2}"/>
                  </a:ext>
                </a:extLst>
              </p:cNvPr>
              <p:cNvSpPr/>
              <p:nvPr/>
            </p:nvSpPr>
            <p:spPr>
              <a:xfrm>
                <a:off x="7173515" y="1263253"/>
                <a:ext cx="9525" cy="3238500"/>
              </a:xfrm>
              <a:custGeom>
                <a:avLst/>
                <a:gdLst>
                  <a:gd name="connsiteX0" fmla="*/ 3572 w 0"/>
                  <a:gd name="connsiteY0" fmla="*/ 3243977 h 3238500"/>
                  <a:gd name="connsiteX1" fmla="*/ 3572 w 0"/>
                  <a:gd name="connsiteY1" fmla="*/ 3572 h 3238500"/>
                </a:gdLst>
                <a:ahLst/>
                <a:cxnLst>
                  <a:cxn ang="0">
                    <a:pos x="connsiteX0" y="connsiteY0"/>
                  </a:cxn>
                  <a:cxn ang="0">
                    <a:pos x="connsiteX1" y="connsiteY1"/>
                  </a:cxn>
                </a:cxnLst>
                <a:rect l="l" t="t" r="r" b="b"/>
                <a:pathLst>
                  <a:path h="3238500">
                    <a:moveTo>
                      <a:pt x="3572" y="3243977"/>
                    </a:moveTo>
                    <a:lnTo>
                      <a:pt x="3572" y="3572"/>
                    </a:lnTo>
                  </a:path>
                </a:pathLst>
              </a:custGeom>
              <a:ln w="12700" cap="flat">
                <a:solidFill>
                  <a:schemeClr val="bg1"/>
                </a:solidFill>
                <a:prstDash val="solid"/>
                <a:miter/>
              </a:ln>
            </p:spPr>
            <p:txBody>
              <a:bodyPr rtlCol="0" anchor="ctr"/>
              <a:lstStyle/>
              <a:p>
                <a:endParaRPr lang="sv-SE"/>
              </a:p>
            </p:txBody>
          </p:sp>
          <p:sp>
            <p:nvSpPr>
              <p:cNvPr id="27" name="Frihandsfigur: Form 26">
                <a:extLst>
                  <a:ext uri="{FF2B5EF4-FFF2-40B4-BE49-F238E27FC236}">
                    <a16:creationId xmlns:a16="http://schemas.microsoft.com/office/drawing/2014/main" id="{A965BAAD-2BD9-4D93-AF0A-CE99C9B85115}"/>
                  </a:ext>
                </a:extLst>
              </p:cNvPr>
              <p:cNvSpPr/>
              <p:nvPr/>
            </p:nvSpPr>
            <p:spPr>
              <a:xfrm>
                <a:off x="5014198" y="4465558"/>
                <a:ext cx="9525" cy="38100"/>
              </a:xfrm>
              <a:custGeom>
                <a:avLst/>
                <a:gdLst>
                  <a:gd name="connsiteX0" fmla="*/ 3572 w 0"/>
                  <a:gd name="connsiteY0" fmla="*/ 41672 h 38100"/>
                  <a:gd name="connsiteX1" fmla="*/ 4524 w 0"/>
                  <a:gd name="connsiteY1" fmla="*/ 3572 h 38100"/>
                </a:gdLst>
                <a:ahLst/>
                <a:cxnLst>
                  <a:cxn ang="0">
                    <a:pos x="connsiteX0" y="connsiteY0"/>
                  </a:cxn>
                  <a:cxn ang="0">
                    <a:pos x="connsiteX1" y="connsiteY1"/>
                  </a:cxn>
                </a:cxnLst>
                <a:rect l="l" t="t" r="r" b="b"/>
                <a:pathLst>
                  <a:path h="38100">
                    <a:moveTo>
                      <a:pt x="3572" y="41672"/>
                    </a:moveTo>
                    <a:cubicBezTo>
                      <a:pt x="3572" y="29289"/>
                      <a:pt x="3572" y="15954"/>
                      <a:pt x="4524" y="3572"/>
                    </a:cubicBezTo>
                  </a:path>
                </a:pathLst>
              </a:custGeom>
              <a:noFill/>
              <a:ln w="12700" cap="flat">
                <a:solidFill>
                  <a:schemeClr val="bg1"/>
                </a:solidFill>
                <a:prstDash val="solid"/>
                <a:miter/>
              </a:ln>
            </p:spPr>
            <p:txBody>
              <a:bodyPr rtlCol="0" anchor="ctr"/>
              <a:lstStyle/>
              <a:p>
                <a:endParaRPr lang="sv-SE"/>
              </a:p>
            </p:txBody>
          </p:sp>
          <p:sp>
            <p:nvSpPr>
              <p:cNvPr id="28" name="Frihandsfigur: Form 27">
                <a:extLst>
                  <a:ext uri="{FF2B5EF4-FFF2-40B4-BE49-F238E27FC236}">
                    <a16:creationId xmlns:a16="http://schemas.microsoft.com/office/drawing/2014/main" id="{AEC293E6-197D-4F07-9AA5-710D28C55178}"/>
                  </a:ext>
                </a:extLst>
              </p:cNvPr>
              <p:cNvSpPr/>
              <p:nvPr/>
            </p:nvSpPr>
            <p:spPr>
              <a:xfrm>
                <a:off x="5019913" y="3423523"/>
                <a:ext cx="2152650" cy="1009650"/>
              </a:xfrm>
              <a:custGeom>
                <a:avLst/>
                <a:gdLst>
                  <a:gd name="connsiteX0" fmla="*/ 3572 w 2152650"/>
                  <a:gd name="connsiteY0" fmla="*/ 968454 h 1009650"/>
                  <a:gd name="connsiteX1" fmla="*/ 1077039 w 2152650"/>
                  <a:gd name="connsiteY1" fmla="*/ 3572 h 1009650"/>
                  <a:gd name="connsiteX2" fmla="*/ 2154317 w 2152650"/>
                  <a:gd name="connsiteY2" fmla="*/ 1006554 h 1009650"/>
                </a:gdLst>
                <a:ahLst/>
                <a:cxnLst>
                  <a:cxn ang="0">
                    <a:pos x="connsiteX0" y="connsiteY0"/>
                  </a:cxn>
                  <a:cxn ang="0">
                    <a:pos x="connsiteX1" y="connsiteY1"/>
                  </a:cxn>
                  <a:cxn ang="0">
                    <a:pos x="connsiteX2" y="connsiteY2"/>
                  </a:cxn>
                </a:cxnLst>
                <a:rect l="l" t="t" r="r" b="b"/>
                <a:pathLst>
                  <a:path w="2152650" h="1009650">
                    <a:moveTo>
                      <a:pt x="3572" y="968454"/>
                    </a:moveTo>
                    <a:cubicBezTo>
                      <a:pt x="60722" y="426482"/>
                      <a:pt x="519827" y="3572"/>
                      <a:pt x="1077039" y="3572"/>
                    </a:cubicBezTo>
                    <a:cubicBezTo>
                      <a:pt x="1647587" y="3572"/>
                      <a:pt x="2115265" y="446484"/>
                      <a:pt x="2154317" y="1006554"/>
                    </a:cubicBezTo>
                  </a:path>
                </a:pathLst>
              </a:custGeom>
              <a:noFill/>
              <a:ln w="12700" cap="flat">
                <a:solidFill>
                  <a:schemeClr val="bg1"/>
                </a:solidFill>
                <a:custDash>
                  <a:ds d="607373" sp="607373"/>
                </a:custDash>
                <a:miter/>
              </a:ln>
            </p:spPr>
            <p:txBody>
              <a:bodyPr rtlCol="0" anchor="ctr"/>
              <a:lstStyle/>
              <a:p>
                <a:endParaRPr lang="sv-SE"/>
              </a:p>
            </p:txBody>
          </p:sp>
          <p:sp>
            <p:nvSpPr>
              <p:cNvPr id="29" name="Frihandsfigur: Form 28">
                <a:extLst>
                  <a:ext uri="{FF2B5EF4-FFF2-40B4-BE49-F238E27FC236}">
                    <a16:creationId xmlns:a16="http://schemas.microsoft.com/office/drawing/2014/main" id="{3C24FC52-6773-49B4-8246-543EE561AB82}"/>
                  </a:ext>
                </a:extLst>
              </p:cNvPr>
              <p:cNvSpPr/>
              <p:nvPr/>
            </p:nvSpPr>
            <p:spPr>
              <a:xfrm>
                <a:off x="7173515" y="4465558"/>
                <a:ext cx="9525" cy="38100"/>
              </a:xfrm>
              <a:custGeom>
                <a:avLst/>
                <a:gdLst>
                  <a:gd name="connsiteX0" fmla="*/ 3572 w 0"/>
                  <a:gd name="connsiteY0" fmla="*/ 3572 h 38100"/>
                  <a:gd name="connsiteX1" fmla="*/ 4524 w 0"/>
                  <a:gd name="connsiteY1" fmla="*/ 41672 h 38100"/>
                </a:gdLst>
                <a:ahLst/>
                <a:cxnLst>
                  <a:cxn ang="0">
                    <a:pos x="connsiteX0" y="connsiteY0"/>
                  </a:cxn>
                  <a:cxn ang="0">
                    <a:pos x="connsiteX1" y="connsiteY1"/>
                  </a:cxn>
                </a:cxnLst>
                <a:rect l="l" t="t" r="r" b="b"/>
                <a:pathLst>
                  <a:path h="38100">
                    <a:moveTo>
                      <a:pt x="3572" y="3572"/>
                    </a:moveTo>
                    <a:cubicBezTo>
                      <a:pt x="3572" y="15954"/>
                      <a:pt x="4524" y="29289"/>
                      <a:pt x="4524" y="41672"/>
                    </a:cubicBezTo>
                  </a:path>
                </a:pathLst>
              </a:custGeom>
              <a:noFill/>
              <a:ln w="12700" cap="flat">
                <a:solidFill>
                  <a:schemeClr val="bg1"/>
                </a:solidFill>
                <a:prstDash val="solid"/>
                <a:miter/>
              </a:ln>
            </p:spPr>
            <p:txBody>
              <a:bodyPr rtlCol="0" anchor="ctr"/>
              <a:lstStyle/>
              <a:p>
                <a:endParaRPr lang="sv-SE"/>
              </a:p>
            </p:txBody>
          </p:sp>
        </p:grpSp>
      </p:grpSp>
      <p:pic>
        <p:nvPicPr>
          <p:cNvPr id="31" name="Bildobjekt 30">
            <a:extLst>
              <a:ext uri="{FF2B5EF4-FFF2-40B4-BE49-F238E27FC236}">
                <a16:creationId xmlns:a16="http://schemas.microsoft.com/office/drawing/2014/main" id="{AB4EC6E5-1BBF-4308-8BDB-27074D1D8F80}"/>
              </a:ext>
            </a:extLst>
          </p:cNvPr>
          <p:cNvPicPr>
            <a:picLocks noChangeAspect="1"/>
          </p:cNvPicPr>
          <p:nvPr userDrawn="1"/>
        </p:nvPicPr>
        <p:blipFill>
          <a:blip cstate="screen">
            <a:extLst>
              <a:ext uri="{28A0092B-C50C-407E-A947-70E740481C1C}">
                <a14:useLocalDpi xmlns:a14="http://schemas.microsoft.com/office/drawing/2010/main"/>
              </a:ext>
            </a:extLst>
          </a:blip>
          <a:stretch>
            <a:fillRect/>
          </a:stretch>
        </p:blipFill>
        <p:spPr>
          <a:xfrm>
            <a:off x="720726" y="5717873"/>
            <a:ext cx="2240632" cy="426661"/>
          </a:xfrm>
          <a:prstGeom prst="rect">
            <a:avLst/>
          </a:prstGeom>
        </p:spPr>
      </p:pic>
      <p:pic>
        <p:nvPicPr>
          <p:cNvPr id="22" name="Bildobjekt 21" descr="En bild som visar ritning&#10;&#10;Automatiskt genererad beskrivning">
            <a:extLst>
              <a:ext uri="{FF2B5EF4-FFF2-40B4-BE49-F238E27FC236}">
                <a16:creationId xmlns:a16="http://schemas.microsoft.com/office/drawing/2014/main" id="{87A37700-280C-2140-B99B-C3A89482DD1B}"/>
              </a:ext>
            </a:extLst>
          </p:cNvPr>
          <p:cNvPicPr>
            <a:picLocks noChangeAspect="1"/>
          </p:cNvPicPr>
          <p:nvPr userDrawn="1"/>
        </p:nvPicPr>
        <p:blipFill>
          <a:blip cstate="screen">
            <a:extLst>
              <a:ext uri="{28A0092B-C50C-407E-A947-70E740481C1C}">
                <a14:useLocalDpi xmlns:a14="http://schemas.microsoft.com/office/drawing/2010/main"/>
              </a:ext>
            </a:extLst>
          </a:blip>
          <a:stretch>
            <a:fillRect/>
          </a:stretch>
        </p:blipFill>
        <p:spPr>
          <a:xfrm>
            <a:off x="3260726" y="5717873"/>
            <a:ext cx="1924736" cy="425441"/>
          </a:xfrm>
          <a:prstGeom prst="rect">
            <a:avLst/>
          </a:prstGeom>
        </p:spPr>
      </p:pic>
    </p:spTree>
    <p:extLst>
      <p:ext uri="{BB962C8B-B14F-4D97-AF65-F5344CB8AC3E}">
        <p14:creationId xmlns:p14="http://schemas.microsoft.com/office/powerpoint/2010/main" val="764156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p:bg>
      <p:bgPr>
        <a:solidFill>
          <a:schemeClr val="accent3"/>
        </a:solidFill>
        <a:effectLst/>
      </p:bgPr>
    </p:bg>
    <p:spTree>
      <p:nvGrpSpPr>
        <p:cNvPr id="1" name=""/>
        <p:cNvGrpSpPr/>
        <p:nvPr/>
      </p:nvGrpSpPr>
      <p:grpSpPr>
        <a:xfrm>
          <a:off x="0" y="0"/>
          <a:ext cx="0" cy="0"/>
          <a:chOff x="0" y="0"/>
          <a:chExt cx="0" cy="0"/>
        </a:xfrm>
      </p:grpSpPr>
      <p:sp>
        <p:nvSpPr>
          <p:cNvPr id="7" name="Rubrik 6"/>
          <p:cNvSpPr>
            <a:spLocks noGrp="1"/>
          </p:cNvSpPr>
          <p:nvPr>
            <p:ph type="title" hasCustomPrompt="1"/>
          </p:nvPr>
        </p:nvSpPr>
        <p:spPr>
          <a:xfrm>
            <a:off x="728369" y="1029494"/>
            <a:ext cx="5367632" cy="1366838"/>
          </a:xfrm>
        </p:spPr>
        <p:txBody>
          <a:bodyPr anchor="b" anchorCtr="0"/>
          <a:lstStyle>
            <a:lvl1pPr>
              <a:defRPr>
                <a:solidFill>
                  <a:schemeClr val="bg1"/>
                </a:solidFill>
              </a:defRPr>
            </a:lvl1pPr>
          </a:lstStyle>
          <a:p>
            <a:r>
              <a:rPr lang="sv-SE"/>
              <a:t>Klicka här för att ändra format</a:t>
            </a:r>
          </a:p>
        </p:txBody>
      </p:sp>
      <p:sp>
        <p:nvSpPr>
          <p:cNvPr id="5" name="Platshållare för text 4">
            <a:extLst>
              <a:ext uri="{FF2B5EF4-FFF2-40B4-BE49-F238E27FC236}">
                <a16:creationId xmlns:a16="http://schemas.microsoft.com/office/drawing/2014/main" id="{ECAA6480-B03D-49A9-8911-CAB108677579}"/>
              </a:ext>
            </a:extLst>
          </p:cNvPr>
          <p:cNvSpPr>
            <a:spLocks noGrp="1"/>
          </p:cNvSpPr>
          <p:nvPr>
            <p:ph type="body" sz="quarter" idx="13"/>
          </p:nvPr>
        </p:nvSpPr>
        <p:spPr>
          <a:xfrm>
            <a:off x="725688" y="2448980"/>
            <a:ext cx="5367633" cy="3896258"/>
          </a:xfrm>
        </p:spPr>
        <p:txBody>
          <a:bodyPr/>
          <a:lstStyle>
            <a:lvl1pPr marL="0" indent="0">
              <a:buNone/>
              <a:defRPr sz="2000">
                <a:solidFill>
                  <a:schemeClr val="bg1"/>
                </a:solidFill>
              </a:defRPr>
            </a:lvl1pPr>
            <a:lvl2pPr marL="44767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p:txBody>
      </p:sp>
      <p:pic>
        <p:nvPicPr>
          <p:cNvPr id="19" name="Bildobjekt 18" descr="En bild som visar ritning, tecken&#10;&#10;Automatiskt genererad beskrivning">
            <a:extLst>
              <a:ext uri="{FF2B5EF4-FFF2-40B4-BE49-F238E27FC236}">
                <a16:creationId xmlns:a16="http://schemas.microsoft.com/office/drawing/2014/main" id="{D4BEF01B-8D5A-AE43-ABF1-E3915131F3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24305" y="163513"/>
            <a:ext cx="946238" cy="407988"/>
          </a:xfrm>
          <a:prstGeom prst="rect">
            <a:avLst/>
          </a:prstGeom>
        </p:spPr>
      </p:pic>
    </p:spTree>
    <p:extLst>
      <p:ext uri="{BB962C8B-B14F-4D97-AF65-F5344CB8AC3E}">
        <p14:creationId xmlns:p14="http://schemas.microsoft.com/office/powerpoint/2010/main" val="86564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Intro bild">
    <p:spTree>
      <p:nvGrpSpPr>
        <p:cNvPr id="1" name=""/>
        <p:cNvGrpSpPr/>
        <p:nvPr/>
      </p:nvGrpSpPr>
      <p:grpSpPr>
        <a:xfrm>
          <a:off x="0" y="0"/>
          <a:ext cx="0" cy="0"/>
          <a:chOff x="0" y="0"/>
          <a:chExt cx="0" cy="0"/>
        </a:xfrm>
      </p:grpSpPr>
      <p:sp>
        <p:nvSpPr>
          <p:cNvPr id="7" name="Platshållare för bild 5">
            <a:extLst>
              <a:ext uri="{FF2B5EF4-FFF2-40B4-BE49-F238E27FC236}">
                <a16:creationId xmlns:a16="http://schemas.microsoft.com/office/drawing/2014/main" id="{FB85BBF3-233F-7000-01F5-B212089318BE}"/>
              </a:ext>
            </a:extLst>
          </p:cNvPr>
          <p:cNvSpPr>
            <a:spLocks noGrp="1"/>
          </p:cNvSpPr>
          <p:nvPr>
            <p:ph type="pic" sz="quarter" idx="13"/>
          </p:nvPr>
        </p:nvSpPr>
        <p:spPr>
          <a:xfrm>
            <a:off x="0" y="0"/>
            <a:ext cx="12192000" cy="6858000"/>
          </a:xfrm>
        </p:spPr>
        <p:txBody>
          <a:bodyPr tIns="2952000" anchor="t" anchorCtr="0"/>
          <a:lstStyle>
            <a:lvl1pPr marL="0" indent="0" algn="ctr">
              <a:buNone/>
              <a:defRPr sz="1400"/>
            </a:lvl1pPr>
          </a:lstStyle>
          <a:p>
            <a:r>
              <a:rPr lang="sv-SE"/>
              <a:t>Dra bilden till platshållaren eller klicka på ikonen för att lägga till den</a:t>
            </a:r>
          </a:p>
        </p:txBody>
      </p:sp>
      <p:sp>
        <p:nvSpPr>
          <p:cNvPr id="6" name="Rektangel 5">
            <a:extLst>
              <a:ext uri="{FF2B5EF4-FFF2-40B4-BE49-F238E27FC236}">
                <a16:creationId xmlns:a16="http://schemas.microsoft.com/office/drawing/2014/main" id="{6E0F388F-BB88-1B45-5040-614C82C223F7}"/>
              </a:ext>
            </a:extLst>
          </p:cNvPr>
          <p:cNvSpPr/>
          <p:nvPr userDrawn="1"/>
        </p:nvSpPr>
        <p:spPr>
          <a:xfrm>
            <a:off x="37844" y="5102942"/>
            <a:ext cx="12192000" cy="17550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p:cNvSpPr>
            <a:spLocks noGrp="1"/>
          </p:cNvSpPr>
          <p:nvPr>
            <p:ph type="ctrTitle" hasCustomPrompt="1"/>
          </p:nvPr>
        </p:nvSpPr>
        <p:spPr>
          <a:xfrm>
            <a:off x="735914" y="1477962"/>
            <a:ext cx="7442200" cy="2767484"/>
          </a:xfrm>
        </p:spPr>
        <p:txBody>
          <a:bodyPr anchor="t" anchorCtr="0"/>
          <a:lstStyle>
            <a:lvl1pPr algn="l">
              <a:defRPr sz="6500">
                <a:solidFill>
                  <a:schemeClr val="bg1"/>
                </a:solidFill>
              </a:defRPr>
            </a:lvl1pPr>
          </a:lstStyle>
          <a:p>
            <a:r>
              <a:rPr lang="sv-SE"/>
              <a:t>Klicka här för att ändra format</a:t>
            </a:r>
          </a:p>
        </p:txBody>
      </p:sp>
      <p:pic>
        <p:nvPicPr>
          <p:cNvPr id="4" name="Bildobjekt 3">
            <a:extLst>
              <a:ext uri="{FF2B5EF4-FFF2-40B4-BE49-F238E27FC236}">
                <a16:creationId xmlns:a16="http://schemas.microsoft.com/office/drawing/2014/main" id="{E33EC803-03DC-A424-AC4F-99F23CC4D20E}"/>
              </a:ext>
            </a:extLst>
          </p:cNvPr>
          <p:cNvPicPr>
            <a:picLocks noChangeAspect="1"/>
          </p:cNvPicPr>
          <p:nvPr userDrawn="1"/>
        </p:nvPicPr>
        <p:blipFill>
          <a:blip r:embed="rId2"/>
          <a:srcRect/>
          <a:stretch/>
        </p:blipFill>
        <p:spPr>
          <a:xfrm>
            <a:off x="713590" y="5440065"/>
            <a:ext cx="1134436" cy="1064012"/>
          </a:xfrm>
          <a:prstGeom prst="rect">
            <a:avLst/>
          </a:prstGeom>
        </p:spPr>
      </p:pic>
    </p:spTree>
    <p:extLst>
      <p:ext uri="{BB962C8B-B14F-4D97-AF65-F5344CB8AC3E}">
        <p14:creationId xmlns:p14="http://schemas.microsoft.com/office/powerpoint/2010/main" val="4030869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Rubrik och innehåll">
    <p:bg>
      <p:bgPr>
        <a:solidFill>
          <a:schemeClr val="accent5"/>
        </a:solidFill>
        <a:effectLst/>
      </p:bgPr>
    </p:bg>
    <p:spTree>
      <p:nvGrpSpPr>
        <p:cNvPr id="1" name=""/>
        <p:cNvGrpSpPr/>
        <p:nvPr/>
      </p:nvGrpSpPr>
      <p:grpSpPr>
        <a:xfrm>
          <a:off x="0" y="0"/>
          <a:ext cx="0" cy="0"/>
          <a:chOff x="0" y="0"/>
          <a:chExt cx="0" cy="0"/>
        </a:xfrm>
      </p:grpSpPr>
      <p:sp>
        <p:nvSpPr>
          <p:cNvPr id="7" name="Rubrik 6"/>
          <p:cNvSpPr>
            <a:spLocks noGrp="1"/>
          </p:cNvSpPr>
          <p:nvPr>
            <p:ph type="title" hasCustomPrompt="1"/>
          </p:nvPr>
        </p:nvSpPr>
        <p:spPr>
          <a:xfrm>
            <a:off x="728369" y="1029494"/>
            <a:ext cx="5384126" cy="1366838"/>
          </a:xfrm>
        </p:spPr>
        <p:txBody>
          <a:bodyPr anchor="b" anchorCtr="0"/>
          <a:lstStyle>
            <a:lvl1pPr>
              <a:defRPr>
                <a:solidFill>
                  <a:schemeClr val="bg1"/>
                </a:solidFill>
              </a:defRPr>
            </a:lvl1pPr>
          </a:lstStyle>
          <a:p>
            <a:r>
              <a:rPr lang="sv-SE"/>
              <a:t>Klicka här för att ändra format</a:t>
            </a:r>
          </a:p>
        </p:txBody>
      </p:sp>
      <p:sp>
        <p:nvSpPr>
          <p:cNvPr id="5" name="Platshållare för text 4">
            <a:extLst>
              <a:ext uri="{FF2B5EF4-FFF2-40B4-BE49-F238E27FC236}">
                <a16:creationId xmlns:a16="http://schemas.microsoft.com/office/drawing/2014/main" id="{ECAA6480-B03D-49A9-8911-CAB108677579}"/>
              </a:ext>
            </a:extLst>
          </p:cNvPr>
          <p:cNvSpPr>
            <a:spLocks noGrp="1"/>
          </p:cNvSpPr>
          <p:nvPr>
            <p:ph type="body" sz="quarter" idx="13"/>
          </p:nvPr>
        </p:nvSpPr>
        <p:spPr>
          <a:xfrm>
            <a:off x="725689" y="2448980"/>
            <a:ext cx="5384127" cy="3896258"/>
          </a:xfrm>
        </p:spPr>
        <p:txBody>
          <a:bodyPr/>
          <a:lstStyle>
            <a:lvl1pPr marL="0" indent="0">
              <a:buNone/>
              <a:defRPr>
                <a:solidFill>
                  <a:schemeClr val="bg1"/>
                </a:solidFill>
              </a:defRPr>
            </a:lvl1pPr>
            <a:lvl2pPr marL="44767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p:txBody>
      </p:sp>
      <p:pic>
        <p:nvPicPr>
          <p:cNvPr id="31" name="Bildobjekt 30" descr="En bild som visar ritning, tecken&#10;&#10;Automatiskt genererad beskrivning">
            <a:extLst>
              <a:ext uri="{FF2B5EF4-FFF2-40B4-BE49-F238E27FC236}">
                <a16:creationId xmlns:a16="http://schemas.microsoft.com/office/drawing/2014/main" id="{FE385ADB-8146-8E48-8398-B4A5F20B28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24305" y="163513"/>
            <a:ext cx="946238" cy="407988"/>
          </a:xfrm>
          <a:prstGeom prst="rect">
            <a:avLst/>
          </a:prstGeom>
        </p:spPr>
      </p:pic>
    </p:spTree>
    <p:extLst>
      <p:ext uri="{BB962C8B-B14F-4D97-AF65-F5344CB8AC3E}">
        <p14:creationId xmlns:p14="http://schemas.microsoft.com/office/powerpoint/2010/main" val="3423349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_Rubrik och innehåll">
    <p:bg>
      <p:bgPr>
        <a:solidFill>
          <a:schemeClr val="accent1"/>
        </a:solidFill>
        <a:effectLst/>
      </p:bgPr>
    </p:bg>
    <p:spTree>
      <p:nvGrpSpPr>
        <p:cNvPr id="1" name=""/>
        <p:cNvGrpSpPr/>
        <p:nvPr/>
      </p:nvGrpSpPr>
      <p:grpSpPr>
        <a:xfrm>
          <a:off x="0" y="0"/>
          <a:ext cx="0" cy="0"/>
          <a:chOff x="0" y="0"/>
          <a:chExt cx="0" cy="0"/>
        </a:xfrm>
      </p:grpSpPr>
      <p:sp>
        <p:nvSpPr>
          <p:cNvPr id="7" name="Rubrik 6"/>
          <p:cNvSpPr>
            <a:spLocks noGrp="1"/>
          </p:cNvSpPr>
          <p:nvPr>
            <p:ph type="title" hasCustomPrompt="1"/>
          </p:nvPr>
        </p:nvSpPr>
        <p:spPr>
          <a:xfrm>
            <a:off x="728369" y="1029494"/>
            <a:ext cx="5384126" cy="1366838"/>
          </a:xfrm>
        </p:spPr>
        <p:txBody>
          <a:bodyPr anchor="b" anchorCtr="0"/>
          <a:lstStyle>
            <a:lvl1pPr>
              <a:defRPr>
                <a:solidFill>
                  <a:schemeClr val="bg1"/>
                </a:solidFill>
              </a:defRPr>
            </a:lvl1pPr>
          </a:lstStyle>
          <a:p>
            <a:r>
              <a:rPr lang="sv-SE"/>
              <a:t>Klicka här för att ändra format</a:t>
            </a:r>
          </a:p>
        </p:txBody>
      </p:sp>
      <p:sp>
        <p:nvSpPr>
          <p:cNvPr id="5" name="Platshållare för text 4">
            <a:extLst>
              <a:ext uri="{FF2B5EF4-FFF2-40B4-BE49-F238E27FC236}">
                <a16:creationId xmlns:a16="http://schemas.microsoft.com/office/drawing/2014/main" id="{ECAA6480-B03D-49A9-8911-CAB108677579}"/>
              </a:ext>
            </a:extLst>
          </p:cNvPr>
          <p:cNvSpPr>
            <a:spLocks noGrp="1"/>
          </p:cNvSpPr>
          <p:nvPr>
            <p:ph type="body" sz="quarter" idx="13"/>
          </p:nvPr>
        </p:nvSpPr>
        <p:spPr>
          <a:xfrm>
            <a:off x="725689" y="2448980"/>
            <a:ext cx="5384127" cy="3896258"/>
          </a:xfrm>
        </p:spPr>
        <p:txBody>
          <a:bodyPr/>
          <a:lstStyle>
            <a:lvl1pPr marL="0" indent="0">
              <a:buNone/>
              <a:defRPr>
                <a:solidFill>
                  <a:schemeClr val="bg1"/>
                </a:solidFill>
              </a:defRPr>
            </a:lvl1pPr>
            <a:lvl2pPr marL="44767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p:txBody>
      </p:sp>
      <p:pic>
        <p:nvPicPr>
          <p:cNvPr id="31" name="Bildobjekt 30" descr="En bild som visar ritning, tecken&#10;&#10;Automatiskt genererad beskrivning">
            <a:extLst>
              <a:ext uri="{FF2B5EF4-FFF2-40B4-BE49-F238E27FC236}">
                <a16:creationId xmlns:a16="http://schemas.microsoft.com/office/drawing/2014/main" id="{FE385ADB-8146-8E48-8398-B4A5F20B28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24305" y="163513"/>
            <a:ext cx="946238" cy="407988"/>
          </a:xfrm>
          <a:prstGeom prst="rect">
            <a:avLst/>
          </a:prstGeom>
        </p:spPr>
      </p:pic>
    </p:spTree>
    <p:extLst>
      <p:ext uri="{BB962C8B-B14F-4D97-AF65-F5344CB8AC3E}">
        <p14:creationId xmlns:p14="http://schemas.microsoft.com/office/powerpoint/2010/main" val="1434535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3_Rubrik och innehåll">
    <p:bg>
      <p:bgPr>
        <a:solidFill>
          <a:schemeClr val="accent2"/>
        </a:solidFill>
        <a:effectLst/>
      </p:bgPr>
    </p:bg>
    <p:spTree>
      <p:nvGrpSpPr>
        <p:cNvPr id="1" name=""/>
        <p:cNvGrpSpPr/>
        <p:nvPr/>
      </p:nvGrpSpPr>
      <p:grpSpPr>
        <a:xfrm>
          <a:off x="0" y="0"/>
          <a:ext cx="0" cy="0"/>
          <a:chOff x="0" y="0"/>
          <a:chExt cx="0" cy="0"/>
        </a:xfrm>
      </p:grpSpPr>
      <p:sp>
        <p:nvSpPr>
          <p:cNvPr id="7" name="Rubrik 6"/>
          <p:cNvSpPr>
            <a:spLocks noGrp="1"/>
          </p:cNvSpPr>
          <p:nvPr>
            <p:ph type="title" hasCustomPrompt="1"/>
          </p:nvPr>
        </p:nvSpPr>
        <p:spPr>
          <a:xfrm>
            <a:off x="728369" y="1029494"/>
            <a:ext cx="5384126" cy="1366838"/>
          </a:xfrm>
        </p:spPr>
        <p:txBody>
          <a:bodyPr anchor="b" anchorCtr="0"/>
          <a:lstStyle>
            <a:lvl1pPr>
              <a:defRPr>
                <a:solidFill>
                  <a:schemeClr val="bg1"/>
                </a:solidFill>
              </a:defRPr>
            </a:lvl1pPr>
          </a:lstStyle>
          <a:p>
            <a:r>
              <a:rPr lang="sv-SE"/>
              <a:t>Klicka här för att ändra format</a:t>
            </a:r>
          </a:p>
        </p:txBody>
      </p:sp>
      <p:sp>
        <p:nvSpPr>
          <p:cNvPr id="5" name="Platshållare för text 4">
            <a:extLst>
              <a:ext uri="{FF2B5EF4-FFF2-40B4-BE49-F238E27FC236}">
                <a16:creationId xmlns:a16="http://schemas.microsoft.com/office/drawing/2014/main" id="{ECAA6480-B03D-49A9-8911-CAB108677579}"/>
              </a:ext>
            </a:extLst>
          </p:cNvPr>
          <p:cNvSpPr>
            <a:spLocks noGrp="1"/>
          </p:cNvSpPr>
          <p:nvPr>
            <p:ph type="body" sz="quarter" idx="13"/>
          </p:nvPr>
        </p:nvSpPr>
        <p:spPr>
          <a:xfrm>
            <a:off x="725689" y="2448980"/>
            <a:ext cx="5384127" cy="3896258"/>
          </a:xfrm>
        </p:spPr>
        <p:txBody>
          <a:bodyPr/>
          <a:lstStyle>
            <a:lvl1pPr marL="0" indent="0">
              <a:buNone/>
              <a:defRPr>
                <a:solidFill>
                  <a:schemeClr val="bg1"/>
                </a:solidFill>
              </a:defRPr>
            </a:lvl1pPr>
            <a:lvl2pPr marL="44767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p:txBody>
      </p:sp>
      <p:pic>
        <p:nvPicPr>
          <p:cNvPr id="31" name="Bildobjekt 30" descr="En bild som visar ritning, tecken&#10;&#10;Automatiskt genererad beskrivning">
            <a:extLst>
              <a:ext uri="{FF2B5EF4-FFF2-40B4-BE49-F238E27FC236}">
                <a16:creationId xmlns:a16="http://schemas.microsoft.com/office/drawing/2014/main" id="{FE385ADB-8146-8E48-8398-B4A5F20B28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24305" y="163513"/>
            <a:ext cx="946238" cy="407988"/>
          </a:xfrm>
          <a:prstGeom prst="rect">
            <a:avLst/>
          </a:prstGeom>
        </p:spPr>
      </p:pic>
    </p:spTree>
    <p:extLst>
      <p:ext uri="{BB962C8B-B14F-4D97-AF65-F5344CB8AC3E}">
        <p14:creationId xmlns:p14="http://schemas.microsoft.com/office/powerpoint/2010/main" val="3135055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om">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0EB2D4CA-9F7C-4BBD-9098-F25482170574}"/>
              </a:ext>
            </a:extLst>
          </p:cNvPr>
          <p:cNvSpPr>
            <a:spLocks noGrp="1"/>
          </p:cNvSpPr>
          <p:nvPr>
            <p:ph type="pic" sz="quarter" idx="13"/>
          </p:nvPr>
        </p:nvSpPr>
        <p:spPr>
          <a:xfrm>
            <a:off x="-9524" y="0"/>
            <a:ext cx="12192000" cy="6858000"/>
          </a:xfrm>
        </p:spPr>
        <p:txBody>
          <a:bodyPr tIns="2952000" anchor="t" anchorCtr="0"/>
          <a:lstStyle>
            <a:lvl1pPr marL="0" indent="0" algn="ctr">
              <a:buNone/>
              <a:defRPr sz="1400"/>
            </a:lvl1pPr>
          </a:lstStyle>
          <a:p>
            <a:r>
              <a:rPr lang="sv-SE"/>
              <a:t>Klicka på ikonen för att lägga till en bild</a:t>
            </a:r>
          </a:p>
        </p:txBody>
      </p:sp>
      <p:sp>
        <p:nvSpPr>
          <p:cNvPr id="3" name="Platshållare för text 2">
            <a:extLst>
              <a:ext uri="{FF2B5EF4-FFF2-40B4-BE49-F238E27FC236}">
                <a16:creationId xmlns:a16="http://schemas.microsoft.com/office/drawing/2014/main" id="{A3FCEBF7-9AF5-4409-ACDC-911587DB822E}"/>
              </a:ext>
            </a:extLst>
          </p:cNvPr>
          <p:cNvSpPr>
            <a:spLocks noGrp="1"/>
          </p:cNvSpPr>
          <p:nvPr>
            <p:ph type="body" sz="quarter" idx="14" hasCustomPrompt="1"/>
          </p:nvPr>
        </p:nvSpPr>
        <p:spPr>
          <a:xfrm>
            <a:off x="-2025649" y="3497086"/>
            <a:ext cx="14208125" cy="4438198"/>
          </a:xfrm>
          <a:blipFill>
            <a:blip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3409100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p:cNvSpPr>
            <a:spLocks noGrp="1"/>
          </p:cNvSpPr>
          <p:nvPr>
            <p:ph type="title"/>
          </p:nvPr>
        </p:nvSpPr>
        <p:spPr>
          <a:xfrm>
            <a:off x="728369" y="1029494"/>
            <a:ext cx="7735407" cy="1366838"/>
          </a:xfrm>
        </p:spPr>
        <p:txBody>
          <a:bodyPr/>
          <a:lstStyle/>
          <a:p>
            <a:r>
              <a:rPr lang="sv-SE"/>
              <a:t>Klicka här för att ändra mall för rubrikformat</a:t>
            </a:r>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725689" y="2448980"/>
            <a:ext cx="5370312" cy="389625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p:txBody>
      </p:sp>
      <p:grpSp>
        <p:nvGrpSpPr>
          <p:cNvPr id="28" name="Bild 12">
            <a:extLst>
              <a:ext uri="{FF2B5EF4-FFF2-40B4-BE49-F238E27FC236}">
                <a16:creationId xmlns:a16="http://schemas.microsoft.com/office/drawing/2014/main" id="{252D8DF5-3DB0-4A9E-AA5D-5F3F696E0B41}"/>
              </a:ext>
            </a:extLst>
          </p:cNvPr>
          <p:cNvGrpSpPr/>
          <p:nvPr userDrawn="1"/>
        </p:nvGrpSpPr>
        <p:grpSpPr>
          <a:xfrm rot="11721435">
            <a:off x="6865145" y="1080939"/>
            <a:ext cx="7162970" cy="7076968"/>
            <a:chOff x="8149828" y="4715850"/>
            <a:chExt cx="2028825" cy="2028825"/>
          </a:xfrm>
        </p:grpSpPr>
        <p:sp>
          <p:nvSpPr>
            <p:cNvPr id="29" name="Frihandsfigur: Form 28">
              <a:extLst>
                <a:ext uri="{FF2B5EF4-FFF2-40B4-BE49-F238E27FC236}">
                  <a16:creationId xmlns:a16="http://schemas.microsoft.com/office/drawing/2014/main" id="{EE9567F3-B293-4278-84F7-B0AF41D20575}"/>
                </a:ext>
              </a:extLst>
            </p:cNvPr>
            <p:cNvSpPr/>
            <p:nvPr/>
          </p:nvSpPr>
          <p:spPr>
            <a:xfrm>
              <a:off x="8149828" y="4715850"/>
              <a:ext cx="2028825" cy="2028825"/>
            </a:xfrm>
            <a:custGeom>
              <a:avLst/>
              <a:gdLst>
                <a:gd name="connsiteX0" fmla="*/ 2028587 w 2028825"/>
                <a:gd name="connsiteY0" fmla="*/ 3572 h 2028825"/>
                <a:gd name="connsiteX1" fmla="*/ 3572 w 2028825"/>
                <a:gd name="connsiteY1" fmla="*/ 2028587 h 2028825"/>
              </a:gdLst>
              <a:ahLst/>
              <a:cxnLst>
                <a:cxn ang="0">
                  <a:pos x="connsiteX0" y="connsiteY0"/>
                </a:cxn>
                <a:cxn ang="0">
                  <a:pos x="connsiteX1" y="connsiteY1"/>
                </a:cxn>
              </a:cxnLst>
              <a:rect l="l" t="t" r="r" b="b"/>
              <a:pathLst>
                <a:path w="2028825" h="2028825">
                  <a:moveTo>
                    <a:pt x="2028587" y="3572"/>
                  </a:moveTo>
                  <a:cubicBezTo>
                    <a:pt x="2028587" y="1121807"/>
                    <a:pt x="1121807" y="2028587"/>
                    <a:pt x="3572" y="2028587"/>
                  </a:cubicBezTo>
                </a:path>
              </a:pathLst>
            </a:custGeom>
            <a:noFill/>
            <a:ln w="12700" cap="flat">
              <a:solidFill>
                <a:schemeClr val="tx1"/>
              </a:solidFill>
              <a:prstDash val="solid"/>
              <a:miter/>
            </a:ln>
          </p:spPr>
          <p:txBody>
            <a:bodyPr rtlCol="0" anchor="ctr"/>
            <a:lstStyle/>
            <a:p>
              <a:endParaRPr lang="sv-SE"/>
            </a:p>
          </p:txBody>
        </p:sp>
        <p:sp>
          <p:nvSpPr>
            <p:cNvPr id="30" name="Frihandsfigur: Form 29">
              <a:extLst>
                <a:ext uri="{FF2B5EF4-FFF2-40B4-BE49-F238E27FC236}">
                  <a16:creationId xmlns:a16="http://schemas.microsoft.com/office/drawing/2014/main" id="{8BC8637F-FFE7-40C6-95AA-6FD73CA05870}"/>
                </a:ext>
              </a:extLst>
            </p:cNvPr>
            <p:cNvSpPr/>
            <p:nvPr/>
          </p:nvSpPr>
          <p:spPr>
            <a:xfrm>
              <a:off x="8149828" y="4715850"/>
              <a:ext cx="1762125" cy="1762125"/>
            </a:xfrm>
            <a:custGeom>
              <a:avLst/>
              <a:gdLst>
                <a:gd name="connsiteX0" fmla="*/ 1759029 w 1762125"/>
                <a:gd name="connsiteY0" fmla="*/ 3572 h 1762125"/>
                <a:gd name="connsiteX1" fmla="*/ 3572 w 1762125"/>
                <a:gd name="connsiteY1" fmla="*/ 1759029 h 1762125"/>
              </a:gdLst>
              <a:ahLst/>
              <a:cxnLst>
                <a:cxn ang="0">
                  <a:pos x="connsiteX0" y="connsiteY0"/>
                </a:cxn>
                <a:cxn ang="0">
                  <a:pos x="connsiteX1" y="connsiteY1"/>
                </a:cxn>
              </a:cxnLst>
              <a:rect l="l" t="t" r="r" b="b"/>
              <a:pathLst>
                <a:path w="1762125" h="1762125">
                  <a:moveTo>
                    <a:pt x="1759029" y="3572"/>
                  </a:moveTo>
                  <a:cubicBezTo>
                    <a:pt x="1759029" y="973217"/>
                    <a:pt x="973217" y="1759029"/>
                    <a:pt x="3572" y="1759029"/>
                  </a:cubicBezTo>
                </a:path>
              </a:pathLst>
            </a:custGeom>
            <a:noFill/>
            <a:ln w="12700" cap="flat">
              <a:solidFill>
                <a:schemeClr val="tx1"/>
              </a:solidFill>
              <a:prstDash val="solid"/>
              <a:miter/>
            </a:ln>
          </p:spPr>
          <p:txBody>
            <a:bodyPr rtlCol="0" anchor="ctr"/>
            <a:lstStyle/>
            <a:p>
              <a:endParaRPr lang="sv-SE"/>
            </a:p>
          </p:txBody>
        </p:sp>
        <p:sp>
          <p:nvSpPr>
            <p:cNvPr id="31" name="Frihandsfigur: Form 30">
              <a:extLst>
                <a:ext uri="{FF2B5EF4-FFF2-40B4-BE49-F238E27FC236}">
                  <a16:creationId xmlns:a16="http://schemas.microsoft.com/office/drawing/2014/main" id="{2E73A415-9D93-4F1D-9598-7089E6728A98}"/>
                </a:ext>
              </a:extLst>
            </p:cNvPr>
            <p:cNvSpPr/>
            <p:nvPr/>
          </p:nvSpPr>
          <p:spPr>
            <a:xfrm>
              <a:off x="8149828" y="4715850"/>
              <a:ext cx="1485900" cy="1485900"/>
            </a:xfrm>
            <a:custGeom>
              <a:avLst/>
              <a:gdLst>
                <a:gd name="connsiteX0" fmla="*/ 1488519 w 1485900"/>
                <a:gd name="connsiteY0" fmla="*/ 3572 h 1485900"/>
                <a:gd name="connsiteX1" fmla="*/ 3572 w 1485900"/>
                <a:gd name="connsiteY1" fmla="*/ 1488519 h 1485900"/>
              </a:gdLst>
              <a:ahLst/>
              <a:cxnLst>
                <a:cxn ang="0">
                  <a:pos x="connsiteX0" y="connsiteY0"/>
                </a:cxn>
                <a:cxn ang="0">
                  <a:pos x="connsiteX1" y="connsiteY1"/>
                </a:cxn>
              </a:cxnLst>
              <a:rect l="l" t="t" r="r" b="b"/>
              <a:pathLst>
                <a:path w="1485900" h="1485900">
                  <a:moveTo>
                    <a:pt x="1488519" y="3572"/>
                  </a:moveTo>
                  <a:cubicBezTo>
                    <a:pt x="1488519" y="823674"/>
                    <a:pt x="823674" y="1488519"/>
                    <a:pt x="3572" y="1488519"/>
                  </a:cubicBezTo>
                </a:path>
              </a:pathLst>
            </a:custGeom>
            <a:noFill/>
            <a:ln w="12700" cap="flat">
              <a:solidFill>
                <a:schemeClr val="tx1"/>
              </a:solidFill>
              <a:prstDash val="solid"/>
              <a:miter/>
            </a:ln>
          </p:spPr>
          <p:txBody>
            <a:bodyPr rtlCol="0" anchor="ctr"/>
            <a:lstStyle/>
            <a:p>
              <a:endParaRPr lang="sv-SE"/>
            </a:p>
          </p:txBody>
        </p:sp>
        <p:sp>
          <p:nvSpPr>
            <p:cNvPr id="32" name="Frihandsfigur: Form 31">
              <a:extLst>
                <a:ext uri="{FF2B5EF4-FFF2-40B4-BE49-F238E27FC236}">
                  <a16:creationId xmlns:a16="http://schemas.microsoft.com/office/drawing/2014/main" id="{07B6DC64-939C-4420-A865-F2912D2EC8CF}"/>
                </a:ext>
              </a:extLst>
            </p:cNvPr>
            <p:cNvSpPr/>
            <p:nvPr/>
          </p:nvSpPr>
          <p:spPr>
            <a:xfrm>
              <a:off x="8149828" y="4715850"/>
              <a:ext cx="1219200" cy="1219200"/>
            </a:xfrm>
            <a:custGeom>
              <a:avLst/>
              <a:gdLst>
                <a:gd name="connsiteX0" fmla="*/ 1218962 w 1219200"/>
                <a:gd name="connsiteY0" fmla="*/ 3572 h 1219200"/>
                <a:gd name="connsiteX1" fmla="*/ 3572 w 1219200"/>
                <a:gd name="connsiteY1" fmla="*/ 1218962 h 1219200"/>
              </a:gdLst>
              <a:ahLst/>
              <a:cxnLst>
                <a:cxn ang="0">
                  <a:pos x="connsiteX0" y="connsiteY0"/>
                </a:cxn>
                <a:cxn ang="0">
                  <a:pos x="connsiteX1" y="connsiteY1"/>
                </a:cxn>
              </a:cxnLst>
              <a:rect l="l" t="t" r="r" b="b"/>
              <a:pathLst>
                <a:path w="1219200" h="1219200">
                  <a:moveTo>
                    <a:pt x="1218962" y="3572"/>
                  </a:moveTo>
                  <a:cubicBezTo>
                    <a:pt x="1218962" y="674132"/>
                    <a:pt x="675084" y="1218962"/>
                    <a:pt x="3572" y="1218962"/>
                  </a:cubicBezTo>
                </a:path>
              </a:pathLst>
            </a:custGeom>
            <a:noFill/>
            <a:ln w="12700" cap="flat">
              <a:solidFill>
                <a:schemeClr val="tx1"/>
              </a:solidFill>
              <a:prstDash val="solid"/>
              <a:miter/>
            </a:ln>
          </p:spPr>
          <p:txBody>
            <a:bodyPr rtlCol="0" anchor="ctr"/>
            <a:lstStyle/>
            <a:p>
              <a:endParaRPr lang="sv-SE"/>
            </a:p>
          </p:txBody>
        </p:sp>
        <p:sp>
          <p:nvSpPr>
            <p:cNvPr id="33" name="Frihandsfigur: Form 32">
              <a:extLst>
                <a:ext uri="{FF2B5EF4-FFF2-40B4-BE49-F238E27FC236}">
                  <a16:creationId xmlns:a16="http://schemas.microsoft.com/office/drawing/2014/main" id="{F51F4248-BB39-42F0-ADB6-CFD52B719617}"/>
                </a:ext>
              </a:extLst>
            </p:cNvPr>
            <p:cNvSpPr/>
            <p:nvPr/>
          </p:nvSpPr>
          <p:spPr>
            <a:xfrm>
              <a:off x="8149828" y="4715850"/>
              <a:ext cx="942975" cy="942975"/>
            </a:xfrm>
            <a:custGeom>
              <a:avLst/>
              <a:gdLst>
                <a:gd name="connsiteX0" fmla="*/ 948452 w 942975"/>
                <a:gd name="connsiteY0" fmla="*/ 3572 h 942975"/>
                <a:gd name="connsiteX1" fmla="*/ 3572 w 942975"/>
                <a:gd name="connsiteY1" fmla="*/ 948452 h 942975"/>
              </a:gdLst>
              <a:ahLst/>
              <a:cxnLst>
                <a:cxn ang="0">
                  <a:pos x="connsiteX0" y="connsiteY0"/>
                </a:cxn>
                <a:cxn ang="0">
                  <a:pos x="connsiteX1" y="connsiteY1"/>
                </a:cxn>
              </a:cxnLst>
              <a:rect l="l" t="t" r="r" b="b"/>
              <a:pathLst>
                <a:path w="942975" h="942975">
                  <a:moveTo>
                    <a:pt x="948452" y="3572"/>
                  </a:moveTo>
                  <a:cubicBezTo>
                    <a:pt x="948452" y="525542"/>
                    <a:pt x="525542" y="948452"/>
                    <a:pt x="3572" y="948452"/>
                  </a:cubicBezTo>
                </a:path>
              </a:pathLst>
            </a:custGeom>
            <a:noFill/>
            <a:ln w="12700" cap="flat">
              <a:solidFill>
                <a:schemeClr val="tx1"/>
              </a:solidFill>
              <a:prstDash val="solid"/>
              <a:miter/>
            </a:ln>
          </p:spPr>
          <p:txBody>
            <a:bodyPr rtlCol="0" anchor="ctr"/>
            <a:lstStyle/>
            <a:p>
              <a:endParaRPr lang="sv-SE"/>
            </a:p>
          </p:txBody>
        </p:sp>
        <p:sp>
          <p:nvSpPr>
            <p:cNvPr id="34" name="Frihandsfigur: Form 33">
              <a:extLst>
                <a:ext uri="{FF2B5EF4-FFF2-40B4-BE49-F238E27FC236}">
                  <a16:creationId xmlns:a16="http://schemas.microsoft.com/office/drawing/2014/main" id="{EB08580F-32E1-4C20-9382-2DB27B249ACA}"/>
                </a:ext>
              </a:extLst>
            </p:cNvPr>
            <p:cNvSpPr/>
            <p:nvPr/>
          </p:nvSpPr>
          <p:spPr>
            <a:xfrm>
              <a:off x="8149828" y="4715850"/>
              <a:ext cx="676275" cy="676275"/>
            </a:xfrm>
            <a:custGeom>
              <a:avLst/>
              <a:gdLst>
                <a:gd name="connsiteX0" fmla="*/ 678894 w 676275"/>
                <a:gd name="connsiteY0" fmla="*/ 3572 h 676275"/>
                <a:gd name="connsiteX1" fmla="*/ 3572 w 676275"/>
                <a:gd name="connsiteY1" fmla="*/ 678894 h 676275"/>
              </a:gdLst>
              <a:ahLst/>
              <a:cxnLst>
                <a:cxn ang="0">
                  <a:pos x="connsiteX0" y="connsiteY0"/>
                </a:cxn>
                <a:cxn ang="0">
                  <a:pos x="connsiteX1" y="connsiteY1"/>
                </a:cxn>
              </a:cxnLst>
              <a:rect l="l" t="t" r="r" b="b"/>
              <a:pathLst>
                <a:path w="676275" h="676275">
                  <a:moveTo>
                    <a:pt x="678894" y="3572"/>
                  </a:moveTo>
                  <a:cubicBezTo>
                    <a:pt x="678894" y="375999"/>
                    <a:pt x="376952" y="678894"/>
                    <a:pt x="3572" y="678894"/>
                  </a:cubicBezTo>
                </a:path>
              </a:pathLst>
            </a:custGeom>
            <a:noFill/>
            <a:ln w="12700" cap="flat">
              <a:solidFill>
                <a:schemeClr val="tx1"/>
              </a:solidFill>
              <a:prstDash val="solid"/>
              <a:miter/>
            </a:ln>
          </p:spPr>
          <p:txBody>
            <a:bodyPr rtlCol="0" anchor="ctr"/>
            <a:lstStyle/>
            <a:p>
              <a:endParaRPr lang="sv-SE"/>
            </a:p>
          </p:txBody>
        </p:sp>
        <p:sp>
          <p:nvSpPr>
            <p:cNvPr id="35" name="Frihandsfigur: Form 34">
              <a:extLst>
                <a:ext uri="{FF2B5EF4-FFF2-40B4-BE49-F238E27FC236}">
                  <a16:creationId xmlns:a16="http://schemas.microsoft.com/office/drawing/2014/main" id="{48BB14A5-EFD8-4FC4-87B9-8557D967CE2C}"/>
                </a:ext>
              </a:extLst>
            </p:cNvPr>
            <p:cNvSpPr/>
            <p:nvPr/>
          </p:nvSpPr>
          <p:spPr>
            <a:xfrm>
              <a:off x="8149828" y="4715850"/>
              <a:ext cx="409575" cy="409575"/>
            </a:xfrm>
            <a:custGeom>
              <a:avLst/>
              <a:gdLst>
                <a:gd name="connsiteX0" fmla="*/ 408384 w 409575"/>
                <a:gd name="connsiteY0" fmla="*/ 3572 h 409575"/>
                <a:gd name="connsiteX1" fmla="*/ 3572 w 409575"/>
                <a:gd name="connsiteY1" fmla="*/ 408384 h 409575"/>
              </a:gdLst>
              <a:ahLst/>
              <a:cxnLst>
                <a:cxn ang="0">
                  <a:pos x="connsiteX0" y="connsiteY0"/>
                </a:cxn>
                <a:cxn ang="0">
                  <a:pos x="connsiteX1" y="connsiteY1"/>
                </a:cxn>
              </a:cxnLst>
              <a:rect l="l" t="t" r="r" b="b"/>
              <a:pathLst>
                <a:path w="409575" h="409575">
                  <a:moveTo>
                    <a:pt x="408384" y="3572"/>
                  </a:moveTo>
                  <a:cubicBezTo>
                    <a:pt x="408384" y="227409"/>
                    <a:pt x="227409" y="408384"/>
                    <a:pt x="3572" y="408384"/>
                  </a:cubicBezTo>
                </a:path>
              </a:pathLst>
            </a:custGeom>
            <a:noFill/>
            <a:ln w="12700" cap="flat">
              <a:solidFill>
                <a:schemeClr val="tx1"/>
              </a:solidFill>
              <a:prstDash val="solid"/>
              <a:miter/>
            </a:ln>
          </p:spPr>
          <p:txBody>
            <a:bodyPr rtlCol="0" anchor="ctr"/>
            <a:lstStyle/>
            <a:p>
              <a:endParaRPr lang="sv-SE"/>
            </a:p>
          </p:txBody>
        </p:sp>
      </p:grpSp>
    </p:spTree>
    <p:extLst>
      <p:ext uri="{BB962C8B-B14F-4D97-AF65-F5344CB8AC3E}">
        <p14:creationId xmlns:p14="http://schemas.microsoft.com/office/powerpoint/2010/main" val="896382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vå delar">
    <p:spTree>
      <p:nvGrpSpPr>
        <p:cNvPr id="1" name=""/>
        <p:cNvGrpSpPr/>
        <p:nvPr/>
      </p:nvGrpSpPr>
      <p:grpSpPr>
        <a:xfrm>
          <a:off x="0" y="0"/>
          <a:ext cx="0" cy="0"/>
          <a:chOff x="0" y="0"/>
          <a:chExt cx="0" cy="0"/>
        </a:xfrm>
      </p:grpSpPr>
      <p:sp>
        <p:nvSpPr>
          <p:cNvPr id="2" name="Rubrik 1"/>
          <p:cNvSpPr>
            <a:spLocks noGrp="1"/>
          </p:cNvSpPr>
          <p:nvPr>
            <p:ph type="title"/>
          </p:nvPr>
        </p:nvSpPr>
        <p:spPr>
          <a:xfrm>
            <a:off x="728369" y="1029494"/>
            <a:ext cx="5188245" cy="1366838"/>
          </a:xfrm>
        </p:spPr>
        <p:txBody>
          <a:bodyPr/>
          <a:lstStyle/>
          <a:p>
            <a:r>
              <a:rPr lang="sv-SE"/>
              <a:t>Klicka här för att ändra mall för rubrikformat</a:t>
            </a:r>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725690" y="2448980"/>
            <a:ext cx="5190924" cy="389625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6" name="Platshållare för bild 5">
            <a:extLst>
              <a:ext uri="{FF2B5EF4-FFF2-40B4-BE49-F238E27FC236}">
                <a16:creationId xmlns:a16="http://schemas.microsoft.com/office/drawing/2014/main" id="{0091C627-AF69-4108-A4C8-11AD5D161494}"/>
              </a:ext>
            </a:extLst>
          </p:cNvPr>
          <p:cNvSpPr>
            <a:spLocks noGrp="1"/>
          </p:cNvSpPr>
          <p:nvPr>
            <p:ph type="pic" sz="quarter" idx="10"/>
          </p:nvPr>
        </p:nvSpPr>
        <p:spPr>
          <a:xfrm>
            <a:off x="6275387" y="1044575"/>
            <a:ext cx="5689601" cy="5300663"/>
          </a:xfrm>
        </p:spPr>
        <p:txBody>
          <a:bodyPr anchor="ctr" anchorCtr="0"/>
          <a:lstStyle>
            <a:lvl1pPr marL="0" indent="0" algn="ctr">
              <a:buNone/>
              <a:defRPr sz="1600"/>
            </a:lvl1pPr>
          </a:lstStyle>
          <a:p>
            <a:r>
              <a:rPr lang="sv-SE"/>
              <a:t>Klicka på ikonen för att lägga till en bild</a:t>
            </a:r>
          </a:p>
        </p:txBody>
      </p:sp>
    </p:spTree>
    <p:extLst>
      <p:ext uri="{BB962C8B-B14F-4D97-AF65-F5344CB8AC3E}">
        <p14:creationId xmlns:p14="http://schemas.microsoft.com/office/powerpoint/2010/main" val="1172437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vå delar">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0091C627-AF69-4108-A4C8-11AD5D161494}"/>
              </a:ext>
            </a:extLst>
          </p:cNvPr>
          <p:cNvSpPr>
            <a:spLocks noGrp="1"/>
          </p:cNvSpPr>
          <p:nvPr>
            <p:ph type="pic" sz="quarter" idx="10"/>
          </p:nvPr>
        </p:nvSpPr>
        <p:spPr>
          <a:xfrm>
            <a:off x="745908" y="1044575"/>
            <a:ext cx="5170705" cy="5300663"/>
          </a:xfrm>
        </p:spPr>
        <p:txBody>
          <a:bodyPr anchor="ctr" anchorCtr="0"/>
          <a:lstStyle>
            <a:lvl1pPr marL="0" indent="0" algn="ctr">
              <a:buNone/>
              <a:defRPr sz="1600"/>
            </a:lvl1pPr>
          </a:lstStyle>
          <a:p>
            <a:r>
              <a:rPr lang="sv-SE"/>
              <a:t>Klicka på ikonen för att lägga till en bild</a:t>
            </a:r>
          </a:p>
        </p:txBody>
      </p:sp>
      <p:sp>
        <p:nvSpPr>
          <p:cNvPr id="2" name="Rubrik 1"/>
          <p:cNvSpPr>
            <a:spLocks noGrp="1"/>
          </p:cNvSpPr>
          <p:nvPr>
            <p:ph type="title"/>
          </p:nvPr>
        </p:nvSpPr>
        <p:spPr>
          <a:xfrm>
            <a:off x="6275388" y="1029494"/>
            <a:ext cx="5689600" cy="1366838"/>
          </a:xfrm>
        </p:spPr>
        <p:txBody>
          <a:bodyPr/>
          <a:lstStyle/>
          <a:p>
            <a:r>
              <a:rPr lang="sv-SE"/>
              <a:t>Klicka här för att ändra mall för rubrikformat</a:t>
            </a:r>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6275388" y="2448980"/>
            <a:ext cx="5689600" cy="389625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Tree>
    <p:extLst>
      <p:ext uri="{BB962C8B-B14F-4D97-AF65-F5344CB8AC3E}">
        <p14:creationId xmlns:p14="http://schemas.microsoft.com/office/powerpoint/2010/main" val="74912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vå delar">
    <p:spTree>
      <p:nvGrpSpPr>
        <p:cNvPr id="1" name=""/>
        <p:cNvGrpSpPr/>
        <p:nvPr/>
      </p:nvGrpSpPr>
      <p:grpSpPr>
        <a:xfrm>
          <a:off x="0" y="0"/>
          <a:ext cx="0" cy="0"/>
          <a:chOff x="0" y="0"/>
          <a:chExt cx="0" cy="0"/>
        </a:xfrm>
      </p:grpSpPr>
      <p:sp>
        <p:nvSpPr>
          <p:cNvPr id="2" name="Rubrik 1"/>
          <p:cNvSpPr>
            <a:spLocks noGrp="1"/>
          </p:cNvSpPr>
          <p:nvPr>
            <p:ph type="title"/>
          </p:nvPr>
        </p:nvSpPr>
        <p:spPr>
          <a:xfrm>
            <a:off x="728369" y="1029494"/>
            <a:ext cx="7939009" cy="1366838"/>
          </a:xfrm>
        </p:spPr>
        <p:txBody>
          <a:bodyPr/>
          <a:lstStyle/>
          <a:p>
            <a:r>
              <a:rPr lang="sv-SE"/>
              <a:t>Klicka här för att ändra mall för rubrikformat</a:t>
            </a:r>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728369" y="2463799"/>
            <a:ext cx="3786481" cy="38814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11" name="Platshållare för innehåll 2">
            <a:extLst>
              <a:ext uri="{FF2B5EF4-FFF2-40B4-BE49-F238E27FC236}">
                <a16:creationId xmlns:a16="http://schemas.microsoft.com/office/drawing/2014/main" id="{391E7B50-F211-4773-9434-6D9056770638}"/>
              </a:ext>
            </a:extLst>
          </p:cNvPr>
          <p:cNvSpPr>
            <a:spLocks noGrp="1"/>
          </p:cNvSpPr>
          <p:nvPr>
            <p:ph idx="13"/>
          </p:nvPr>
        </p:nvSpPr>
        <p:spPr>
          <a:xfrm>
            <a:off x="4697514" y="2463803"/>
            <a:ext cx="3787200" cy="388143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10" name="Platshållare för bild 9">
            <a:extLst>
              <a:ext uri="{FF2B5EF4-FFF2-40B4-BE49-F238E27FC236}">
                <a16:creationId xmlns:a16="http://schemas.microsoft.com/office/drawing/2014/main" id="{B257B74F-6CE8-4E29-ABEF-A65364B7B2F7}"/>
              </a:ext>
            </a:extLst>
          </p:cNvPr>
          <p:cNvSpPr>
            <a:spLocks noGrp="1"/>
          </p:cNvSpPr>
          <p:nvPr>
            <p:ph type="pic" sz="quarter" idx="14" hasCustomPrompt="1"/>
          </p:nvPr>
        </p:nvSpPr>
        <p:spPr>
          <a:xfrm>
            <a:off x="8667378" y="2463802"/>
            <a:ext cx="3297610" cy="3881436"/>
          </a:xfrm>
        </p:spPr>
        <p:txBody>
          <a:bodyPr anchor="ctr" anchorCtr="0"/>
          <a:lstStyle>
            <a:lvl1pPr marL="0" indent="0">
              <a:buNone/>
              <a:defRPr sz="1400"/>
            </a:lvl1pPr>
          </a:lstStyle>
          <a:p>
            <a:r>
              <a:rPr lang="sv-SE"/>
              <a:t>   Klicka på ikonen för att lägga till en bild</a:t>
            </a:r>
          </a:p>
        </p:txBody>
      </p:sp>
    </p:spTree>
    <p:extLst>
      <p:ext uri="{BB962C8B-B14F-4D97-AF65-F5344CB8AC3E}">
        <p14:creationId xmlns:p14="http://schemas.microsoft.com/office/powerpoint/2010/main" val="3816444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Två delar">
    <p:spTree>
      <p:nvGrpSpPr>
        <p:cNvPr id="1" name=""/>
        <p:cNvGrpSpPr/>
        <p:nvPr/>
      </p:nvGrpSpPr>
      <p:grpSpPr>
        <a:xfrm>
          <a:off x="0" y="0"/>
          <a:ext cx="0" cy="0"/>
          <a:chOff x="0" y="0"/>
          <a:chExt cx="0" cy="0"/>
        </a:xfrm>
      </p:grpSpPr>
      <p:sp>
        <p:nvSpPr>
          <p:cNvPr id="2" name="Rubrik 1"/>
          <p:cNvSpPr>
            <a:spLocks noGrp="1"/>
          </p:cNvSpPr>
          <p:nvPr>
            <p:ph type="title"/>
          </p:nvPr>
        </p:nvSpPr>
        <p:spPr>
          <a:xfrm>
            <a:off x="728369" y="1029494"/>
            <a:ext cx="5375770" cy="1366838"/>
          </a:xfrm>
        </p:spPr>
        <p:txBody>
          <a:bodyPr/>
          <a:lstStyle/>
          <a:p>
            <a:r>
              <a:rPr lang="sv-SE"/>
              <a:t>Klicka här för att ändra mall för rubrikformat</a:t>
            </a:r>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725689" y="2448980"/>
            <a:ext cx="5378450" cy="389625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6" name="Platshållare för bild 5">
            <a:extLst>
              <a:ext uri="{FF2B5EF4-FFF2-40B4-BE49-F238E27FC236}">
                <a16:creationId xmlns:a16="http://schemas.microsoft.com/office/drawing/2014/main" id="{0091C627-AF69-4108-A4C8-11AD5D161494}"/>
              </a:ext>
            </a:extLst>
          </p:cNvPr>
          <p:cNvSpPr>
            <a:spLocks noGrp="1"/>
          </p:cNvSpPr>
          <p:nvPr>
            <p:ph type="pic" sz="quarter" idx="10"/>
          </p:nvPr>
        </p:nvSpPr>
        <p:spPr>
          <a:xfrm>
            <a:off x="6275388" y="650874"/>
            <a:ext cx="3554412" cy="2772000"/>
          </a:xfrm>
        </p:spPr>
        <p:txBody>
          <a:bodyPr anchor="ctr" anchorCtr="0"/>
          <a:lstStyle>
            <a:lvl1pPr marL="0" indent="0" algn="ctr">
              <a:buNone/>
              <a:defRPr sz="1200"/>
            </a:lvl1pPr>
          </a:lstStyle>
          <a:p>
            <a:r>
              <a:rPr lang="sv-SE"/>
              <a:t>Klicka på ikonen för att lägga till en bild</a:t>
            </a:r>
          </a:p>
        </p:txBody>
      </p:sp>
      <p:sp>
        <p:nvSpPr>
          <p:cNvPr id="7" name="Platshållare för bild 5">
            <a:extLst>
              <a:ext uri="{FF2B5EF4-FFF2-40B4-BE49-F238E27FC236}">
                <a16:creationId xmlns:a16="http://schemas.microsoft.com/office/drawing/2014/main" id="{275367A0-2F75-4267-B5AE-201A9081C881}"/>
              </a:ext>
            </a:extLst>
          </p:cNvPr>
          <p:cNvSpPr>
            <a:spLocks noGrp="1"/>
          </p:cNvSpPr>
          <p:nvPr>
            <p:ph type="pic" sz="quarter" idx="11"/>
          </p:nvPr>
        </p:nvSpPr>
        <p:spPr>
          <a:xfrm>
            <a:off x="6275388" y="3573238"/>
            <a:ext cx="3554412" cy="2772000"/>
          </a:xfrm>
        </p:spPr>
        <p:txBody>
          <a:bodyPr anchor="ctr" anchorCtr="0"/>
          <a:lstStyle>
            <a:lvl1pPr marL="0" indent="0" algn="ctr">
              <a:buNone/>
              <a:defRPr sz="1200"/>
            </a:lvl1pPr>
          </a:lstStyle>
          <a:p>
            <a:r>
              <a:rPr lang="sv-SE"/>
              <a:t>Klicka på ikonen för att lägga till en bild</a:t>
            </a:r>
          </a:p>
        </p:txBody>
      </p:sp>
      <p:sp>
        <p:nvSpPr>
          <p:cNvPr id="9" name="Platshållare för bild 5">
            <a:extLst>
              <a:ext uri="{FF2B5EF4-FFF2-40B4-BE49-F238E27FC236}">
                <a16:creationId xmlns:a16="http://schemas.microsoft.com/office/drawing/2014/main" id="{9E67A942-8F3A-4502-B038-7D27C2D12BEC}"/>
              </a:ext>
            </a:extLst>
          </p:cNvPr>
          <p:cNvSpPr>
            <a:spLocks noGrp="1"/>
          </p:cNvSpPr>
          <p:nvPr>
            <p:ph type="pic" sz="quarter" idx="12"/>
          </p:nvPr>
        </p:nvSpPr>
        <p:spPr>
          <a:xfrm>
            <a:off x="10001048" y="4547132"/>
            <a:ext cx="1962351" cy="1798106"/>
          </a:xfrm>
        </p:spPr>
        <p:txBody>
          <a:bodyPr/>
          <a:lstStyle>
            <a:lvl1pPr marL="0" indent="0" algn="ctr">
              <a:buNone/>
              <a:defRPr sz="800"/>
            </a:lvl1pPr>
          </a:lstStyle>
          <a:p>
            <a:r>
              <a:rPr lang="sv-SE"/>
              <a:t>Klicka på ikonen för att lägga till en bild</a:t>
            </a:r>
          </a:p>
        </p:txBody>
      </p:sp>
      <p:sp>
        <p:nvSpPr>
          <p:cNvPr id="10" name="Platshållare för bild 5">
            <a:extLst>
              <a:ext uri="{FF2B5EF4-FFF2-40B4-BE49-F238E27FC236}">
                <a16:creationId xmlns:a16="http://schemas.microsoft.com/office/drawing/2014/main" id="{F86A67E5-D0AD-4237-A491-19C517E8AC88}"/>
              </a:ext>
            </a:extLst>
          </p:cNvPr>
          <p:cNvSpPr>
            <a:spLocks noGrp="1"/>
          </p:cNvSpPr>
          <p:nvPr>
            <p:ph type="pic" sz="quarter" idx="13"/>
          </p:nvPr>
        </p:nvSpPr>
        <p:spPr>
          <a:xfrm>
            <a:off x="10001049" y="2598056"/>
            <a:ext cx="1962351" cy="1800000"/>
          </a:xfrm>
        </p:spPr>
        <p:txBody>
          <a:bodyPr/>
          <a:lstStyle>
            <a:lvl1pPr marL="0" indent="0" algn="ctr">
              <a:buNone/>
              <a:defRPr sz="800"/>
            </a:lvl1pPr>
          </a:lstStyle>
          <a:p>
            <a:r>
              <a:rPr lang="sv-SE"/>
              <a:t>Klicka på ikonen för att lägga till en bild</a:t>
            </a:r>
          </a:p>
        </p:txBody>
      </p:sp>
      <p:sp>
        <p:nvSpPr>
          <p:cNvPr id="11" name="Platshållare för bild 5">
            <a:extLst>
              <a:ext uri="{FF2B5EF4-FFF2-40B4-BE49-F238E27FC236}">
                <a16:creationId xmlns:a16="http://schemas.microsoft.com/office/drawing/2014/main" id="{5EABC1A9-618E-4119-9BFF-6E56E7F3F6C9}"/>
              </a:ext>
            </a:extLst>
          </p:cNvPr>
          <p:cNvSpPr>
            <a:spLocks noGrp="1"/>
          </p:cNvSpPr>
          <p:nvPr>
            <p:ph type="pic" sz="quarter" idx="14"/>
          </p:nvPr>
        </p:nvSpPr>
        <p:spPr>
          <a:xfrm>
            <a:off x="10001048" y="650875"/>
            <a:ext cx="1962352" cy="1798105"/>
          </a:xfrm>
        </p:spPr>
        <p:txBody>
          <a:bodyPr/>
          <a:lstStyle>
            <a:lvl1pPr marL="0" indent="0" algn="ctr">
              <a:buNone/>
              <a:defRPr sz="800"/>
            </a:lvl1pPr>
          </a:lstStyle>
          <a:p>
            <a:r>
              <a:rPr lang="sv-SE"/>
              <a:t>Klicka på ikonen för att lägga till en bild</a:t>
            </a:r>
          </a:p>
        </p:txBody>
      </p:sp>
    </p:spTree>
    <p:extLst>
      <p:ext uri="{BB962C8B-B14F-4D97-AF65-F5344CB8AC3E}">
        <p14:creationId xmlns:p14="http://schemas.microsoft.com/office/powerpoint/2010/main" val="1326351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Två delar">
    <p:spTree>
      <p:nvGrpSpPr>
        <p:cNvPr id="1" name=""/>
        <p:cNvGrpSpPr/>
        <p:nvPr/>
      </p:nvGrpSpPr>
      <p:grpSpPr>
        <a:xfrm>
          <a:off x="0" y="0"/>
          <a:ext cx="0" cy="0"/>
          <a:chOff x="0" y="0"/>
          <a:chExt cx="0" cy="0"/>
        </a:xfrm>
      </p:grpSpPr>
      <p:sp>
        <p:nvSpPr>
          <p:cNvPr id="2" name="Rubrik 1"/>
          <p:cNvSpPr>
            <a:spLocks noGrp="1"/>
          </p:cNvSpPr>
          <p:nvPr>
            <p:ph type="title"/>
          </p:nvPr>
        </p:nvSpPr>
        <p:spPr>
          <a:xfrm>
            <a:off x="728368" y="1029494"/>
            <a:ext cx="10623845" cy="670719"/>
          </a:xfrm>
        </p:spPr>
        <p:txBody>
          <a:bodyPr/>
          <a:lstStyle/>
          <a:p>
            <a:r>
              <a:rPr lang="sv-SE"/>
              <a:t>Klicka här för att ändra mall för rubrikformat</a:t>
            </a:r>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728368" y="2628901"/>
            <a:ext cx="3600000" cy="371316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4" name="Platshållare för text 3">
            <a:extLst>
              <a:ext uri="{FF2B5EF4-FFF2-40B4-BE49-F238E27FC236}">
                <a16:creationId xmlns:a16="http://schemas.microsoft.com/office/drawing/2014/main" id="{268FE90F-52DE-4037-82E7-B526C6A59762}"/>
              </a:ext>
            </a:extLst>
          </p:cNvPr>
          <p:cNvSpPr>
            <a:spLocks noGrp="1"/>
          </p:cNvSpPr>
          <p:nvPr>
            <p:ph type="body" sz="quarter" idx="15"/>
          </p:nvPr>
        </p:nvSpPr>
        <p:spPr>
          <a:xfrm>
            <a:off x="732044" y="2095500"/>
            <a:ext cx="3600000" cy="317500"/>
          </a:xfrm>
        </p:spPr>
        <p:txBody>
          <a:bodyPr/>
          <a:lstStyle>
            <a:lvl1pPr marL="0" indent="0">
              <a:buNone/>
              <a:defRPr b="1"/>
            </a:lvl1pPr>
          </a:lstStyle>
          <a:p>
            <a:pPr lvl="0"/>
            <a:r>
              <a:rPr lang="sv-SE"/>
              <a:t>Klicka här för att ändra format på bakgrundstexten</a:t>
            </a:r>
          </a:p>
        </p:txBody>
      </p:sp>
      <p:sp>
        <p:nvSpPr>
          <p:cNvPr id="9" name="Platshållare för text 3">
            <a:extLst>
              <a:ext uri="{FF2B5EF4-FFF2-40B4-BE49-F238E27FC236}">
                <a16:creationId xmlns:a16="http://schemas.microsoft.com/office/drawing/2014/main" id="{0F11A86A-2F4B-4E92-A65E-1EC522D728E0}"/>
              </a:ext>
            </a:extLst>
          </p:cNvPr>
          <p:cNvSpPr>
            <a:spLocks noGrp="1"/>
          </p:cNvSpPr>
          <p:nvPr>
            <p:ph type="body" sz="quarter" idx="16"/>
          </p:nvPr>
        </p:nvSpPr>
        <p:spPr>
          <a:xfrm>
            <a:off x="4543873" y="2095500"/>
            <a:ext cx="3600000" cy="317500"/>
          </a:xfrm>
        </p:spPr>
        <p:txBody>
          <a:bodyPr/>
          <a:lstStyle>
            <a:lvl1pPr marL="0" indent="0">
              <a:buNone/>
              <a:defRPr b="1" i="0"/>
            </a:lvl1pPr>
          </a:lstStyle>
          <a:p>
            <a:pPr lvl="0"/>
            <a:r>
              <a:rPr lang="sv-SE"/>
              <a:t>Klicka här för att ändra format på bakgrundstexten</a:t>
            </a:r>
          </a:p>
        </p:txBody>
      </p:sp>
      <p:sp>
        <p:nvSpPr>
          <p:cNvPr id="12" name="Platshållare för text 3">
            <a:extLst>
              <a:ext uri="{FF2B5EF4-FFF2-40B4-BE49-F238E27FC236}">
                <a16:creationId xmlns:a16="http://schemas.microsoft.com/office/drawing/2014/main" id="{CABEECD5-8023-46AF-BF9A-FD354B7356C5}"/>
              </a:ext>
            </a:extLst>
          </p:cNvPr>
          <p:cNvSpPr>
            <a:spLocks noGrp="1"/>
          </p:cNvSpPr>
          <p:nvPr>
            <p:ph type="body" sz="quarter" idx="17"/>
          </p:nvPr>
        </p:nvSpPr>
        <p:spPr>
          <a:xfrm>
            <a:off x="8359380" y="2095500"/>
            <a:ext cx="3600000" cy="317500"/>
          </a:xfrm>
        </p:spPr>
        <p:txBody>
          <a:bodyPr/>
          <a:lstStyle>
            <a:lvl1pPr marL="0" indent="0">
              <a:buNone/>
              <a:defRPr b="1"/>
            </a:lvl1pPr>
          </a:lstStyle>
          <a:p>
            <a:pPr lvl="0"/>
            <a:r>
              <a:rPr lang="sv-SE"/>
              <a:t>Klicka här för att ändra format på bakgrundstexten</a:t>
            </a:r>
          </a:p>
        </p:txBody>
      </p:sp>
      <p:sp>
        <p:nvSpPr>
          <p:cNvPr id="13" name="Platshållare för innehåll 2">
            <a:extLst>
              <a:ext uri="{FF2B5EF4-FFF2-40B4-BE49-F238E27FC236}">
                <a16:creationId xmlns:a16="http://schemas.microsoft.com/office/drawing/2014/main" id="{62284F5D-7522-4D14-8E05-57FE2468AD93}"/>
              </a:ext>
            </a:extLst>
          </p:cNvPr>
          <p:cNvSpPr>
            <a:spLocks noGrp="1"/>
          </p:cNvSpPr>
          <p:nvPr>
            <p:ph idx="18"/>
          </p:nvPr>
        </p:nvSpPr>
        <p:spPr>
          <a:xfrm>
            <a:off x="4543874" y="2632076"/>
            <a:ext cx="3600000" cy="371316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14" name="Platshållare för innehåll 2">
            <a:extLst>
              <a:ext uri="{FF2B5EF4-FFF2-40B4-BE49-F238E27FC236}">
                <a16:creationId xmlns:a16="http://schemas.microsoft.com/office/drawing/2014/main" id="{1CB14B13-610E-4C28-A01E-34BE1B0B4B36}"/>
              </a:ext>
            </a:extLst>
          </p:cNvPr>
          <p:cNvSpPr>
            <a:spLocks noGrp="1"/>
          </p:cNvSpPr>
          <p:nvPr>
            <p:ph idx="19"/>
          </p:nvPr>
        </p:nvSpPr>
        <p:spPr>
          <a:xfrm>
            <a:off x="8359380" y="2632076"/>
            <a:ext cx="3600000" cy="371316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Tree>
    <p:extLst>
      <p:ext uri="{BB962C8B-B14F-4D97-AF65-F5344CB8AC3E}">
        <p14:creationId xmlns:p14="http://schemas.microsoft.com/office/powerpoint/2010/main" val="2620994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Helbild">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0EB2D4CA-9F7C-4BBD-9098-F25482170574}"/>
              </a:ext>
            </a:extLst>
          </p:cNvPr>
          <p:cNvSpPr>
            <a:spLocks noGrp="1"/>
          </p:cNvSpPr>
          <p:nvPr>
            <p:ph type="pic" sz="quarter" idx="13"/>
          </p:nvPr>
        </p:nvSpPr>
        <p:spPr>
          <a:xfrm>
            <a:off x="-9524" y="0"/>
            <a:ext cx="12192000" cy="6182739"/>
          </a:xfrm>
        </p:spPr>
        <p:txBody>
          <a:bodyPr tIns="2952000" anchor="t" anchorCtr="0"/>
          <a:lstStyle>
            <a:lvl1pPr marL="0" indent="0" algn="ctr">
              <a:buNone/>
              <a:defRPr sz="1400"/>
            </a:lvl1pPr>
          </a:lstStyle>
          <a:p>
            <a:r>
              <a:rPr lang="sv-SE"/>
              <a:t>Dra bilden till platshållaren eller klicka på ikonen för att lägga till den</a:t>
            </a:r>
          </a:p>
        </p:txBody>
      </p:sp>
      <p:sp>
        <p:nvSpPr>
          <p:cNvPr id="2" name="Rektangel 1">
            <a:extLst>
              <a:ext uri="{FF2B5EF4-FFF2-40B4-BE49-F238E27FC236}">
                <a16:creationId xmlns:a16="http://schemas.microsoft.com/office/drawing/2014/main" id="{CF36F5F7-B67E-511B-340E-C7C281121BD0}"/>
              </a:ext>
            </a:extLst>
          </p:cNvPr>
          <p:cNvSpPr/>
          <p:nvPr userDrawn="1"/>
        </p:nvSpPr>
        <p:spPr>
          <a:xfrm>
            <a:off x="-9524" y="6182739"/>
            <a:ext cx="12201524" cy="675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a:t>BB</a:t>
            </a:r>
          </a:p>
        </p:txBody>
      </p:sp>
      <p:pic>
        <p:nvPicPr>
          <p:cNvPr id="3" name="Bildobjekt 2">
            <a:extLst>
              <a:ext uri="{FF2B5EF4-FFF2-40B4-BE49-F238E27FC236}">
                <a16:creationId xmlns:a16="http://schemas.microsoft.com/office/drawing/2014/main" id="{BC6AAF17-390E-F841-369E-C84E745995F2}"/>
              </a:ext>
            </a:extLst>
          </p:cNvPr>
          <p:cNvPicPr>
            <a:picLocks noChangeAspect="1"/>
          </p:cNvPicPr>
          <p:nvPr userDrawn="1"/>
        </p:nvPicPr>
        <p:blipFill>
          <a:blip r:embed="rId2"/>
          <a:srcRect/>
          <a:stretch/>
        </p:blipFill>
        <p:spPr>
          <a:xfrm>
            <a:off x="420305" y="6306052"/>
            <a:ext cx="419483" cy="393442"/>
          </a:xfrm>
          <a:prstGeom prst="rect">
            <a:avLst/>
          </a:prstGeom>
        </p:spPr>
      </p:pic>
    </p:spTree>
    <p:extLst>
      <p:ext uri="{BB962C8B-B14F-4D97-AF65-F5344CB8AC3E}">
        <p14:creationId xmlns:p14="http://schemas.microsoft.com/office/powerpoint/2010/main" val="1268654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Rubrikbild">
    <p:bg>
      <p:bgPr>
        <a:solidFill>
          <a:schemeClr val="accent2"/>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35914" y="1477963"/>
            <a:ext cx="7442200" cy="3132137"/>
          </a:xfrm>
        </p:spPr>
        <p:txBody>
          <a:bodyPr anchor="t" anchorCtr="0"/>
          <a:lstStyle>
            <a:lvl1pPr algn="l">
              <a:defRPr sz="6500">
                <a:solidFill>
                  <a:schemeClr val="bg1"/>
                </a:solidFill>
              </a:defRPr>
            </a:lvl1pPr>
          </a:lstStyle>
          <a:p>
            <a:r>
              <a:rPr lang="sv-SE"/>
              <a:t>Klicka här för att ändra format</a:t>
            </a:r>
          </a:p>
        </p:txBody>
      </p:sp>
      <p:grpSp>
        <p:nvGrpSpPr>
          <p:cNvPr id="14" name="Bild 12">
            <a:extLst>
              <a:ext uri="{FF2B5EF4-FFF2-40B4-BE49-F238E27FC236}">
                <a16:creationId xmlns:a16="http://schemas.microsoft.com/office/drawing/2014/main" id="{7480CAB8-273C-4307-BE49-A68792607C8A}"/>
              </a:ext>
            </a:extLst>
          </p:cNvPr>
          <p:cNvGrpSpPr/>
          <p:nvPr userDrawn="1"/>
        </p:nvGrpSpPr>
        <p:grpSpPr>
          <a:xfrm rot="10800000">
            <a:off x="7569200" y="3324803"/>
            <a:ext cx="4622800" cy="4622800"/>
            <a:chOff x="8149828" y="4715850"/>
            <a:chExt cx="2028825" cy="2028825"/>
          </a:xfrm>
        </p:grpSpPr>
        <p:sp>
          <p:nvSpPr>
            <p:cNvPr id="15" name="Frihandsfigur: Form 14">
              <a:extLst>
                <a:ext uri="{FF2B5EF4-FFF2-40B4-BE49-F238E27FC236}">
                  <a16:creationId xmlns:a16="http://schemas.microsoft.com/office/drawing/2014/main" id="{30F286F7-5F5D-418D-B92B-8477B0A6D1EC}"/>
                </a:ext>
              </a:extLst>
            </p:cNvPr>
            <p:cNvSpPr/>
            <p:nvPr/>
          </p:nvSpPr>
          <p:spPr>
            <a:xfrm>
              <a:off x="8149828" y="4715850"/>
              <a:ext cx="2028825" cy="2028825"/>
            </a:xfrm>
            <a:custGeom>
              <a:avLst/>
              <a:gdLst>
                <a:gd name="connsiteX0" fmla="*/ 2028587 w 2028825"/>
                <a:gd name="connsiteY0" fmla="*/ 3572 h 2028825"/>
                <a:gd name="connsiteX1" fmla="*/ 3572 w 2028825"/>
                <a:gd name="connsiteY1" fmla="*/ 2028587 h 2028825"/>
              </a:gdLst>
              <a:ahLst/>
              <a:cxnLst>
                <a:cxn ang="0">
                  <a:pos x="connsiteX0" y="connsiteY0"/>
                </a:cxn>
                <a:cxn ang="0">
                  <a:pos x="connsiteX1" y="connsiteY1"/>
                </a:cxn>
              </a:cxnLst>
              <a:rect l="l" t="t" r="r" b="b"/>
              <a:pathLst>
                <a:path w="2028825" h="2028825">
                  <a:moveTo>
                    <a:pt x="2028587" y="3572"/>
                  </a:moveTo>
                  <a:cubicBezTo>
                    <a:pt x="2028587" y="1121807"/>
                    <a:pt x="1121807" y="2028587"/>
                    <a:pt x="3572" y="2028587"/>
                  </a:cubicBezTo>
                </a:path>
              </a:pathLst>
            </a:custGeom>
            <a:noFill/>
            <a:ln w="12700" cap="flat">
              <a:solidFill>
                <a:schemeClr val="bg1"/>
              </a:solidFill>
              <a:prstDash val="solid"/>
              <a:miter/>
            </a:ln>
          </p:spPr>
          <p:txBody>
            <a:bodyPr rtlCol="0" anchor="ctr"/>
            <a:lstStyle/>
            <a:p>
              <a:endParaRPr lang="sv-SE"/>
            </a:p>
          </p:txBody>
        </p:sp>
        <p:sp>
          <p:nvSpPr>
            <p:cNvPr id="16" name="Frihandsfigur: Form 15">
              <a:extLst>
                <a:ext uri="{FF2B5EF4-FFF2-40B4-BE49-F238E27FC236}">
                  <a16:creationId xmlns:a16="http://schemas.microsoft.com/office/drawing/2014/main" id="{0DE23CDF-53D8-4B4B-8E37-6B226536DC29}"/>
                </a:ext>
              </a:extLst>
            </p:cNvPr>
            <p:cNvSpPr/>
            <p:nvPr/>
          </p:nvSpPr>
          <p:spPr>
            <a:xfrm>
              <a:off x="8149828" y="4715850"/>
              <a:ext cx="1762125" cy="1762125"/>
            </a:xfrm>
            <a:custGeom>
              <a:avLst/>
              <a:gdLst>
                <a:gd name="connsiteX0" fmla="*/ 1759029 w 1762125"/>
                <a:gd name="connsiteY0" fmla="*/ 3572 h 1762125"/>
                <a:gd name="connsiteX1" fmla="*/ 3572 w 1762125"/>
                <a:gd name="connsiteY1" fmla="*/ 1759029 h 1762125"/>
              </a:gdLst>
              <a:ahLst/>
              <a:cxnLst>
                <a:cxn ang="0">
                  <a:pos x="connsiteX0" y="connsiteY0"/>
                </a:cxn>
                <a:cxn ang="0">
                  <a:pos x="connsiteX1" y="connsiteY1"/>
                </a:cxn>
              </a:cxnLst>
              <a:rect l="l" t="t" r="r" b="b"/>
              <a:pathLst>
                <a:path w="1762125" h="1762125">
                  <a:moveTo>
                    <a:pt x="1759029" y="3572"/>
                  </a:moveTo>
                  <a:cubicBezTo>
                    <a:pt x="1759029" y="973217"/>
                    <a:pt x="973217" y="1759029"/>
                    <a:pt x="3572" y="1759029"/>
                  </a:cubicBezTo>
                </a:path>
              </a:pathLst>
            </a:custGeom>
            <a:noFill/>
            <a:ln w="12700" cap="flat">
              <a:solidFill>
                <a:schemeClr val="bg1"/>
              </a:solidFill>
              <a:prstDash val="solid"/>
              <a:miter/>
            </a:ln>
          </p:spPr>
          <p:txBody>
            <a:bodyPr rtlCol="0" anchor="ctr"/>
            <a:lstStyle/>
            <a:p>
              <a:endParaRPr lang="sv-SE"/>
            </a:p>
          </p:txBody>
        </p:sp>
        <p:sp>
          <p:nvSpPr>
            <p:cNvPr id="17" name="Frihandsfigur: Form 16">
              <a:extLst>
                <a:ext uri="{FF2B5EF4-FFF2-40B4-BE49-F238E27FC236}">
                  <a16:creationId xmlns:a16="http://schemas.microsoft.com/office/drawing/2014/main" id="{E68923A6-A84A-4475-BD90-2CF5472DA60A}"/>
                </a:ext>
              </a:extLst>
            </p:cNvPr>
            <p:cNvSpPr/>
            <p:nvPr/>
          </p:nvSpPr>
          <p:spPr>
            <a:xfrm>
              <a:off x="8149828" y="4715850"/>
              <a:ext cx="1485900" cy="1485900"/>
            </a:xfrm>
            <a:custGeom>
              <a:avLst/>
              <a:gdLst>
                <a:gd name="connsiteX0" fmla="*/ 1488519 w 1485900"/>
                <a:gd name="connsiteY0" fmla="*/ 3572 h 1485900"/>
                <a:gd name="connsiteX1" fmla="*/ 3572 w 1485900"/>
                <a:gd name="connsiteY1" fmla="*/ 1488519 h 1485900"/>
              </a:gdLst>
              <a:ahLst/>
              <a:cxnLst>
                <a:cxn ang="0">
                  <a:pos x="connsiteX0" y="connsiteY0"/>
                </a:cxn>
                <a:cxn ang="0">
                  <a:pos x="connsiteX1" y="connsiteY1"/>
                </a:cxn>
              </a:cxnLst>
              <a:rect l="l" t="t" r="r" b="b"/>
              <a:pathLst>
                <a:path w="1485900" h="1485900">
                  <a:moveTo>
                    <a:pt x="1488519" y="3572"/>
                  </a:moveTo>
                  <a:cubicBezTo>
                    <a:pt x="1488519" y="823674"/>
                    <a:pt x="823674" y="1488519"/>
                    <a:pt x="3572" y="1488519"/>
                  </a:cubicBezTo>
                </a:path>
              </a:pathLst>
            </a:custGeom>
            <a:noFill/>
            <a:ln w="12700" cap="flat">
              <a:solidFill>
                <a:schemeClr val="bg1"/>
              </a:solidFill>
              <a:prstDash val="solid"/>
              <a:miter/>
            </a:ln>
          </p:spPr>
          <p:txBody>
            <a:bodyPr rtlCol="0" anchor="ctr"/>
            <a:lstStyle/>
            <a:p>
              <a:endParaRPr lang="sv-SE"/>
            </a:p>
          </p:txBody>
        </p:sp>
        <p:sp>
          <p:nvSpPr>
            <p:cNvPr id="18" name="Frihandsfigur: Form 17">
              <a:extLst>
                <a:ext uri="{FF2B5EF4-FFF2-40B4-BE49-F238E27FC236}">
                  <a16:creationId xmlns:a16="http://schemas.microsoft.com/office/drawing/2014/main" id="{756BE39E-DCED-4A9E-8F8C-CE6F686124BD}"/>
                </a:ext>
              </a:extLst>
            </p:cNvPr>
            <p:cNvSpPr/>
            <p:nvPr/>
          </p:nvSpPr>
          <p:spPr>
            <a:xfrm>
              <a:off x="8149828" y="4715850"/>
              <a:ext cx="1219200" cy="1219200"/>
            </a:xfrm>
            <a:custGeom>
              <a:avLst/>
              <a:gdLst>
                <a:gd name="connsiteX0" fmla="*/ 1218962 w 1219200"/>
                <a:gd name="connsiteY0" fmla="*/ 3572 h 1219200"/>
                <a:gd name="connsiteX1" fmla="*/ 3572 w 1219200"/>
                <a:gd name="connsiteY1" fmla="*/ 1218962 h 1219200"/>
              </a:gdLst>
              <a:ahLst/>
              <a:cxnLst>
                <a:cxn ang="0">
                  <a:pos x="connsiteX0" y="connsiteY0"/>
                </a:cxn>
                <a:cxn ang="0">
                  <a:pos x="connsiteX1" y="connsiteY1"/>
                </a:cxn>
              </a:cxnLst>
              <a:rect l="l" t="t" r="r" b="b"/>
              <a:pathLst>
                <a:path w="1219200" h="1219200">
                  <a:moveTo>
                    <a:pt x="1218962" y="3572"/>
                  </a:moveTo>
                  <a:cubicBezTo>
                    <a:pt x="1218962" y="674132"/>
                    <a:pt x="675084" y="1218962"/>
                    <a:pt x="3572" y="1218962"/>
                  </a:cubicBezTo>
                </a:path>
              </a:pathLst>
            </a:custGeom>
            <a:noFill/>
            <a:ln w="12700" cap="flat">
              <a:solidFill>
                <a:schemeClr val="bg1"/>
              </a:solidFill>
              <a:prstDash val="solid"/>
              <a:miter/>
            </a:ln>
          </p:spPr>
          <p:txBody>
            <a:bodyPr rtlCol="0" anchor="ctr"/>
            <a:lstStyle/>
            <a:p>
              <a:endParaRPr lang="sv-SE"/>
            </a:p>
          </p:txBody>
        </p:sp>
        <p:sp>
          <p:nvSpPr>
            <p:cNvPr id="19" name="Frihandsfigur: Form 18">
              <a:extLst>
                <a:ext uri="{FF2B5EF4-FFF2-40B4-BE49-F238E27FC236}">
                  <a16:creationId xmlns:a16="http://schemas.microsoft.com/office/drawing/2014/main" id="{310C7191-E51B-4F15-93A3-E193D1E9F1BC}"/>
                </a:ext>
              </a:extLst>
            </p:cNvPr>
            <p:cNvSpPr/>
            <p:nvPr/>
          </p:nvSpPr>
          <p:spPr>
            <a:xfrm>
              <a:off x="8149828" y="4715850"/>
              <a:ext cx="942975" cy="942975"/>
            </a:xfrm>
            <a:custGeom>
              <a:avLst/>
              <a:gdLst>
                <a:gd name="connsiteX0" fmla="*/ 948452 w 942975"/>
                <a:gd name="connsiteY0" fmla="*/ 3572 h 942975"/>
                <a:gd name="connsiteX1" fmla="*/ 3572 w 942975"/>
                <a:gd name="connsiteY1" fmla="*/ 948452 h 942975"/>
              </a:gdLst>
              <a:ahLst/>
              <a:cxnLst>
                <a:cxn ang="0">
                  <a:pos x="connsiteX0" y="connsiteY0"/>
                </a:cxn>
                <a:cxn ang="0">
                  <a:pos x="connsiteX1" y="connsiteY1"/>
                </a:cxn>
              </a:cxnLst>
              <a:rect l="l" t="t" r="r" b="b"/>
              <a:pathLst>
                <a:path w="942975" h="942975">
                  <a:moveTo>
                    <a:pt x="948452" y="3572"/>
                  </a:moveTo>
                  <a:cubicBezTo>
                    <a:pt x="948452" y="525542"/>
                    <a:pt x="525542" y="948452"/>
                    <a:pt x="3572" y="948452"/>
                  </a:cubicBezTo>
                </a:path>
              </a:pathLst>
            </a:custGeom>
            <a:noFill/>
            <a:ln w="12700" cap="flat">
              <a:solidFill>
                <a:schemeClr val="bg1"/>
              </a:solidFill>
              <a:prstDash val="solid"/>
              <a:miter/>
            </a:ln>
          </p:spPr>
          <p:txBody>
            <a:bodyPr rtlCol="0" anchor="ctr"/>
            <a:lstStyle/>
            <a:p>
              <a:endParaRPr lang="sv-SE"/>
            </a:p>
          </p:txBody>
        </p:sp>
        <p:sp>
          <p:nvSpPr>
            <p:cNvPr id="20" name="Frihandsfigur: Form 19">
              <a:extLst>
                <a:ext uri="{FF2B5EF4-FFF2-40B4-BE49-F238E27FC236}">
                  <a16:creationId xmlns:a16="http://schemas.microsoft.com/office/drawing/2014/main" id="{F3959870-4B3F-4BE9-8B3B-4044858C9B28}"/>
                </a:ext>
              </a:extLst>
            </p:cNvPr>
            <p:cNvSpPr/>
            <p:nvPr/>
          </p:nvSpPr>
          <p:spPr>
            <a:xfrm>
              <a:off x="8149828" y="4715850"/>
              <a:ext cx="676275" cy="676275"/>
            </a:xfrm>
            <a:custGeom>
              <a:avLst/>
              <a:gdLst>
                <a:gd name="connsiteX0" fmla="*/ 678894 w 676275"/>
                <a:gd name="connsiteY0" fmla="*/ 3572 h 676275"/>
                <a:gd name="connsiteX1" fmla="*/ 3572 w 676275"/>
                <a:gd name="connsiteY1" fmla="*/ 678894 h 676275"/>
              </a:gdLst>
              <a:ahLst/>
              <a:cxnLst>
                <a:cxn ang="0">
                  <a:pos x="connsiteX0" y="connsiteY0"/>
                </a:cxn>
                <a:cxn ang="0">
                  <a:pos x="connsiteX1" y="connsiteY1"/>
                </a:cxn>
              </a:cxnLst>
              <a:rect l="l" t="t" r="r" b="b"/>
              <a:pathLst>
                <a:path w="676275" h="676275">
                  <a:moveTo>
                    <a:pt x="678894" y="3572"/>
                  </a:moveTo>
                  <a:cubicBezTo>
                    <a:pt x="678894" y="375999"/>
                    <a:pt x="376952" y="678894"/>
                    <a:pt x="3572" y="678894"/>
                  </a:cubicBezTo>
                </a:path>
              </a:pathLst>
            </a:custGeom>
            <a:noFill/>
            <a:ln w="12700" cap="flat">
              <a:solidFill>
                <a:schemeClr val="bg1"/>
              </a:solidFill>
              <a:prstDash val="solid"/>
              <a:miter/>
            </a:ln>
          </p:spPr>
          <p:txBody>
            <a:bodyPr rtlCol="0" anchor="ctr"/>
            <a:lstStyle/>
            <a:p>
              <a:endParaRPr lang="sv-SE"/>
            </a:p>
          </p:txBody>
        </p:sp>
        <p:sp>
          <p:nvSpPr>
            <p:cNvPr id="21" name="Frihandsfigur: Form 20">
              <a:extLst>
                <a:ext uri="{FF2B5EF4-FFF2-40B4-BE49-F238E27FC236}">
                  <a16:creationId xmlns:a16="http://schemas.microsoft.com/office/drawing/2014/main" id="{1B78BEA1-4C3C-43F7-8FFC-A9A39A21CB92}"/>
                </a:ext>
              </a:extLst>
            </p:cNvPr>
            <p:cNvSpPr/>
            <p:nvPr/>
          </p:nvSpPr>
          <p:spPr>
            <a:xfrm>
              <a:off x="8149828" y="4715850"/>
              <a:ext cx="409575" cy="409575"/>
            </a:xfrm>
            <a:custGeom>
              <a:avLst/>
              <a:gdLst>
                <a:gd name="connsiteX0" fmla="*/ 408384 w 409575"/>
                <a:gd name="connsiteY0" fmla="*/ 3572 h 409575"/>
                <a:gd name="connsiteX1" fmla="*/ 3572 w 409575"/>
                <a:gd name="connsiteY1" fmla="*/ 408384 h 409575"/>
              </a:gdLst>
              <a:ahLst/>
              <a:cxnLst>
                <a:cxn ang="0">
                  <a:pos x="connsiteX0" y="connsiteY0"/>
                </a:cxn>
                <a:cxn ang="0">
                  <a:pos x="connsiteX1" y="connsiteY1"/>
                </a:cxn>
              </a:cxnLst>
              <a:rect l="l" t="t" r="r" b="b"/>
              <a:pathLst>
                <a:path w="409575" h="409575">
                  <a:moveTo>
                    <a:pt x="408384" y="3572"/>
                  </a:moveTo>
                  <a:cubicBezTo>
                    <a:pt x="408384" y="227409"/>
                    <a:pt x="227409" y="408384"/>
                    <a:pt x="3572" y="408384"/>
                  </a:cubicBezTo>
                </a:path>
              </a:pathLst>
            </a:custGeom>
            <a:noFill/>
            <a:ln w="12700" cap="flat">
              <a:solidFill>
                <a:schemeClr val="bg1"/>
              </a:solidFill>
              <a:prstDash val="solid"/>
              <a:miter/>
            </a:ln>
          </p:spPr>
          <p:txBody>
            <a:bodyPr rtlCol="0" anchor="ctr"/>
            <a:lstStyle/>
            <a:p>
              <a:endParaRPr lang="sv-SE"/>
            </a:p>
          </p:txBody>
        </p:sp>
      </p:grpSp>
      <p:grpSp>
        <p:nvGrpSpPr>
          <p:cNvPr id="23" name="Bild 21">
            <a:extLst>
              <a:ext uri="{FF2B5EF4-FFF2-40B4-BE49-F238E27FC236}">
                <a16:creationId xmlns:a16="http://schemas.microsoft.com/office/drawing/2014/main" id="{C66ECA47-E88F-40F5-B75A-61A8C366EC0F}"/>
              </a:ext>
            </a:extLst>
          </p:cNvPr>
          <p:cNvGrpSpPr/>
          <p:nvPr/>
        </p:nvGrpSpPr>
        <p:grpSpPr>
          <a:xfrm>
            <a:off x="8622676" y="-2283490"/>
            <a:ext cx="4151645" cy="8303289"/>
            <a:chOff x="5014912" y="1266825"/>
            <a:chExt cx="2162175" cy="4324350"/>
          </a:xfrm>
        </p:grpSpPr>
        <p:sp>
          <p:nvSpPr>
            <p:cNvPr id="24" name="Frihandsfigur: Form 23">
              <a:extLst>
                <a:ext uri="{FF2B5EF4-FFF2-40B4-BE49-F238E27FC236}">
                  <a16:creationId xmlns:a16="http://schemas.microsoft.com/office/drawing/2014/main" id="{99FC589D-4553-4DE3-9E49-5FF06130C752}"/>
                </a:ext>
              </a:extLst>
            </p:cNvPr>
            <p:cNvSpPr/>
            <p:nvPr/>
          </p:nvSpPr>
          <p:spPr>
            <a:xfrm>
              <a:off x="5014198" y="4503658"/>
              <a:ext cx="2162175" cy="1085850"/>
            </a:xfrm>
            <a:custGeom>
              <a:avLst/>
              <a:gdLst>
                <a:gd name="connsiteX0" fmla="*/ 2162889 w 2162175"/>
                <a:gd name="connsiteY0" fmla="*/ 3572 h 1085850"/>
                <a:gd name="connsiteX1" fmla="*/ 1082754 w 2162175"/>
                <a:gd name="connsiteY1" fmla="*/ 1083707 h 1085850"/>
                <a:gd name="connsiteX2" fmla="*/ 3572 w 2162175"/>
                <a:gd name="connsiteY2" fmla="*/ 3572 h 1085850"/>
                <a:gd name="connsiteX3" fmla="*/ 2162889 w 2162175"/>
                <a:gd name="connsiteY3" fmla="*/ 3572 h 1085850"/>
              </a:gdLst>
              <a:ahLst/>
              <a:cxnLst>
                <a:cxn ang="0">
                  <a:pos x="connsiteX0" y="connsiteY0"/>
                </a:cxn>
                <a:cxn ang="0">
                  <a:pos x="connsiteX1" y="connsiteY1"/>
                </a:cxn>
                <a:cxn ang="0">
                  <a:pos x="connsiteX2" y="connsiteY2"/>
                </a:cxn>
                <a:cxn ang="0">
                  <a:pos x="connsiteX3" y="connsiteY3"/>
                </a:cxn>
              </a:cxnLst>
              <a:rect l="l" t="t" r="r" b="b"/>
              <a:pathLst>
                <a:path w="2162175" h="1085850">
                  <a:moveTo>
                    <a:pt x="2162889" y="3572"/>
                  </a:moveTo>
                  <a:cubicBezTo>
                    <a:pt x="2162889" y="599837"/>
                    <a:pt x="1679019" y="1083707"/>
                    <a:pt x="1082754" y="1083707"/>
                  </a:cubicBezTo>
                  <a:cubicBezTo>
                    <a:pt x="486489" y="1083707"/>
                    <a:pt x="3572" y="599837"/>
                    <a:pt x="3572" y="3572"/>
                  </a:cubicBezTo>
                  <a:lnTo>
                    <a:pt x="2162889" y="3572"/>
                  </a:lnTo>
                  <a:close/>
                </a:path>
              </a:pathLst>
            </a:custGeom>
            <a:noFill/>
            <a:ln w="12700" cap="flat">
              <a:solidFill>
                <a:schemeClr val="bg1"/>
              </a:solidFill>
              <a:prstDash val="solid"/>
              <a:miter/>
            </a:ln>
          </p:spPr>
          <p:txBody>
            <a:bodyPr rtlCol="0" anchor="ctr"/>
            <a:lstStyle/>
            <a:p>
              <a:endParaRPr lang="sv-SE"/>
            </a:p>
          </p:txBody>
        </p:sp>
        <p:sp>
          <p:nvSpPr>
            <p:cNvPr id="25" name="Frihandsfigur: Form 24">
              <a:extLst>
                <a:ext uri="{FF2B5EF4-FFF2-40B4-BE49-F238E27FC236}">
                  <a16:creationId xmlns:a16="http://schemas.microsoft.com/office/drawing/2014/main" id="{6F401FF8-6396-4229-B556-BB8B3F619512}"/>
                </a:ext>
              </a:extLst>
            </p:cNvPr>
            <p:cNvSpPr/>
            <p:nvPr/>
          </p:nvSpPr>
          <p:spPr>
            <a:xfrm>
              <a:off x="5014198" y="1263253"/>
              <a:ext cx="9525" cy="3238500"/>
            </a:xfrm>
            <a:custGeom>
              <a:avLst/>
              <a:gdLst>
                <a:gd name="connsiteX0" fmla="*/ 3572 w 0"/>
                <a:gd name="connsiteY0" fmla="*/ 3243977 h 3238500"/>
                <a:gd name="connsiteX1" fmla="*/ 3572 w 0"/>
                <a:gd name="connsiteY1" fmla="*/ 3572 h 3238500"/>
              </a:gdLst>
              <a:ahLst/>
              <a:cxnLst>
                <a:cxn ang="0">
                  <a:pos x="connsiteX0" y="connsiteY0"/>
                </a:cxn>
                <a:cxn ang="0">
                  <a:pos x="connsiteX1" y="connsiteY1"/>
                </a:cxn>
              </a:cxnLst>
              <a:rect l="l" t="t" r="r" b="b"/>
              <a:pathLst>
                <a:path h="3238500">
                  <a:moveTo>
                    <a:pt x="3572" y="3243977"/>
                  </a:moveTo>
                  <a:lnTo>
                    <a:pt x="3572" y="3572"/>
                  </a:lnTo>
                </a:path>
              </a:pathLst>
            </a:custGeom>
            <a:ln w="12700" cap="flat">
              <a:solidFill>
                <a:schemeClr val="bg1"/>
              </a:solidFill>
              <a:prstDash val="solid"/>
              <a:miter/>
            </a:ln>
          </p:spPr>
          <p:txBody>
            <a:bodyPr rtlCol="0" anchor="ctr"/>
            <a:lstStyle/>
            <a:p>
              <a:endParaRPr lang="sv-SE"/>
            </a:p>
          </p:txBody>
        </p:sp>
        <p:sp>
          <p:nvSpPr>
            <p:cNvPr id="26" name="Frihandsfigur: Form 25">
              <a:extLst>
                <a:ext uri="{FF2B5EF4-FFF2-40B4-BE49-F238E27FC236}">
                  <a16:creationId xmlns:a16="http://schemas.microsoft.com/office/drawing/2014/main" id="{AF2890AA-7266-401A-9A57-C095DF237AD2}"/>
                </a:ext>
              </a:extLst>
            </p:cNvPr>
            <p:cNvSpPr/>
            <p:nvPr/>
          </p:nvSpPr>
          <p:spPr>
            <a:xfrm>
              <a:off x="7173515" y="1263253"/>
              <a:ext cx="9525" cy="3238500"/>
            </a:xfrm>
            <a:custGeom>
              <a:avLst/>
              <a:gdLst>
                <a:gd name="connsiteX0" fmla="*/ 3572 w 0"/>
                <a:gd name="connsiteY0" fmla="*/ 3243977 h 3238500"/>
                <a:gd name="connsiteX1" fmla="*/ 3572 w 0"/>
                <a:gd name="connsiteY1" fmla="*/ 3572 h 3238500"/>
              </a:gdLst>
              <a:ahLst/>
              <a:cxnLst>
                <a:cxn ang="0">
                  <a:pos x="connsiteX0" y="connsiteY0"/>
                </a:cxn>
                <a:cxn ang="0">
                  <a:pos x="connsiteX1" y="connsiteY1"/>
                </a:cxn>
              </a:cxnLst>
              <a:rect l="l" t="t" r="r" b="b"/>
              <a:pathLst>
                <a:path h="3238500">
                  <a:moveTo>
                    <a:pt x="3572" y="3243977"/>
                  </a:moveTo>
                  <a:lnTo>
                    <a:pt x="3572" y="3572"/>
                  </a:lnTo>
                </a:path>
              </a:pathLst>
            </a:custGeom>
            <a:ln w="12700" cap="flat">
              <a:solidFill>
                <a:schemeClr val="bg1"/>
              </a:solidFill>
              <a:prstDash val="solid"/>
              <a:miter/>
            </a:ln>
          </p:spPr>
          <p:txBody>
            <a:bodyPr rtlCol="0" anchor="ctr"/>
            <a:lstStyle/>
            <a:p>
              <a:endParaRPr lang="sv-SE"/>
            </a:p>
          </p:txBody>
        </p:sp>
        <p:sp>
          <p:nvSpPr>
            <p:cNvPr id="27" name="Frihandsfigur: Form 26">
              <a:extLst>
                <a:ext uri="{FF2B5EF4-FFF2-40B4-BE49-F238E27FC236}">
                  <a16:creationId xmlns:a16="http://schemas.microsoft.com/office/drawing/2014/main" id="{A965BAAD-2BD9-4D93-AF0A-CE99C9B85115}"/>
                </a:ext>
              </a:extLst>
            </p:cNvPr>
            <p:cNvSpPr/>
            <p:nvPr/>
          </p:nvSpPr>
          <p:spPr>
            <a:xfrm>
              <a:off x="5014198" y="4465558"/>
              <a:ext cx="9525" cy="38100"/>
            </a:xfrm>
            <a:custGeom>
              <a:avLst/>
              <a:gdLst>
                <a:gd name="connsiteX0" fmla="*/ 3572 w 0"/>
                <a:gd name="connsiteY0" fmla="*/ 41672 h 38100"/>
                <a:gd name="connsiteX1" fmla="*/ 4524 w 0"/>
                <a:gd name="connsiteY1" fmla="*/ 3572 h 38100"/>
              </a:gdLst>
              <a:ahLst/>
              <a:cxnLst>
                <a:cxn ang="0">
                  <a:pos x="connsiteX0" y="connsiteY0"/>
                </a:cxn>
                <a:cxn ang="0">
                  <a:pos x="connsiteX1" y="connsiteY1"/>
                </a:cxn>
              </a:cxnLst>
              <a:rect l="l" t="t" r="r" b="b"/>
              <a:pathLst>
                <a:path h="38100">
                  <a:moveTo>
                    <a:pt x="3572" y="41672"/>
                  </a:moveTo>
                  <a:cubicBezTo>
                    <a:pt x="3572" y="29289"/>
                    <a:pt x="3572" y="15954"/>
                    <a:pt x="4524" y="3572"/>
                  </a:cubicBezTo>
                </a:path>
              </a:pathLst>
            </a:custGeom>
            <a:noFill/>
            <a:ln w="12700" cap="flat">
              <a:solidFill>
                <a:schemeClr val="bg1"/>
              </a:solidFill>
              <a:prstDash val="solid"/>
              <a:miter/>
            </a:ln>
          </p:spPr>
          <p:txBody>
            <a:bodyPr rtlCol="0" anchor="ctr"/>
            <a:lstStyle/>
            <a:p>
              <a:endParaRPr lang="sv-SE"/>
            </a:p>
          </p:txBody>
        </p:sp>
        <p:sp>
          <p:nvSpPr>
            <p:cNvPr id="28" name="Frihandsfigur: Form 27">
              <a:extLst>
                <a:ext uri="{FF2B5EF4-FFF2-40B4-BE49-F238E27FC236}">
                  <a16:creationId xmlns:a16="http://schemas.microsoft.com/office/drawing/2014/main" id="{AEC293E6-197D-4F07-9AA5-710D28C55178}"/>
                </a:ext>
              </a:extLst>
            </p:cNvPr>
            <p:cNvSpPr/>
            <p:nvPr/>
          </p:nvSpPr>
          <p:spPr>
            <a:xfrm>
              <a:off x="5019913" y="3423523"/>
              <a:ext cx="2152650" cy="1009650"/>
            </a:xfrm>
            <a:custGeom>
              <a:avLst/>
              <a:gdLst>
                <a:gd name="connsiteX0" fmla="*/ 3572 w 2152650"/>
                <a:gd name="connsiteY0" fmla="*/ 968454 h 1009650"/>
                <a:gd name="connsiteX1" fmla="*/ 1077039 w 2152650"/>
                <a:gd name="connsiteY1" fmla="*/ 3572 h 1009650"/>
                <a:gd name="connsiteX2" fmla="*/ 2154317 w 2152650"/>
                <a:gd name="connsiteY2" fmla="*/ 1006554 h 1009650"/>
              </a:gdLst>
              <a:ahLst/>
              <a:cxnLst>
                <a:cxn ang="0">
                  <a:pos x="connsiteX0" y="connsiteY0"/>
                </a:cxn>
                <a:cxn ang="0">
                  <a:pos x="connsiteX1" y="connsiteY1"/>
                </a:cxn>
                <a:cxn ang="0">
                  <a:pos x="connsiteX2" y="connsiteY2"/>
                </a:cxn>
              </a:cxnLst>
              <a:rect l="l" t="t" r="r" b="b"/>
              <a:pathLst>
                <a:path w="2152650" h="1009650">
                  <a:moveTo>
                    <a:pt x="3572" y="968454"/>
                  </a:moveTo>
                  <a:cubicBezTo>
                    <a:pt x="60722" y="426482"/>
                    <a:pt x="519827" y="3572"/>
                    <a:pt x="1077039" y="3572"/>
                  </a:cubicBezTo>
                  <a:cubicBezTo>
                    <a:pt x="1647587" y="3572"/>
                    <a:pt x="2115265" y="446484"/>
                    <a:pt x="2154317" y="1006554"/>
                  </a:cubicBezTo>
                </a:path>
              </a:pathLst>
            </a:custGeom>
            <a:noFill/>
            <a:ln w="12700" cap="flat">
              <a:solidFill>
                <a:schemeClr val="bg1"/>
              </a:solidFill>
              <a:custDash>
                <a:ds d="607373" sp="607373"/>
              </a:custDash>
              <a:miter/>
            </a:ln>
          </p:spPr>
          <p:txBody>
            <a:bodyPr rtlCol="0" anchor="ctr"/>
            <a:lstStyle/>
            <a:p>
              <a:endParaRPr lang="sv-SE"/>
            </a:p>
          </p:txBody>
        </p:sp>
        <p:sp>
          <p:nvSpPr>
            <p:cNvPr id="29" name="Frihandsfigur: Form 28">
              <a:extLst>
                <a:ext uri="{FF2B5EF4-FFF2-40B4-BE49-F238E27FC236}">
                  <a16:creationId xmlns:a16="http://schemas.microsoft.com/office/drawing/2014/main" id="{3C24FC52-6773-49B4-8246-543EE561AB82}"/>
                </a:ext>
              </a:extLst>
            </p:cNvPr>
            <p:cNvSpPr/>
            <p:nvPr/>
          </p:nvSpPr>
          <p:spPr>
            <a:xfrm>
              <a:off x="7173515" y="4465558"/>
              <a:ext cx="9525" cy="38100"/>
            </a:xfrm>
            <a:custGeom>
              <a:avLst/>
              <a:gdLst>
                <a:gd name="connsiteX0" fmla="*/ 3572 w 0"/>
                <a:gd name="connsiteY0" fmla="*/ 3572 h 38100"/>
                <a:gd name="connsiteX1" fmla="*/ 4524 w 0"/>
                <a:gd name="connsiteY1" fmla="*/ 41672 h 38100"/>
              </a:gdLst>
              <a:ahLst/>
              <a:cxnLst>
                <a:cxn ang="0">
                  <a:pos x="connsiteX0" y="connsiteY0"/>
                </a:cxn>
                <a:cxn ang="0">
                  <a:pos x="connsiteX1" y="connsiteY1"/>
                </a:cxn>
              </a:cxnLst>
              <a:rect l="l" t="t" r="r" b="b"/>
              <a:pathLst>
                <a:path h="38100">
                  <a:moveTo>
                    <a:pt x="3572" y="3572"/>
                  </a:moveTo>
                  <a:cubicBezTo>
                    <a:pt x="3572" y="15954"/>
                    <a:pt x="4524" y="29289"/>
                    <a:pt x="4524" y="41672"/>
                  </a:cubicBezTo>
                </a:path>
              </a:pathLst>
            </a:custGeom>
            <a:noFill/>
            <a:ln w="12700" cap="flat">
              <a:solidFill>
                <a:schemeClr val="bg1"/>
              </a:solidFill>
              <a:prstDash val="solid"/>
              <a:miter/>
            </a:ln>
          </p:spPr>
          <p:txBody>
            <a:bodyPr rtlCol="0" anchor="ctr"/>
            <a:lstStyle/>
            <a:p>
              <a:endParaRPr lang="sv-SE"/>
            </a:p>
          </p:txBody>
        </p:sp>
      </p:grpSp>
      <p:pic>
        <p:nvPicPr>
          <p:cNvPr id="31" name="Bildobjekt 30">
            <a:extLst>
              <a:ext uri="{FF2B5EF4-FFF2-40B4-BE49-F238E27FC236}">
                <a16:creationId xmlns:a16="http://schemas.microsoft.com/office/drawing/2014/main" id="{AB4EC6E5-1BBF-4308-8BDB-27074D1D8F80}"/>
              </a:ext>
            </a:extLst>
          </p:cNvPr>
          <p:cNvPicPr>
            <a:picLocks noChangeAspect="1"/>
          </p:cNvPicPr>
          <p:nvPr userDrawn="1"/>
        </p:nvPicPr>
        <p:blipFill>
          <a:blip cstate="screen">
            <a:extLst>
              <a:ext uri="{28A0092B-C50C-407E-A947-70E740481C1C}">
                <a14:useLocalDpi xmlns:a14="http://schemas.microsoft.com/office/drawing/2010/main"/>
              </a:ext>
            </a:extLst>
          </a:blip>
          <a:stretch>
            <a:fillRect/>
          </a:stretch>
        </p:blipFill>
        <p:spPr>
          <a:xfrm>
            <a:off x="720726" y="5717873"/>
            <a:ext cx="2240632" cy="426661"/>
          </a:xfrm>
          <a:prstGeom prst="rect">
            <a:avLst/>
          </a:prstGeom>
        </p:spPr>
      </p:pic>
      <p:pic>
        <p:nvPicPr>
          <p:cNvPr id="6" name="Bildobjekt 5" descr="En bild som visar ritning&#10;&#10;Automatiskt genererad beskrivning">
            <a:extLst>
              <a:ext uri="{FF2B5EF4-FFF2-40B4-BE49-F238E27FC236}">
                <a16:creationId xmlns:a16="http://schemas.microsoft.com/office/drawing/2014/main" id="{79F8DEE8-7DB9-E84D-A985-D3CD21B7E0A8}"/>
              </a:ext>
            </a:extLst>
          </p:cNvPr>
          <p:cNvPicPr>
            <a:picLocks noChangeAspect="1"/>
          </p:cNvPicPr>
          <p:nvPr userDrawn="1"/>
        </p:nvPicPr>
        <p:blipFill>
          <a:blip cstate="screen">
            <a:extLst>
              <a:ext uri="{28A0092B-C50C-407E-A947-70E740481C1C}">
                <a14:useLocalDpi xmlns:a14="http://schemas.microsoft.com/office/drawing/2010/main"/>
              </a:ext>
            </a:extLst>
          </a:blip>
          <a:stretch>
            <a:fillRect/>
          </a:stretch>
        </p:blipFill>
        <p:spPr>
          <a:xfrm>
            <a:off x="3260726" y="5717873"/>
            <a:ext cx="1924736" cy="425441"/>
          </a:xfrm>
          <a:prstGeom prst="rect">
            <a:avLst/>
          </a:prstGeom>
        </p:spPr>
      </p:pic>
    </p:spTree>
    <p:extLst>
      <p:ext uri="{BB962C8B-B14F-4D97-AF65-F5344CB8AC3E}">
        <p14:creationId xmlns:p14="http://schemas.microsoft.com/office/powerpoint/2010/main" val="1041422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grpSp>
        <p:nvGrpSpPr>
          <p:cNvPr id="3" name="Bild 1">
            <a:extLst>
              <a:ext uri="{FF2B5EF4-FFF2-40B4-BE49-F238E27FC236}">
                <a16:creationId xmlns:a16="http://schemas.microsoft.com/office/drawing/2014/main" id="{9E1B81BA-B543-4DA0-8B84-B38FE6C84283}"/>
              </a:ext>
            </a:extLst>
          </p:cNvPr>
          <p:cNvGrpSpPr/>
          <p:nvPr userDrawn="1"/>
        </p:nvGrpSpPr>
        <p:grpSpPr>
          <a:xfrm>
            <a:off x="-479437" y="1371600"/>
            <a:ext cx="14494336" cy="4470400"/>
            <a:chOff x="2590800" y="2347912"/>
            <a:chExt cx="7010400" cy="2162175"/>
          </a:xfrm>
        </p:grpSpPr>
        <p:sp>
          <p:nvSpPr>
            <p:cNvPr id="4" name="Frihandsfigur: Form 3">
              <a:extLst>
                <a:ext uri="{FF2B5EF4-FFF2-40B4-BE49-F238E27FC236}">
                  <a16:creationId xmlns:a16="http://schemas.microsoft.com/office/drawing/2014/main" id="{0C5DCC36-516D-43DE-BDDF-B0B640C92A27}"/>
                </a:ext>
              </a:extLst>
            </p:cNvPr>
            <p:cNvSpPr/>
            <p:nvPr/>
          </p:nvSpPr>
          <p:spPr>
            <a:xfrm>
              <a:off x="7679293" y="3425428"/>
              <a:ext cx="1924050" cy="9525"/>
            </a:xfrm>
            <a:custGeom>
              <a:avLst/>
              <a:gdLst>
                <a:gd name="connsiteX0" fmla="*/ 3572 w 1924050"/>
                <a:gd name="connsiteY0" fmla="*/ 4524 h 0"/>
                <a:gd name="connsiteX1" fmla="*/ 1921907 w 1924050"/>
                <a:gd name="connsiteY1" fmla="*/ 3572 h 0"/>
              </a:gdLst>
              <a:ahLst/>
              <a:cxnLst>
                <a:cxn ang="0">
                  <a:pos x="connsiteX0" y="connsiteY0"/>
                </a:cxn>
                <a:cxn ang="0">
                  <a:pos x="connsiteX1" y="connsiteY1"/>
                </a:cxn>
              </a:cxnLst>
              <a:rect l="l" t="t" r="r" b="b"/>
              <a:pathLst>
                <a:path w="1924050">
                  <a:moveTo>
                    <a:pt x="3572" y="4524"/>
                  </a:moveTo>
                  <a:lnTo>
                    <a:pt x="1921907" y="3572"/>
                  </a:lnTo>
                </a:path>
              </a:pathLst>
            </a:custGeom>
            <a:ln w="12700" cap="flat">
              <a:solidFill>
                <a:schemeClr val="bg1"/>
              </a:solidFill>
              <a:prstDash val="solid"/>
              <a:miter/>
            </a:ln>
          </p:spPr>
          <p:txBody>
            <a:bodyPr rtlCol="0" anchor="ctr"/>
            <a:lstStyle/>
            <a:p>
              <a:endParaRPr lang="sv-SE"/>
            </a:p>
          </p:txBody>
        </p:sp>
        <p:sp>
          <p:nvSpPr>
            <p:cNvPr id="5" name="Frihandsfigur: Form 4">
              <a:extLst>
                <a:ext uri="{FF2B5EF4-FFF2-40B4-BE49-F238E27FC236}">
                  <a16:creationId xmlns:a16="http://schemas.microsoft.com/office/drawing/2014/main" id="{60B7B1C2-53A5-4C78-8779-05CFD9798B01}"/>
                </a:ext>
              </a:extLst>
            </p:cNvPr>
            <p:cNvSpPr/>
            <p:nvPr/>
          </p:nvSpPr>
          <p:spPr>
            <a:xfrm>
              <a:off x="2587228" y="3426380"/>
              <a:ext cx="4495800" cy="9525"/>
            </a:xfrm>
            <a:custGeom>
              <a:avLst/>
              <a:gdLst>
                <a:gd name="connsiteX0" fmla="*/ 3572 w 4495800"/>
                <a:gd name="connsiteY0" fmla="*/ 3572 h 0"/>
                <a:gd name="connsiteX1" fmla="*/ 4501277 w 4495800"/>
                <a:gd name="connsiteY1" fmla="*/ 3572 h 0"/>
              </a:gdLst>
              <a:ahLst/>
              <a:cxnLst>
                <a:cxn ang="0">
                  <a:pos x="connsiteX0" y="connsiteY0"/>
                </a:cxn>
                <a:cxn ang="0">
                  <a:pos x="connsiteX1" y="connsiteY1"/>
                </a:cxn>
              </a:cxnLst>
              <a:rect l="l" t="t" r="r" b="b"/>
              <a:pathLst>
                <a:path w="4495800">
                  <a:moveTo>
                    <a:pt x="3572" y="3572"/>
                  </a:moveTo>
                  <a:lnTo>
                    <a:pt x="4501277" y="3572"/>
                  </a:lnTo>
                </a:path>
              </a:pathLst>
            </a:custGeom>
            <a:ln w="12700" cap="flat">
              <a:solidFill>
                <a:schemeClr val="bg1"/>
              </a:solidFill>
              <a:prstDash val="solid"/>
              <a:miter/>
            </a:ln>
          </p:spPr>
          <p:txBody>
            <a:bodyPr rtlCol="0" anchor="ctr"/>
            <a:lstStyle/>
            <a:p>
              <a:endParaRPr lang="sv-SE"/>
            </a:p>
          </p:txBody>
        </p:sp>
        <p:sp>
          <p:nvSpPr>
            <p:cNvPr id="6" name="Frihandsfigur: Form 5">
              <a:extLst>
                <a:ext uri="{FF2B5EF4-FFF2-40B4-BE49-F238E27FC236}">
                  <a16:creationId xmlns:a16="http://schemas.microsoft.com/office/drawing/2014/main" id="{B3AC9744-D640-4B8C-9B79-C9C2A893ACE7}"/>
                </a:ext>
              </a:extLst>
            </p:cNvPr>
            <p:cNvSpPr/>
            <p:nvPr/>
          </p:nvSpPr>
          <p:spPr>
            <a:xfrm>
              <a:off x="6301978" y="2346245"/>
              <a:ext cx="2162175" cy="2162175"/>
            </a:xfrm>
            <a:custGeom>
              <a:avLst/>
              <a:gdLst>
                <a:gd name="connsiteX0" fmla="*/ 2163842 w 2162175"/>
                <a:gd name="connsiteY0" fmla="*/ 1083707 h 2162175"/>
                <a:gd name="connsiteX1" fmla="*/ 1083707 w 2162175"/>
                <a:gd name="connsiteY1" fmla="*/ 2163842 h 2162175"/>
                <a:gd name="connsiteX2" fmla="*/ 3572 w 2162175"/>
                <a:gd name="connsiteY2" fmla="*/ 1083707 h 2162175"/>
                <a:gd name="connsiteX3" fmla="*/ 1083707 w 2162175"/>
                <a:gd name="connsiteY3" fmla="*/ 3572 h 2162175"/>
                <a:gd name="connsiteX4" fmla="*/ 2163842 w 2162175"/>
                <a:gd name="connsiteY4" fmla="*/ 1083707 h 2162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2175" h="2162175">
                  <a:moveTo>
                    <a:pt x="2163842" y="1083707"/>
                  </a:moveTo>
                  <a:cubicBezTo>
                    <a:pt x="2163842" y="1680249"/>
                    <a:pt x="1680249" y="2163842"/>
                    <a:pt x="1083707" y="2163842"/>
                  </a:cubicBezTo>
                  <a:cubicBezTo>
                    <a:pt x="487165" y="2163842"/>
                    <a:pt x="3572" y="1680249"/>
                    <a:pt x="3572" y="1083707"/>
                  </a:cubicBezTo>
                  <a:cubicBezTo>
                    <a:pt x="3572" y="487165"/>
                    <a:pt x="487165" y="3572"/>
                    <a:pt x="1083707" y="3572"/>
                  </a:cubicBezTo>
                  <a:cubicBezTo>
                    <a:pt x="1680249" y="3572"/>
                    <a:pt x="2163842" y="487165"/>
                    <a:pt x="2163842" y="1083707"/>
                  </a:cubicBezTo>
                  <a:close/>
                </a:path>
              </a:pathLst>
            </a:custGeom>
            <a:noFill/>
            <a:ln w="12700" cap="flat">
              <a:solidFill>
                <a:schemeClr val="bg1"/>
              </a:solidFill>
              <a:prstDash val="solid"/>
              <a:miter/>
            </a:ln>
          </p:spPr>
          <p:txBody>
            <a:bodyPr rtlCol="0" anchor="ctr"/>
            <a:lstStyle/>
            <a:p>
              <a:endParaRPr lang="sv-SE"/>
            </a:p>
          </p:txBody>
        </p:sp>
        <p:sp>
          <p:nvSpPr>
            <p:cNvPr id="7" name="Frihandsfigur: Form 6">
              <a:extLst>
                <a:ext uri="{FF2B5EF4-FFF2-40B4-BE49-F238E27FC236}">
                  <a16:creationId xmlns:a16="http://schemas.microsoft.com/office/drawing/2014/main" id="{C274688F-2FFF-41F0-A446-0C330C50AA65}"/>
                </a:ext>
              </a:extLst>
            </p:cNvPr>
            <p:cNvSpPr/>
            <p:nvPr/>
          </p:nvSpPr>
          <p:spPr>
            <a:xfrm>
              <a:off x="7084933" y="3129200"/>
              <a:ext cx="600075" cy="600075"/>
            </a:xfrm>
            <a:custGeom>
              <a:avLst/>
              <a:gdLst>
                <a:gd name="connsiteX0" fmla="*/ 597932 w 600075"/>
                <a:gd name="connsiteY0" fmla="*/ 300752 h 600075"/>
                <a:gd name="connsiteX1" fmla="*/ 300752 w 600075"/>
                <a:gd name="connsiteY1" fmla="*/ 597932 h 600075"/>
                <a:gd name="connsiteX2" fmla="*/ 3571 w 600075"/>
                <a:gd name="connsiteY2" fmla="*/ 300752 h 600075"/>
                <a:gd name="connsiteX3" fmla="*/ 300752 w 600075"/>
                <a:gd name="connsiteY3" fmla="*/ 3572 h 600075"/>
                <a:gd name="connsiteX4" fmla="*/ 597932 w 600075"/>
                <a:gd name="connsiteY4" fmla="*/ 300752 h 600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5" h="600075">
                  <a:moveTo>
                    <a:pt x="597932" y="300752"/>
                  </a:moveTo>
                  <a:cubicBezTo>
                    <a:pt x="597932" y="464880"/>
                    <a:pt x="464880" y="597932"/>
                    <a:pt x="300752" y="597932"/>
                  </a:cubicBezTo>
                  <a:cubicBezTo>
                    <a:pt x="136623" y="597932"/>
                    <a:pt x="3571" y="464880"/>
                    <a:pt x="3571" y="300752"/>
                  </a:cubicBezTo>
                  <a:cubicBezTo>
                    <a:pt x="3571" y="136624"/>
                    <a:pt x="136623" y="3572"/>
                    <a:pt x="300752" y="3572"/>
                  </a:cubicBezTo>
                  <a:cubicBezTo>
                    <a:pt x="464879" y="3572"/>
                    <a:pt x="597932" y="136624"/>
                    <a:pt x="597932" y="300752"/>
                  </a:cubicBezTo>
                  <a:close/>
                </a:path>
              </a:pathLst>
            </a:custGeom>
            <a:noFill/>
            <a:ln w="12700" cap="flat">
              <a:solidFill>
                <a:schemeClr val="bg1"/>
              </a:solidFill>
              <a:prstDash val="solid"/>
              <a:miter/>
            </a:ln>
          </p:spPr>
          <p:txBody>
            <a:bodyPr rtlCol="0" anchor="ctr"/>
            <a:lstStyle/>
            <a:p>
              <a:endParaRPr lang="sv-SE"/>
            </a:p>
          </p:txBody>
        </p:sp>
        <p:sp>
          <p:nvSpPr>
            <p:cNvPr id="8" name="Frihandsfigur: Form 7">
              <a:extLst>
                <a:ext uri="{FF2B5EF4-FFF2-40B4-BE49-F238E27FC236}">
                  <a16:creationId xmlns:a16="http://schemas.microsoft.com/office/drawing/2014/main" id="{F3835143-A935-4BFD-9093-146FFDBB5046}"/>
                </a:ext>
              </a:extLst>
            </p:cNvPr>
            <p:cNvSpPr/>
            <p:nvPr/>
          </p:nvSpPr>
          <p:spPr>
            <a:xfrm>
              <a:off x="7287816" y="3332083"/>
              <a:ext cx="190500" cy="190500"/>
            </a:xfrm>
            <a:custGeom>
              <a:avLst/>
              <a:gdLst>
                <a:gd name="connsiteX0" fmla="*/ 192167 w 190500"/>
                <a:gd name="connsiteY0" fmla="*/ 97869 h 190500"/>
                <a:gd name="connsiteX1" fmla="*/ 97869 w 190500"/>
                <a:gd name="connsiteY1" fmla="*/ 192167 h 190500"/>
                <a:gd name="connsiteX2" fmla="*/ 3572 w 190500"/>
                <a:gd name="connsiteY2" fmla="*/ 97869 h 190500"/>
                <a:gd name="connsiteX3" fmla="*/ 97869 w 190500"/>
                <a:gd name="connsiteY3" fmla="*/ 3572 h 190500"/>
                <a:gd name="connsiteX4" fmla="*/ 192167 w 190500"/>
                <a:gd name="connsiteY4" fmla="*/ 97869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 h="190500">
                  <a:moveTo>
                    <a:pt x="192167" y="97869"/>
                  </a:moveTo>
                  <a:cubicBezTo>
                    <a:pt x="192167" y="149948"/>
                    <a:pt x="149948" y="192167"/>
                    <a:pt x="97869" y="192167"/>
                  </a:cubicBezTo>
                  <a:cubicBezTo>
                    <a:pt x="45790" y="192167"/>
                    <a:pt x="3572" y="149948"/>
                    <a:pt x="3572" y="97869"/>
                  </a:cubicBezTo>
                  <a:cubicBezTo>
                    <a:pt x="3572" y="45790"/>
                    <a:pt x="45790" y="3572"/>
                    <a:pt x="97869" y="3572"/>
                  </a:cubicBezTo>
                  <a:cubicBezTo>
                    <a:pt x="149948" y="3572"/>
                    <a:pt x="192167" y="45790"/>
                    <a:pt x="192167" y="97869"/>
                  </a:cubicBezTo>
                  <a:close/>
                </a:path>
              </a:pathLst>
            </a:custGeom>
            <a:noFill/>
            <a:ln w="12700" cap="flat">
              <a:solidFill>
                <a:schemeClr val="bg1"/>
              </a:solidFill>
              <a:prstDash val="solid"/>
              <a:miter/>
            </a:ln>
          </p:spPr>
          <p:txBody>
            <a:bodyPr rtlCol="0" anchor="ctr"/>
            <a:lstStyle/>
            <a:p>
              <a:endParaRPr lang="sv-SE"/>
            </a:p>
          </p:txBody>
        </p:sp>
      </p:grpSp>
    </p:spTree>
    <p:extLst>
      <p:ext uri="{BB962C8B-B14F-4D97-AF65-F5344CB8AC3E}">
        <p14:creationId xmlns:p14="http://schemas.microsoft.com/office/powerpoint/2010/main" val="4098316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Intro och avslutningsbild">
    <p:bg>
      <p:bgPr>
        <a:solidFill>
          <a:schemeClr val="accent2"/>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35914" y="1477962"/>
            <a:ext cx="7442200" cy="2767484"/>
          </a:xfrm>
        </p:spPr>
        <p:txBody>
          <a:bodyPr anchor="t" anchorCtr="0"/>
          <a:lstStyle>
            <a:lvl1pPr algn="l">
              <a:defRPr sz="6500">
                <a:solidFill>
                  <a:schemeClr val="bg1"/>
                </a:solidFill>
              </a:defRPr>
            </a:lvl1pPr>
          </a:lstStyle>
          <a:p>
            <a:r>
              <a:rPr lang="sv-SE"/>
              <a:t>Klicka här för att ändra format</a:t>
            </a:r>
          </a:p>
        </p:txBody>
      </p:sp>
      <p:grpSp>
        <p:nvGrpSpPr>
          <p:cNvPr id="14" name="Bild 12">
            <a:extLst>
              <a:ext uri="{FF2B5EF4-FFF2-40B4-BE49-F238E27FC236}">
                <a16:creationId xmlns:a16="http://schemas.microsoft.com/office/drawing/2014/main" id="{7480CAB8-273C-4307-BE49-A68792607C8A}"/>
              </a:ext>
            </a:extLst>
          </p:cNvPr>
          <p:cNvGrpSpPr/>
          <p:nvPr userDrawn="1"/>
        </p:nvGrpSpPr>
        <p:grpSpPr>
          <a:xfrm rot="10800000">
            <a:off x="7569200" y="3324803"/>
            <a:ext cx="4622800" cy="4622800"/>
            <a:chOff x="8149828" y="4715850"/>
            <a:chExt cx="2028825" cy="2028825"/>
          </a:xfrm>
        </p:grpSpPr>
        <p:sp>
          <p:nvSpPr>
            <p:cNvPr id="15" name="Frihandsfigur: Form 14">
              <a:extLst>
                <a:ext uri="{FF2B5EF4-FFF2-40B4-BE49-F238E27FC236}">
                  <a16:creationId xmlns:a16="http://schemas.microsoft.com/office/drawing/2014/main" id="{30F286F7-5F5D-418D-B92B-8477B0A6D1EC}"/>
                </a:ext>
              </a:extLst>
            </p:cNvPr>
            <p:cNvSpPr/>
            <p:nvPr/>
          </p:nvSpPr>
          <p:spPr>
            <a:xfrm>
              <a:off x="8149828" y="4715850"/>
              <a:ext cx="2028825" cy="2028825"/>
            </a:xfrm>
            <a:custGeom>
              <a:avLst/>
              <a:gdLst>
                <a:gd name="connsiteX0" fmla="*/ 2028587 w 2028825"/>
                <a:gd name="connsiteY0" fmla="*/ 3572 h 2028825"/>
                <a:gd name="connsiteX1" fmla="*/ 3572 w 2028825"/>
                <a:gd name="connsiteY1" fmla="*/ 2028587 h 2028825"/>
              </a:gdLst>
              <a:ahLst/>
              <a:cxnLst>
                <a:cxn ang="0">
                  <a:pos x="connsiteX0" y="connsiteY0"/>
                </a:cxn>
                <a:cxn ang="0">
                  <a:pos x="connsiteX1" y="connsiteY1"/>
                </a:cxn>
              </a:cxnLst>
              <a:rect l="l" t="t" r="r" b="b"/>
              <a:pathLst>
                <a:path w="2028825" h="2028825">
                  <a:moveTo>
                    <a:pt x="2028587" y="3572"/>
                  </a:moveTo>
                  <a:cubicBezTo>
                    <a:pt x="2028587" y="1121807"/>
                    <a:pt x="1121807" y="2028587"/>
                    <a:pt x="3572" y="2028587"/>
                  </a:cubicBezTo>
                </a:path>
              </a:pathLst>
            </a:custGeom>
            <a:noFill/>
            <a:ln w="12700" cap="flat">
              <a:solidFill>
                <a:schemeClr val="bg1"/>
              </a:solidFill>
              <a:prstDash val="solid"/>
              <a:miter/>
            </a:ln>
          </p:spPr>
          <p:txBody>
            <a:bodyPr rtlCol="0" anchor="ctr"/>
            <a:lstStyle/>
            <a:p>
              <a:endParaRPr lang="sv-SE"/>
            </a:p>
          </p:txBody>
        </p:sp>
        <p:sp>
          <p:nvSpPr>
            <p:cNvPr id="16" name="Frihandsfigur: Form 15">
              <a:extLst>
                <a:ext uri="{FF2B5EF4-FFF2-40B4-BE49-F238E27FC236}">
                  <a16:creationId xmlns:a16="http://schemas.microsoft.com/office/drawing/2014/main" id="{0DE23CDF-53D8-4B4B-8E37-6B226536DC29}"/>
                </a:ext>
              </a:extLst>
            </p:cNvPr>
            <p:cNvSpPr/>
            <p:nvPr/>
          </p:nvSpPr>
          <p:spPr>
            <a:xfrm>
              <a:off x="8149828" y="4715850"/>
              <a:ext cx="1762125" cy="1762125"/>
            </a:xfrm>
            <a:custGeom>
              <a:avLst/>
              <a:gdLst>
                <a:gd name="connsiteX0" fmla="*/ 1759029 w 1762125"/>
                <a:gd name="connsiteY0" fmla="*/ 3572 h 1762125"/>
                <a:gd name="connsiteX1" fmla="*/ 3572 w 1762125"/>
                <a:gd name="connsiteY1" fmla="*/ 1759029 h 1762125"/>
              </a:gdLst>
              <a:ahLst/>
              <a:cxnLst>
                <a:cxn ang="0">
                  <a:pos x="connsiteX0" y="connsiteY0"/>
                </a:cxn>
                <a:cxn ang="0">
                  <a:pos x="connsiteX1" y="connsiteY1"/>
                </a:cxn>
              </a:cxnLst>
              <a:rect l="l" t="t" r="r" b="b"/>
              <a:pathLst>
                <a:path w="1762125" h="1762125">
                  <a:moveTo>
                    <a:pt x="1759029" y="3572"/>
                  </a:moveTo>
                  <a:cubicBezTo>
                    <a:pt x="1759029" y="973217"/>
                    <a:pt x="973217" y="1759029"/>
                    <a:pt x="3572" y="1759029"/>
                  </a:cubicBezTo>
                </a:path>
              </a:pathLst>
            </a:custGeom>
            <a:noFill/>
            <a:ln w="12700" cap="flat">
              <a:solidFill>
                <a:schemeClr val="bg1"/>
              </a:solidFill>
              <a:prstDash val="solid"/>
              <a:miter/>
            </a:ln>
          </p:spPr>
          <p:txBody>
            <a:bodyPr rtlCol="0" anchor="ctr"/>
            <a:lstStyle/>
            <a:p>
              <a:endParaRPr lang="sv-SE"/>
            </a:p>
          </p:txBody>
        </p:sp>
        <p:sp>
          <p:nvSpPr>
            <p:cNvPr id="17" name="Frihandsfigur: Form 16">
              <a:extLst>
                <a:ext uri="{FF2B5EF4-FFF2-40B4-BE49-F238E27FC236}">
                  <a16:creationId xmlns:a16="http://schemas.microsoft.com/office/drawing/2014/main" id="{E68923A6-A84A-4475-BD90-2CF5472DA60A}"/>
                </a:ext>
              </a:extLst>
            </p:cNvPr>
            <p:cNvSpPr/>
            <p:nvPr/>
          </p:nvSpPr>
          <p:spPr>
            <a:xfrm>
              <a:off x="8149828" y="4715850"/>
              <a:ext cx="1485900" cy="1485900"/>
            </a:xfrm>
            <a:custGeom>
              <a:avLst/>
              <a:gdLst>
                <a:gd name="connsiteX0" fmla="*/ 1488519 w 1485900"/>
                <a:gd name="connsiteY0" fmla="*/ 3572 h 1485900"/>
                <a:gd name="connsiteX1" fmla="*/ 3572 w 1485900"/>
                <a:gd name="connsiteY1" fmla="*/ 1488519 h 1485900"/>
              </a:gdLst>
              <a:ahLst/>
              <a:cxnLst>
                <a:cxn ang="0">
                  <a:pos x="connsiteX0" y="connsiteY0"/>
                </a:cxn>
                <a:cxn ang="0">
                  <a:pos x="connsiteX1" y="connsiteY1"/>
                </a:cxn>
              </a:cxnLst>
              <a:rect l="l" t="t" r="r" b="b"/>
              <a:pathLst>
                <a:path w="1485900" h="1485900">
                  <a:moveTo>
                    <a:pt x="1488519" y="3572"/>
                  </a:moveTo>
                  <a:cubicBezTo>
                    <a:pt x="1488519" y="823674"/>
                    <a:pt x="823674" y="1488519"/>
                    <a:pt x="3572" y="1488519"/>
                  </a:cubicBezTo>
                </a:path>
              </a:pathLst>
            </a:custGeom>
            <a:noFill/>
            <a:ln w="12700" cap="flat">
              <a:solidFill>
                <a:schemeClr val="bg1"/>
              </a:solidFill>
              <a:prstDash val="solid"/>
              <a:miter/>
            </a:ln>
          </p:spPr>
          <p:txBody>
            <a:bodyPr rtlCol="0" anchor="ctr"/>
            <a:lstStyle/>
            <a:p>
              <a:endParaRPr lang="sv-SE"/>
            </a:p>
          </p:txBody>
        </p:sp>
        <p:sp>
          <p:nvSpPr>
            <p:cNvPr id="18" name="Frihandsfigur: Form 17">
              <a:extLst>
                <a:ext uri="{FF2B5EF4-FFF2-40B4-BE49-F238E27FC236}">
                  <a16:creationId xmlns:a16="http://schemas.microsoft.com/office/drawing/2014/main" id="{756BE39E-DCED-4A9E-8F8C-CE6F686124BD}"/>
                </a:ext>
              </a:extLst>
            </p:cNvPr>
            <p:cNvSpPr/>
            <p:nvPr/>
          </p:nvSpPr>
          <p:spPr>
            <a:xfrm>
              <a:off x="8149828" y="4715850"/>
              <a:ext cx="1219200" cy="1219200"/>
            </a:xfrm>
            <a:custGeom>
              <a:avLst/>
              <a:gdLst>
                <a:gd name="connsiteX0" fmla="*/ 1218962 w 1219200"/>
                <a:gd name="connsiteY0" fmla="*/ 3572 h 1219200"/>
                <a:gd name="connsiteX1" fmla="*/ 3572 w 1219200"/>
                <a:gd name="connsiteY1" fmla="*/ 1218962 h 1219200"/>
              </a:gdLst>
              <a:ahLst/>
              <a:cxnLst>
                <a:cxn ang="0">
                  <a:pos x="connsiteX0" y="connsiteY0"/>
                </a:cxn>
                <a:cxn ang="0">
                  <a:pos x="connsiteX1" y="connsiteY1"/>
                </a:cxn>
              </a:cxnLst>
              <a:rect l="l" t="t" r="r" b="b"/>
              <a:pathLst>
                <a:path w="1219200" h="1219200">
                  <a:moveTo>
                    <a:pt x="1218962" y="3572"/>
                  </a:moveTo>
                  <a:cubicBezTo>
                    <a:pt x="1218962" y="674132"/>
                    <a:pt x="675084" y="1218962"/>
                    <a:pt x="3572" y="1218962"/>
                  </a:cubicBezTo>
                </a:path>
              </a:pathLst>
            </a:custGeom>
            <a:noFill/>
            <a:ln w="12700" cap="flat">
              <a:solidFill>
                <a:schemeClr val="bg1"/>
              </a:solidFill>
              <a:prstDash val="solid"/>
              <a:miter/>
            </a:ln>
          </p:spPr>
          <p:txBody>
            <a:bodyPr rtlCol="0" anchor="ctr"/>
            <a:lstStyle/>
            <a:p>
              <a:endParaRPr lang="sv-SE"/>
            </a:p>
          </p:txBody>
        </p:sp>
        <p:sp>
          <p:nvSpPr>
            <p:cNvPr id="19" name="Frihandsfigur: Form 18">
              <a:extLst>
                <a:ext uri="{FF2B5EF4-FFF2-40B4-BE49-F238E27FC236}">
                  <a16:creationId xmlns:a16="http://schemas.microsoft.com/office/drawing/2014/main" id="{310C7191-E51B-4F15-93A3-E193D1E9F1BC}"/>
                </a:ext>
              </a:extLst>
            </p:cNvPr>
            <p:cNvSpPr/>
            <p:nvPr/>
          </p:nvSpPr>
          <p:spPr>
            <a:xfrm>
              <a:off x="8149828" y="4715850"/>
              <a:ext cx="942975" cy="942975"/>
            </a:xfrm>
            <a:custGeom>
              <a:avLst/>
              <a:gdLst>
                <a:gd name="connsiteX0" fmla="*/ 948452 w 942975"/>
                <a:gd name="connsiteY0" fmla="*/ 3572 h 942975"/>
                <a:gd name="connsiteX1" fmla="*/ 3572 w 942975"/>
                <a:gd name="connsiteY1" fmla="*/ 948452 h 942975"/>
              </a:gdLst>
              <a:ahLst/>
              <a:cxnLst>
                <a:cxn ang="0">
                  <a:pos x="connsiteX0" y="connsiteY0"/>
                </a:cxn>
                <a:cxn ang="0">
                  <a:pos x="connsiteX1" y="connsiteY1"/>
                </a:cxn>
              </a:cxnLst>
              <a:rect l="l" t="t" r="r" b="b"/>
              <a:pathLst>
                <a:path w="942975" h="942975">
                  <a:moveTo>
                    <a:pt x="948452" y="3572"/>
                  </a:moveTo>
                  <a:cubicBezTo>
                    <a:pt x="948452" y="525542"/>
                    <a:pt x="525542" y="948452"/>
                    <a:pt x="3572" y="948452"/>
                  </a:cubicBezTo>
                </a:path>
              </a:pathLst>
            </a:custGeom>
            <a:noFill/>
            <a:ln w="12700" cap="flat">
              <a:solidFill>
                <a:schemeClr val="bg1"/>
              </a:solidFill>
              <a:prstDash val="solid"/>
              <a:miter/>
            </a:ln>
          </p:spPr>
          <p:txBody>
            <a:bodyPr rtlCol="0" anchor="ctr"/>
            <a:lstStyle/>
            <a:p>
              <a:endParaRPr lang="sv-SE"/>
            </a:p>
          </p:txBody>
        </p:sp>
        <p:sp>
          <p:nvSpPr>
            <p:cNvPr id="20" name="Frihandsfigur: Form 19">
              <a:extLst>
                <a:ext uri="{FF2B5EF4-FFF2-40B4-BE49-F238E27FC236}">
                  <a16:creationId xmlns:a16="http://schemas.microsoft.com/office/drawing/2014/main" id="{F3959870-4B3F-4BE9-8B3B-4044858C9B28}"/>
                </a:ext>
              </a:extLst>
            </p:cNvPr>
            <p:cNvSpPr/>
            <p:nvPr/>
          </p:nvSpPr>
          <p:spPr>
            <a:xfrm>
              <a:off x="8149828" y="4715850"/>
              <a:ext cx="676275" cy="676275"/>
            </a:xfrm>
            <a:custGeom>
              <a:avLst/>
              <a:gdLst>
                <a:gd name="connsiteX0" fmla="*/ 678894 w 676275"/>
                <a:gd name="connsiteY0" fmla="*/ 3572 h 676275"/>
                <a:gd name="connsiteX1" fmla="*/ 3572 w 676275"/>
                <a:gd name="connsiteY1" fmla="*/ 678894 h 676275"/>
              </a:gdLst>
              <a:ahLst/>
              <a:cxnLst>
                <a:cxn ang="0">
                  <a:pos x="connsiteX0" y="connsiteY0"/>
                </a:cxn>
                <a:cxn ang="0">
                  <a:pos x="connsiteX1" y="connsiteY1"/>
                </a:cxn>
              </a:cxnLst>
              <a:rect l="l" t="t" r="r" b="b"/>
              <a:pathLst>
                <a:path w="676275" h="676275">
                  <a:moveTo>
                    <a:pt x="678894" y="3572"/>
                  </a:moveTo>
                  <a:cubicBezTo>
                    <a:pt x="678894" y="375999"/>
                    <a:pt x="376952" y="678894"/>
                    <a:pt x="3572" y="678894"/>
                  </a:cubicBezTo>
                </a:path>
              </a:pathLst>
            </a:custGeom>
            <a:noFill/>
            <a:ln w="12700" cap="flat">
              <a:solidFill>
                <a:schemeClr val="bg1"/>
              </a:solidFill>
              <a:prstDash val="solid"/>
              <a:miter/>
            </a:ln>
          </p:spPr>
          <p:txBody>
            <a:bodyPr rtlCol="0" anchor="ctr"/>
            <a:lstStyle/>
            <a:p>
              <a:endParaRPr lang="sv-SE"/>
            </a:p>
          </p:txBody>
        </p:sp>
        <p:sp>
          <p:nvSpPr>
            <p:cNvPr id="21" name="Frihandsfigur: Form 20">
              <a:extLst>
                <a:ext uri="{FF2B5EF4-FFF2-40B4-BE49-F238E27FC236}">
                  <a16:creationId xmlns:a16="http://schemas.microsoft.com/office/drawing/2014/main" id="{1B78BEA1-4C3C-43F7-8FFC-A9A39A21CB92}"/>
                </a:ext>
              </a:extLst>
            </p:cNvPr>
            <p:cNvSpPr/>
            <p:nvPr/>
          </p:nvSpPr>
          <p:spPr>
            <a:xfrm>
              <a:off x="8149828" y="4715850"/>
              <a:ext cx="409575" cy="409575"/>
            </a:xfrm>
            <a:custGeom>
              <a:avLst/>
              <a:gdLst>
                <a:gd name="connsiteX0" fmla="*/ 408384 w 409575"/>
                <a:gd name="connsiteY0" fmla="*/ 3572 h 409575"/>
                <a:gd name="connsiteX1" fmla="*/ 3572 w 409575"/>
                <a:gd name="connsiteY1" fmla="*/ 408384 h 409575"/>
              </a:gdLst>
              <a:ahLst/>
              <a:cxnLst>
                <a:cxn ang="0">
                  <a:pos x="connsiteX0" y="connsiteY0"/>
                </a:cxn>
                <a:cxn ang="0">
                  <a:pos x="connsiteX1" y="connsiteY1"/>
                </a:cxn>
              </a:cxnLst>
              <a:rect l="l" t="t" r="r" b="b"/>
              <a:pathLst>
                <a:path w="409575" h="409575">
                  <a:moveTo>
                    <a:pt x="408384" y="3572"/>
                  </a:moveTo>
                  <a:cubicBezTo>
                    <a:pt x="408384" y="227409"/>
                    <a:pt x="227409" y="408384"/>
                    <a:pt x="3572" y="408384"/>
                  </a:cubicBezTo>
                </a:path>
              </a:pathLst>
            </a:custGeom>
            <a:noFill/>
            <a:ln w="12700" cap="flat">
              <a:solidFill>
                <a:schemeClr val="bg1"/>
              </a:solidFill>
              <a:prstDash val="solid"/>
              <a:miter/>
            </a:ln>
          </p:spPr>
          <p:txBody>
            <a:bodyPr rtlCol="0" anchor="ctr"/>
            <a:lstStyle/>
            <a:p>
              <a:endParaRPr lang="sv-SE"/>
            </a:p>
          </p:txBody>
        </p:sp>
      </p:grpSp>
      <p:grpSp>
        <p:nvGrpSpPr>
          <p:cNvPr id="23" name="Bild 21">
            <a:extLst>
              <a:ext uri="{FF2B5EF4-FFF2-40B4-BE49-F238E27FC236}">
                <a16:creationId xmlns:a16="http://schemas.microsoft.com/office/drawing/2014/main" id="{C66ECA47-E88F-40F5-B75A-61A8C366EC0F}"/>
              </a:ext>
            </a:extLst>
          </p:cNvPr>
          <p:cNvGrpSpPr/>
          <p:nvPr/>
        </p:nvGrpSpPr>
        <p:grpSpPr>
          <a:xfrm>
            <a:off x="8622676" y="-2283490"/>
            <a:ext cx="4151645" cy="8303289"/>
            <a:chOff x="5014912" y="1266825"/>
            <a:chExt cx="2162175" cy="4324350"/>
          </a:xfrm>
        </p:grpSpPr>
        <p:sp>
          <p:nvSpPr>
            <p:cNvPr id="24" name="Frihandsfigur: Form 23">
              <a:extLst>
                <a:ext uri="{FF2B5EF4-FFF2-40B4-BE49-F238E27FC236}">
                  <a16:creationId xmlns:a16="http://schemas.microsoft.com/office/drawing/2014/main" id="{99FC589D-4553-4DE3-9E49-5FF06130C752}"/>
                </a:ext>
              </a:extLst>
            </p:cNvPr>
            <p:cNvSpPr/>
            <p:nvPr/>
          </p:nvSpPr>
          <p:spPr>
            <a:xfrm>
              <a:off x="5014198" y="4503658"/>
              <a:ext cx="2162175" cy="1085850"/>
            </a:xfrm>
            <a:custGeom>
              <a:avLst/>
              <a:gdLst>
                <a:gd name="connsiteX0" fmla="*/ 2162889 w 2162175"/>
                <a:gd name="connsiteY0" fmla="*/ 3572 h 1085850"/>
                <a:gd name="connsiteX1" fmla="*/ 1082754 w 2162175"/>
                <a:gd name="connsiteY1" fmla="*/ 1083707 h 1085850"/>
                <a:gd name="connsiteX2" fmla="*/ 3572 w 2162175"/>
                <a:gd name="connsiteY2" fmla="*/ 3572 h 1085850"/>
                <a:gd name="connsiteX3" fmla="*/ 2162889 w 2162175"/>
                <a:gd name="connsiteY3" fmla="*/ 3572 h 1085850"/>
              </a:gdLst>
              <a:ahLst/>
              <a:cxnLst>
                <a:cxn ang="0">
                  <a:pos x="connsiteX0" y="connsiteY0"/>
                </a:cxn>
                <a:cxn ang="0">
                  <a:pos x="connsiteX1" y="connsiteY1"/>
                </a:cxn>
                <a:cxn ang="0">
                  <a:pos x="connsiteX2" y="connsiteY2"/>
                </a:cxn>
                <a:cxn ang="0">
                  <a:pos x="connsiteX3" y="connsiteY3"/>
                </a:cxn>
              </a:cxnLst>
              <a:rect l="l" t="t" r="r" b="b"/>
              <a:pathLst>
                <a:path w="2162175" h="1085850">
                  <a:moveTo>
                    <a:pt x="2162889" y="3572"/>
                  </a:moveTo>
                  <a:cubicBezTo>
                    <a:pt x="2162889" y="599837"/>
                    <a:pt x="1679019" y="1083707"/>
                    <a:pt x="1082754" y="1083707"/>
                  </a:cubicBezTo>
                  <a:cubicBezTo>
                    <a:pt x="486489" y="1083707"/>
                    <a:pt x="3572" y="599837"/>
                    <a:pt x="3572" y="3572"/>
                  </a:cubicBezTo>
                  <a:lnTo>
                    <a:pt x="2162889" y="3572"/>
                  </a:lnTo>
                  <a:close/>
                </a:path>
              </a:pathLst>
            </a:custGeom>
            <a:noFill/>
            <a:ln w="12700" cap="flat">
              <a:solidFill>
                <a:schemeClr val="bg1"/>
              </a:solidFill>
              <a:prstDash val="solid"/>
              <a:miter/>
            </a:ln>
          </p:spPr>
          <p:txBody>
            <a:bodyPr rtlCol="0" anchor="ctr"/>
            <a:lstStyle/>
            <a:p>
              <a:endParaRPr lang="sv-SE"/>
            </a:p>
          </p:txBody>
        </p:sp>
        <p:sp>
          <p:nvSpPr>
            <p:cNvPr id="25" name="Frihandsfigur: Form 24">
              <a:extLst>
                <a:ext uri="{FF2B5EF4-FFF2-40B4-BE49-F238E27FC236}">
                  <a16:creationId xmlns:a16="http://schemas.microsoft.com/office/drawing/2014/main" id="{6F401FF8-6396-4229-B556-BB8B3F619512}"/>
                </a:ext>
              </a:extLst>
            </p:cNvPr>
            <p:cNvSpPr/>
            <p:nvPr/>
          </p:nvSpPr>
          <p:spPr>
            <a:xfrm>
              <a:off x="5014198" y="1263253"/>
              <a:ext cx="9525" cy="3238500"/>
            </a:xfrm>
            <a:custGeom>
              <a:avLst/>
              <a:gdLst>
                <a:gd name="connsiteX0" fmla="*/ 3572 w 0"/>
                <a:gd name="connsiteY0" fmla="*/ 3243977 h 3238500"/>
                <a:gd name="connsiteX1" fmla="*/ 3572 w 0"/>
                <a:gd name="connsiteY1" fmla="*/ 3572 h 3238500"/>
              </a:gdLst>
              <a:ahLst/>
              <a:cxnLst>
                <a:cxn ang="0">
                  <a:pos x="connsiteX0" y="connsiteY0"/>
                </a:cxn>
                <a:cxn ang="0">
                  <a:pos x="connsiteX1" y="connsiteY1"/>
                </a:cxn>
              </a:cxnLst>
              <a:rect l="l" t="t" r="r" b="b"/>
              <a:pathLst>
                <a:path h="3238500">
                  <a:moveTo>
                    <a:pt x="3572" y="3243977"/>
                  </a:moveTo>
                  <a:lnTo>
                    <a:pt x="3572" y="3572"/>
                  </a:lnTo>
                </a:path>
              </a:pathLst>
            </a:custGeom>
            <a:ln w="12700" cap="flat">
              <a:solidFill>
                <a:schemeClr val="bg1"/>
              </a:solidFill>
              <a:prstDash val="solid"/>
              <a:miter/>
            </a:ln>
          </p:spPr>
          <p:txBody>
            <a:bodyPr rtlCol="0" anchor="ctr"/>
            <a:lstStyle/>
            <a:p>
              <a:endParaRPr lang="sv-SE"/>
            </a:p>
          </p:txBody>
        </p:sp>
        <p:sp>
          <p:nvSpPr>
            <p:cNvPr id="26" name="Frihandsfigur: Form 25">
              <a:extLst>
                <a:ext uri="{FF2B5EF4-FFF2-40B4-BE49-F238E27FC236}">
                  <a16:creationId xmlns:a16="http://schemas.microsoft.com/office/drawing/2014/main" id="{AF2890AA-7266-401A-9A57-C095DF237AD2}"/>
                </a:ext>
              </a:extLst>
            </p:cNvPr>
            <p:cNvSpPr/>
            <p:nvPr/>
          </p:nvSpPr>
          <p:spPr>
            <a:xfrm>
              <a:off x="7173515" y="1263253"/>
              <a:ext cx="9525" cy="3238500"/>
            </a:xfrm>
            <a:custGeom>
              <a:avLst/>
              <a:gdLst>
                <a:gd name="connsiteX0" fmla="*/ 3572 w 0"/>
                <a:gd name="connsiteY0" fmla="*/ 3243977 h 3238500"/>
                <a:gd name="connsiteX1" fmla="*/ 3572 w 0"/>
                <a:gd name="connsiteY1" fmla="*/ 3572 h 3238500"/>
              </a:gdLst>
              <a:ahLst/>
              <a:cxnLst>
                <a:cxn ang="0">
                  <a:pos x="connsiteX0" y="connsiteY0"/>
                </a:cxn>
                <a:cxn ang="0">
                  <a:pos x="connsiteX1" y="connsiteY1"/>
                </a:cxn>
              </a:cxnLst>
              <a:rect l="l" t="t" r="r" b="b"/>
              <a:pathLst>
                <a:path h="3238500">
                  <a:moveTo>
                    <a:pt x="3572" y="3243977"/>
                  </a:moveTo>
                  <a:lnTo>
                    <a:pt x="3572" y="3572"/>
                  </a:lnTo>
                </a:path>
              </a:pathLst>
            </a:custGeom>
            <a:ln w="12700" cap="flat">
              <a:solidFill>
                <a:schemeClr val="bg1"/>
              </a:solidFill>
              <a:prstDash val="solid"/>
              <a:miter/>
            </a:ln>
          </p:spPr>
          <p:txBody>
            <a:bodyPr rtlCol="0" anchor="ctr"/>
            <a:lstStyle/>
            <a:p>
              <a:endParaRPr lang="sv-SE"/>
            </a:p>
          </p:txBody>
        </p:sp>
        <p:sp>
          <p:nvSpPr>
            <p:cNvPr id="27" name="Frihandsfigur: Form 26">
              <a:extLst>
                <a:ext uri="{FF2B5EF4-FFF2-40B4-BE49-F238E27FC236}">
                  <a16:creationId xmlns:a16="http://schemas.microsoft.com/office/drawing/2014/main" id="{A965BAAD-2BD9-4D93-AF0A-CE99C9B85115}"/>
                </a:ext>
              </a:extLst>
            </p:cNvPr>
            <p:cNvSpPr/>
            <p:nvPr/>
          </p:nvSpPr>
          <p:spPr>
            <a:xfrm>
              <a:off x="5014198" y="4465558"/>
              <a:ext cx="9525" cy="38100"/>
            </a:xfrm>
            <a:custGeom>
              <a:avLst/>
              <a:gdLst>
                <a:gd name="connsiteX0" fmla="*/ 3572 w 0"/>
                <a:gd name="connsiteY0" fmla="*/ 41672 h 38100"/>
                <a:gd name="connsiteX1" fmla="*/ 4524 w 0"/>
                <a:gd name="connsiteY1" fmla="*/ 3572 h 38100"/>
              </a:gdLst>
              <a:ahLst/>
              <a:cxnLst>
                <a:cxn ang="0">
                  <a:pos x="connsiteX0" y="connsiteY0"/>
                </a:cxn>
                <a:cxn ang="0">
                  <a:pos x="connsiteX1" y="connsiteY1"/>
                </a:cxn>
              </a:cxnLst>
              <a:rect l="l" t="t" r="r" b="b"/>
              <a:pathLst>
                <a:path h="38100">
                  <a:moveTo>
                    <a:pt x="3572" y="41672"/>
                  </a:moveTo>
                  <a:cubicBezTo>
                    <a:pt x="3572" y="29289"/>
                    <a:pt x="3572" y="15954"/>
                    <a:pt x="4524" y="3572"/>
                  </a:cubicBezTo>
                </a:path>
              </a:pathLst>
            </a:custGeom>
            <a:noFill/>
            <a:ln w="12700" cap="flat">
              <a:solidFill>
                <a:schemeClr val="bg1"/>
              </a:solidFill>
              <a:prstDash val="solid"/>
              <a:miter/>
            </a:ln>
          </p:spPr>
          <p:txBody>
            <a:bodyPr rtlCol="0" anchor="ctr"/>
            <a:lstStyle/>
            <a:p>
              <a:endParaRPr lang="sv-SE"/>
            </a:p>
          </p:txBody>
        </p:sp>
        <p:sp>
          <p:nvSpPr>
            <p:cNvPr id="28" name="Frihandsfigur: Form 27">
              <a:extLst>
                <a:ext uri="{FF2B5EF4-FFF2-40B4-BE49-F238E27FC236}">
                  <a16:creationId xmlns:a16="http://schemas.microsoft.com/office/drawing/2014/main" id="{AEC293E6-197D-4F07-9AA5-710D28C55178}"/>
                </a:ext>
              </a:extLst>
            </p:cNvPr>
            <p:cNvSpPr/>
            <p:nvPr/>
          </p:nvSpPr>
          <p:spPr>
            <a:xfrm>
              <a:off x="5019913" y="3423523"/>
              <a:ext cx="2152650" cy="1009650"/>
            </a:xfrm>
            <a:custGeom>
              <a:avLst/>
              <a:gdLst>
                <a:gd name="connsiteX0" fmla="*/ 3572 w 2152650"/>
                <a:gd name="connsiteY0" fmla="*/ 968454 h 1009650"/>
                <a:gd name="connsiteX1" fmla="*/ 1077039 w 2152650"/>
                <a:gd name="connsiteY1" fmla="*/ 3572 h 1009650"/>
                <a:gd name="connsiteX2" fmla="*/ 2154317 w 2152650"/>
                <a:gd name="connsiteY2" fmla="*/ 1006554 h 1009650"/>
              </a:gdLst>
              <a:ahLst/>
              <a:cxnLst>
                <a:cxn ang="0">
                  <a:pos x="connsiteX0" y="connsiteY0"/>
                </a:cxn>
                <a:cxn ang="0">
                  <a:pos x="connsiteX1" y="connsiteY1"/>
                </a:cxn>
                <a:cxn ang="0">
                  <a:pos x="connsiteX2" y="connsiteY2"/>
                </a:cxn>
              </a:cxnLst>
              <a:rect l="l" t="t" r="r" b="b"/>
              <a:pathLst>
                <a:path w="2152650" h="1009650">
                  <a:moveTo>
                    <a:pt x="3572" y="968454"/>
                  </a:moveTo>
                  <a:cubicBezTo>
                    <a:pt x="60722" y="426482"/>
                    <a:pt x="519827" y="3572"/>
                    <a:pt x="1077039" y="3572"/>
                  </a:cubicBezTo>
                  <a:cubicBezTo>
                    <a:pt x="1647587" y="3572"/>
                    <a:pt x="2115265" y="446484"/>
                    <a:pt x="2154317" y="1006554"/>
                  </a:cubicBezTo>
                </a:path>
              </a:pathLst>
            </a:custGeom>
            <a:noFill/>
            <a:ln w="12700" cap="flat">
              <a:solidFill>
                <a:schemeClr val="bg1"/>
              </a:solidFill>
              <a:custDash>
                <a:ds d="607373" sp="607373"/>
              </a:custDash>
              <a:miter/>
            </a:ln>
          </p:spPr>
          <p:txBody>
            <a:bodyPr rtlCol="0" anchor="ctr"/>
            <a:lstStyle/>
            <a:p>
              <a:endParaRPr lang="sv-SE"/>
            </a:p>
          </p:txBody>
        </p:sp>
        <p:sp>
          <p:nvSpPr>
            <p:cNvPr id="29" name="Frihandsfigur: Form 28">
              <a:extLst>
                <a:ext uri="{FF2B5EF4-FFF2-40B4-BE49-F238E27FC236}">
                  <a16:creationId xmlns:a16="http://schemas.microsoft.com/office/drawing/2014/main" id="{3C24FC52-6773-49B4-8246-543EE561AB82}"/>
                </a:ext>
              </a:extLst>
            </p:cNvPr>
            <p:cNvSpPr/>
            <p:nvPr/>
          </p:nvSpPr>
          <p:spPr>
            <a:xfrm>
              <a:off x="7173515" y="4465558"/>
              <a:ext cx="9525" cy="38100"/>
            </a:xfrm>
            <a:custGeom>
              <a:avLst/>
              <a:gdLst>
                <a:gd name="connsiteX0" fmla="*/ 3572 w 0"/>
                <a:gd name="connsiteY0" fmla="*/ 3572 h 38100"/>
                <a:gd name="connsiteX1" fmla="*/ 4524 w 0"/>
                <a:gd name="connsiteY1" fmla="*/ 41672 h 38100"/>
              </a:gdLst>
              <a:ahLst/>
              <a:cxnLst>
                <a:cxn ang="0">
                  <a:pos x="connsiteX0" y="connsiteY0"/>
                </a:cxn>
                <a:cxn ang="0">
                  <a:pos x="connsiteX1" y="connsiteY1"/>
                </a:cxn>
              </a:cxnLst>
              <a:rect l="l" t="t" r="r" b="b"/>
              <a:pathLst>
                <a:path h="38100">
                  <a:moveTo>
                    <a:pt x="3572" y="3572"/>
                  </a:moveTo>
                  <a:cubicBezTo>
                    <a:pt x="3572" y="15954"/>
                    <a:pt x="4524" y="29289"/>
                    <a:pt x="4524" y="41672"/>
                  </a:cubicBezTo>
                </a:path>
              </a:pathLst>
            </a:custGeom>
            <a:noFill/>
            <a:ln w="12700" cap="flat">
              <a:solidFill>
                <a:schemeClr val="bg1"/>
              </a:solidFill>
              <a:prstDash val="solid"/>
              <a:miter/>
            </a:ln>
          </p:spPr>
          <p:txBody>
            <a:bodyPr rtlCol="0" anchor="ctr"/>
            <a:lstStyle/>
            <a:p>
              <a:endParaRPr lang="sv-SE"/>
            </a:p>
          </p:txBody>
        </p:sp>
      </p:grpSp>
      <p:pic>
        <p:nvPicPr>
          <p:cNvPr id="22" name="Bildobjekt 21">
            <a:extLst>
              <a:ext uri="{FF2B5EF4-FFF2-40B4-BE49-F238E27FC236}">
                <a16:creationId xmlns:a16="http://schemas.microsoft.com/office/drawing/2014/main" id="{14FAD095-CB8E-45D7-A974-AF3C39DCA272}"/>
              </a:ext>
            </a:extLst>
          </p:cNvPr>
          <p:cNvPicPr>
            <a:picLocks noChangeAspect="1"/>
          </p:cNvPicPr>
          <p:nvPr userDrawn="1"/>
        </p:nvPicPr>
        <p:blipFill>
          <a:blip r:embed="rId2"/>
          <a:stretch>
            <a:fillRect/>
          </a:stretch>
        </p:blipFill>
        <p:spPr>
          <a:xfrm>
            <a:off x="713590" y="4538076"/>
            <a:ext cx="1701000" cy="1593222"/>
          </a:xfrm>
          <a:prstGeom prst="rect">
            <a:avLst/>
          </a:prstGeom>
        </p:spPr>
      </p:pic>
      <p:pic>
        <p:nvPicPr>
          <p:cNvPr id="30" name="Bildobjekt 29">
            <a:extLst>
              <a:ext uri="{FF2B5EF4-FFF2-40B4-BE49-F238E27FC236}">
                <a16:creationId xmlns:a16="http://schemas.microsoft.com/office/drawing/2014/main" id="{7B05E5C2-0821-4712-839C-A62112CFB4AD}"/>
              </a:ext>
            </a:extLst>
          </p:cNvPr>
          <p:cNvPicPr>
            <a:picLocks noChangeAspect="1"/>
          </p:cNvPicPr>
          <p:nvPr userDrawn="1"/>
        </p:nvPicPr>
        <p:blipFill>
          <a:blip r:embed="rId3"/>
          <a:stretch>
            <a:fillRect/>
          </a:stretch>
        </p:blipFill>
        <p:spPr>
          <a:xfrm>
            <a:off x="2684050" y="4538076"/>
            <a:ext cx="1701000" cy="1596148"/>
          </a:xfrm>
          <a:prstGeom prst="rect">
            <a:avLst/>
          </a:prstGeom>
        </p:spPr>
      </p:pic>
    </p:spTree>
    <p:extLst>
      <p:ext uri="{BB962C8B-B14F-4D97-AF65-F5344CB8AC3E}">
        <p14:creationId xmlns:p14="http://schemas.microsoft.com/office/powerpoint/2010/main" val="393041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69A4BC2-35D7-5E45-CCF6-86FFE5A1D910}"/>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228866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Rubrik och text">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731838" y="803514"/>
            <a:ext cx="10728324" cy="1038253"/>
          </a:xfrm>
        </p:spPr>
        <p:txBody>
          <a:bodyPr anchor="t"/>
          <a:lstStyle/>
          <a:p>
            <a:r>
              <a:rPr lang="sv-SE"/>
              <a:t>Rubrik här</a:t>
            </a:r>
          </a:p>
        </p:txBody>
      </p:sp>
      <p:sp>
        <p:nvSpPr>
          <p:cNvPr id="3" name="Platshållare för innehåll 2">
            <a:extLst>
              <a:ext uri="{FF2B5EF4-FFF2-40B4-BE49-F238E27FC236}">
                <a16:creationId xmlns:a16="http://schemas.microsoft.com/office/drawing/2014/main" id="{FBFD747D-9F3B-CFB6-63EE-ACF40C5CB19F}"/>
              </a:ext>
            </a:extLst>
          </p:cNvPr>
          <p:cNvSpPr>
            <a:spLocks noGrp="1"/>
          </p:cNvSpPr>
          <p:nvPr>
            <p:ph idx="1"/>
          </p:nvPr>
        </p:nvSpPr>
        <p:spPr>
          <a:xfrm>
            <a:off x="731838" y="1841767"/>
            <a:ext cx="10728324" cy="4266982"/>
          </a:xfrm>
        </p:spPr>
        <p:txBody>
          <a:bodyPr/>
          <a:lstStyle>
            <a:lvl1pPr marL="356400" indent="-355600">
              <a:lnSpc>
                <a:spcPct val="100000"/>
              </a:lnSpc>
              <a:spcBef>
                <a:spcPts val="0"/>
              </a:spcBef>
              <a:spcAft>
                <a:spcPts val="1200"/>
              </a:spcAft>
              <a:tabLst/>
              <a:defRPr sz="2100"/>
            </a:lvl1pPr>
            <a:lvl2pPr marL="447675" indent="0">
              <a:buNone/>
              <a:defRPr sz="2200"/>
            </a:lvl2pPr>
            <a:lvl3pPr>
              <a:defRPr sz="2200"/>
            </a:lvl3pPr>
            <a:lvl4pPr>
              <a:defRPr sz="2200"/>
            </a:lvl4pPr>
          </a:lstStyle>
          <a:p>
            <a:pPr lvl="0"/>
            <a:r>
              <a:rPr lang="sv-SE"/>
              <a:t>Klicka här för att ändra format på bakgrundstexten</a:t>
            </a:r>
          </a:p>
        </p:txBody>
      </p:sp>
      <p:pic>
        <p:nvPicPr>
          <p:cNvPr id="8" name="Bildobjekt 7">
            <a:extLst>
              <a:ext uri="{FF2B5EF4-FFF2-40B4-BE49-F238E27FC236}">
                <a16:creationId xmlns:a16="http://schemas.microsoft.com/office/drawing/2014/main" id="{8316FF14-37B9-0E15-25E8-D6D0D0D4D5B9}"/>
              </a:ext>
            </a:extLst>
          </p:cNvPr>
          <p:cNvPicPr>
            <a:picLocks noChangeAspect="1"/>
          </p:cNvPicPr>
          <p:nvPr userDrawn="1"/>
        </p:nvPicPr>
        <p:blipFill>
          <a:blip r:embed="rId2"/>
          <a:srcRect/>
          <a:stretch/>
        </p:blipFill>
        <p:spPr>
          <a:xfrm>
            <a:off x="420305" y="6306052"/>
            <a:ext cx="419483" cy="393442"/>
          </a:xfrm>
          <a:prstGeom prst="rect">
            <a:avLst/>
          </a:prstGeom>
        </p:spPr>
      </p:pic>
    </p:spTree>
    <p:extLst>
      <p:ext uri="{BB962C8B-B14F-4D97-AF65-F5344CB8AC3E}">
        <p14:creationId xmlns:p14="http://schemas.microsoft.com/office/powerpoint/2010/main" val="2952870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Kontakt">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731838" y="803514"/>
            <a:ext cx="10728324" cy="1038253"/>
          </a:xfrm>
        </p:spPr>
        <p:txBody>
          <a:bodyPr anchor="t"/>
          <a:lstStyle/>
          <a:p>
            <a:r>
              <a:rPr lang="sv-SE"/>
              <a:t>Rubrik här</a:t>
            </a:r>
          </a:p>
        </p:txBody>
      </p:sp>
      <p:sp>
        <p:nvSpPr>
          <p:cNvPr id="5" name="Platshållare för text 4">
            <a:extLst>
              <a:ext uri="{FF2B5EF4-FFF2-40B4-BE49-F238E27FC236}">
                <a16:creationId xmlns:a16="http://schemas.microsoft.com/office/drawing/2014/main" id="{681A7AAA-220F-F52C-5915-866527A43EC7}"/>
              </a:ext>
            </a:extLst>
          </p:cNvPr>
          <p:cNvSpPr>
            <a:spLocks noGrp="1"/>
          </p:cNvSpPr>
          <p:nvPr>
            <p:ph type="body" sz="quarter" idx="10"/>
          </p:nvPr>
        </p:nvSpPr>
        <p:spPr>
          <a:xfrm>
            <a:off x="2669627" y="1841767"/>
            <a:ext cx="2606565" cy="1716088"/>
          </a:xfrm>
        </p:spPr>
        <p:txBody>
          <a:bodyPr anchor="b"/>
          <a:lstStyle>
            <a:lvl1pPr marL="0" indent="0">
              <a:lnSpc>
                <a:spcPct val="100000"/>
              </a:lnSpc>
              <a:spcBef>
                <a:spcPts val="0"/>
              </a:spcBef>
              <a:spcAft>
                <a:spcPts val="0"/>
              </a:spcAft>
              <a:buNone/>
              <a:defRPr sz="1800"/>
            </a:lvl1pPr>
            <a:lvl2pPr marL="447675" indent="0">
              <a:buNone/>
              <a:defRPr/>
            </a:lvl2pPr>
            <a:lvl3pPr marL="898525" indent="0">
              <a:buNone/>
              <a:defRPr/>
            </a:lvl3pPr>
            <a:lvl4pPr marL="1346200" indent="0">
              <a:buNone/>
              <a:defRPr/>
            </a:lvl4pPr>
            <a:lvl5pPr marL="887400" indent="0">
              <a:buNone/>
              <a:defRPr/>
            </a:lvl5pPr>
          </a:lstStyle>
          <a:p>
            <a:pPr lvl="0"/>
            <a:r>
              <a:rPr lang="sv-SE"/>
              <a:t>Klicka här för att ändra format på bakgrundstexten</a:t>
            </a:r>
          </a:p>
        </p:txBody>
      </p:sp>
      <p:sp>
        <p:nvSpPr>
          <p:cNvPr id="7" name="Platshållare för bild 6">
            <a:extLst>
              <a:ext uri="{FF2B5EF4-FFF2-40B4-BE49-F238E27FC236}">
                <a16:creationId xmlns:a16="http://schemas.microsoft.com/office/drawing/2014/main" id="{78ACD773-5E03-353C-12F9-417AB7B73EBC}"/>
              </a:ext>
            </a:extLst>
          </p:cNvPr>
          <p:cNvSpPr>
            <a:spLocks noGrp="1"/>
          </p:cNvSpPr>
          <p:nvPr>
            <p:ph type="pic" sz="quarter" idx="11" hasCustomPrompt="1"/>
          </p:nvPr>
        </p:nvSpPr>
        <p:spPr>
          <a:xfrm>
            <a:off x="731838" y="1841767"/>
            <a:ext cx="1717675" cy="1716088"/>
          </a:xfrm>
          <a:solidFill>
            <a:schemeClr val="bg1">
              <a:lumMod val="95000"/>
            </a:schemeClr>
          </a:solidFill>
        </p:spPr>
        <p:txBody>
          <a:bodyPr anchor="ctr"/>
          <a:lstStyle>
            <a:lvl1pPr marL="0" indent="0" algn="ctr">
              <a:buNone/>
              <a:defRPr sz="1200"/>
            </a:lvl1pPr>
          </a:lstStyle>
          <a:p>
            <a:r>
              <a:rPr lang="sv-SE"/>
              <a:t>Foton finns under </a:t>
            </a:r>
            <a:br>
              <a:rPr lang="sv-SE"/>
            </a:br>
            <a:r>
              <a:rPr lang="sv-SE"/>
              <a:t>kontakt på hemsidan</a:t>
            </a:r>
          </a:p>
        </p:txBody>
      </p:sp>
      <p:sp>
        <p:nvSpPr>
          <p:cNvPr id="8" name="Platshållare för text 4">
            <a:extLst>
              <a:ext uri="{FF2B5EF4-FFF2-40B4-BE49-F238E27FC236}">
                <a16:creationId xmlns:a16="http://schemas.microsoft.com/office/drawing/2014/main" id="{2CF08259-F67A-1D68-C9B9-3B8F4AD6783A}"/>
              </a:ext>
            </a:extLst>
          </p:cNvPr>
          <p:cNvSpPr>
            <a:spLocks noGrp="1"/>
          </p:cNvSpPr>
          <p:nvPr>
            <p:ph type="body" sz="quarter" idx="12"/>
          </p:nvPr>
        </p:nvSpPr>
        <p:spPr>
          <a:xfrm>
            <a:off x="7672550" y="1841767"/>
            <a:ext cx="2606565" cy="1716088"/>
          </a:xfrm>
        </p:spPr>
        <p:txBody>
          <a:bodyPr anchor="b"/>
          <a:lstStyle>
            <a:lvl1pPr marL="0" indent="0">
              <a:lnSpc>
                <a:spcPct val="100000"/>
              </a:lnSpc>
              <a:spcBef>
                <a:spcPts val="0"/>
              </a:spcBef>
              <a:spcAft>
                <a:spcPts val="0"/>
              </a:spcAft>
              <a:buNone/>
              <a:defRPr sz="1800"/>
            </a:lvl1pPr>
            <a:lvl2pPr marL="447675" indent="0">
              <a:buNone/>
              <a:defRPr/>
            </a:lvl2pPr>
            <a:lvl3pPr marL="898525" indent="0">
              <a:buNone/>
              <a:defRPr/>
            </a:lvl3pPr>
            <a:lvl4pPr marL="1346200" indent="0">
              <a:buNone/>
              <a:defRPr/>
            </a:lvl4pPr>
            <a:lvl5pPr marL="887400" indent="0">
              <a:buNone/>
              <a:defRPr/>
            </a:lvl5pPr>
          </a:lstStyle>
          <a:p>
            <a:pPr lvl="0"/>
            <a:r>
              <a:rPr lang="sv-SE"/>
              <a:t>Klicka här för att ändra format på bakgrundstexten</a:t>
            </a:r>
          </a:p>
        </p:txBody>
      </p:sp>
      <p:sp>
        <p:nvSpPr>
          <p:cNvPr id="9" name="Platshållare för bild 6">
            <a:extLst>
              <a:ext uri="{FF2B5EF4-FFF2-40B4-BE49-F238E27FC236}">
                <a16:creationId xmlns:a16="http://schemas.microsoft.com/office/drawing/2014/main" id="{C39F41B1-F672-7930-5784-AE33E378967C}"/>
              </a:ext>
            </a:extLst>
          </p:cNvPr>
          <p:cNvSpPr>
            <a:spLocks noGrp="1"/>
          </p:cNvSpPr>
          <p:nvPr>
            <p:ph type="pic" sz="quarter" idx="13" hasCustomPrompt="1"/>
          </p:nvPr>
        </p:nvSpPr>
        <p:spPr>
          <a:xfrm>
            <a:off x="5734761" y="1841767"/>
            <a:ext cx="1717675" cy="1716088"/>
          </a:xfrm>
          <a:solidFill>
            <a:schemeClr val="bg1">
              <a:lumMod val="95000"/>
            </a:schemeClr>
          </a:solidFill>
        </p:spPr>
        <p:txBody>
          <a:bodyPr anchor="ctr"/>
          <a:lstStyle>
            <a:lvl1pPr marL="0" indent="0" algn="ctr">
              <a:buNone/>
              <a:defRPr sz="1200"/>
            </a:lvl1pPr>
          </a:lstStyle>
          <a:p>
            <a:r>
              <a:rPr lang="sv-SE"/>
              <a:t>Foton finns under </a:t>
            </a:r>
            <a:br>
              <a:rPr lang="sv-SE"/>
            </a:br>
            <a:r>
              <a:rPr lang="sv-SE"/>
              <a:t>kontakt på hemsidan</a:t>
            </a:r>
          </a:p>
        </p:txBody>
      </p:sp>
      <p:sp>
        <p:nvSpPr>
          <p:cNvPr id="10" name="Platshållare för text 4">
            <a:extLst>
              <a:ext uri="{FF2B5EF4-FFF2-40B4-BE49-F238E27FC236}">
                <a16:creationId xmlns:a16="http://schemas.microsoft.com/office/drawing/2014/main" id="{4C8C905A-24B9-DB08-2648-C61AB1289C27}"/>
              </a:ext>
            </a:extLst>
          </p:cNvPr>
          <p:cNvSpPr>
            <a:spLocks noGrp="1"/>
          </p:cNvSpPr>
          <p:nvPr>
            <p:ph type="body" sz="quarter" idx="14"/>
          </p:nvPr>
        </p:nvSpPr>
        <p:spPr>
          <a:xfrm>
            <a:off x="2669627" y="3859753"/>
            <a:ext cx="2606565" cy="1716088"/>
          </a:xfrm>
        </p:spPr>
        <p:txBody>
          <a:bodyPr anchor="b"/>
          <a:lstStyle>
            <a:lvl1pPr marL="0" indent="0">
              <a:lnSpc>
                <a:spcPct val="100000"/>
              </a:lnSpc>
              <a:spcBef>
                <a:spcPts val="0"/>
              </a:spcBef>
              <a:spcAft>
                <a:spcPts val="0"/>
              </a:spcAft>
              <a:buNone/>
              <a:defRPr sz="1800"/>
            </a:lvl1pPr>
            <a:lvl2pPr marL="447675" indent="0">
              <a:buNone/>
              <a:defRPr/>
            </a:lvl2pPr>
            <a:lvl3pPr marL="898525" indent="0">
              <a:buNone/>
              <a:defRPr/>
            </a:lvl3pPr>
            <a:lvl4pPr marL="1346200" indent="0">
              <a:buNone/>
              <a:defRPr/>
            </a:lvl4pPr>
            <a:lvl5pPr marL="887400" indent="0">
              <a:buNone/>
              <a:defRPr/>
            </a:lvl5pPr>
          </a:lstStyle>
          <a:p>
            <a:pPr lvl="0"/>
            <a:r>
              <a:rPr lang="sv-SE"/>
              <a:t>Klicka här för att ändra format på bakgrundstexten</a:t>
            </a:r>
          </a:p>
        </p:txBody>
      </p:sp>
      <p:sp>
        <p:nvSpPr>
          <p:cNvPr id="11" name="Platshållare för bild 6">
            <a:extLst>
              <a:ext uri="{FF2B5EF4-FFF2-40B4-BE49-F238E27FC236}">
                <a16:creationId xmlns:a16="http://schemas.microsoft.com/office/drawing/2014/main" id="{EB18AD27-3A3F-EDCF-B8B8-300F5261AE9E}"/>
              </a:ext>
            </a:extLst>
          </p:cNvPr>
          <p:cNvSpPr>
            <a:spLocks noGrp="1"/>
          </p:cNvSpPr>
          <p:nvPr>
            <p:ph type="pic" sz="quarter" idx="15" hasCustomPrompt="1"/>
          </p:nvPr>
        </p:nvSpPr>
        <p:spPr>
          <a:xfrm>
            <a:off x="731838" y="3859753"/>
            <a:ext cx="1717675" cy="1716088"/>
          </a:xfrm>
          <a:solidFill>
            <a:schemeClr val="bg1">
              <a:lumMod val="95000"/>
            </a:schemeClr>
          </a:solidFill>
        </p:spPr>
        <p:txBody>
          <a:bodyPr anchor="ctr"/>
          <a:lstStyle>
            <a:lvl1pPr marL="0" indent="0" algn="ctr">
              <a:buNone/>
              <a:defRPr sz="1200"/>
            </a:lvl1pPr>
          </a:lstStyle>
          <a:p>
            <a:r>
              <a:rPr lang="sv-SE"/>
              <a:t>Foton finns under </a:t>
            </a:r>
            <a:br>
              <a:rPr lang="sv-SE"/>
            </a:br>
            <a:r>
              <a:rPr lang="sv-SE"/>
              <a:t>kontakt på hemsidan</a:t>
            </a:r>
          </a:p>
        </p:txBody>
      </p:sp>
      <p:sp>
        <p:nvSpPr>
          <p:cNvPr id="12" name="Platshållare för text 4">
            <a:extLst>
              <a:ext uri="{FF2B5EF4-FFF2-40B4-BE49-F238E27FC236}">
                <a16:creationId xmlns:a16="http://schemas.microsoft.com/office/drawing/2014/main" id="{DB2A2C62-6466-35E7-C65A-7C1257310995}"/>
              </a:ext>
            </a:extLst>
          </p:cNvPr>
          <p:cNvSpPr>
            <a:spLocks noGrp="1"/>
          </p:cNvSpPr>
          <p:nvPr>
            <p:ph type="body" sz="quarter" idx="16"/>
          </p:nvPr>
        </p:nvSpPr>
        <p:spPr>
          <a:xfrm>
            <a:off x="7641020" y="3859753"/>
            <a:ext cx="2606565" cy="1716088"/>
          </a:xfrm>
        </p:spPr>
        <p:txBody>
          <a:bodyPr anchor="b"/>
          <a:lstStyle>
            <a:lvl1pPr marL="0" indent="0">
              <a:lnSpc>
                <a:spcPct val="100000"/>
              </a:lnSpc>
              <a:spcBef>
                <a:spcPts val="0"/>
              </a:spcBef>
              <a:spcAft>
                <a:spcPts val="1200"/>
              </a:spcAft>
              <a:buNone/>
              <a:defRPr sz="1800"/>
            </a:lvl1pPr>
            <a:lvl2pPr marL="447675" indent="0">
              <a:buNone/>
              <a:defRPr/>
            </a:lvl2pPr>
            <a:lvl3pPr marL="898525" indent="0">
              <a:buNone/>
              <a:defRPr/>
            </a:lvl3pPr>
            <a:lvl4pPr marL="1346200" indent="0">
              <a:buNone/>
              <a:defRPr/>
            </a:lvl4pPr>
            <a:lvl5pPr marL="887400" indent="0">
              <a:buNone/>
              <a:defRPr/>
            </a:lvl5pPr>
          </a:lstStyle>
          <a:p>
            <a:pPr lvl="0"/>
            <a:r>
              <a:rPr lang="sv-SE"/>
              <a:t>Klicka här för att ändra format på bakgrundstexten</a:t>
            </a:r>
          </a:p>
        </p:txBody>
      </p:sp>
      <p:sp>
        <p:nvSpPr>
          <p:cNvPr id="13" name="Platshållare för bild 6">
            <a:extLst>
              <a:ext uri="{FF2B5EF4-FFF2-40B4-BE49-F238E27FC236}">
                <a16:creationId xmlns:a16="http://schemas.microsoft.com/office/drawing/2014/main" id="{6DB1682A-B167-46B6-7C83-0B49EA180609}"/>
              </a:ext>
            </a:extLst>
          </p:cNvPr>
          <p:cNvSpPr>
            <a:spLocks noGrp="1"/>
          </p:cNvSpPr>
          <p:nvPr>
            <p:ph type="pic" sz="quarter" idx="17" hasCustomPrompt="1"/>
          </p:nvPr>
        </p:nvSpPr>
        <p:spPr>
          <a:xfrm>
            <a:off x="5734761" y="3859753"/>
            <a:ext cx="1717675" cy="1716088"/>
          </a:xfrm>
          <a:solidFill>
            <a:schemeClr val="bg1">
              <a:lumMod val="95000"/>
            </a:schemeClr>
          </a:solidFill>
        </p:spPr>
        <p:txBody>
          <a:bodyPr anchor="ctr"/>
          <a:lstStyle>
            <a:lvl1pPr marL="0" indent="0" algn="ctr">
              <a:buNone/>
              <a:defRPr sz="1200"/>
            </a:lvl1pPr>
          </a:lstStyle>
          <a:p>
            <a:r>
              <a:rPr lang="sv-SE"/>
              <a:t>Foton finns under </a:t>
            </a:r>
            <a:br>
              <a:rPr lang="sv-SE"/>
            </a:br>
            <a:r>
              <a:rPr lang="sv-SE"/>
              <a:t>kontakt på hemsidan</a:t>
            </a:r>
          </a:p>
        </p:txBody>
      </p:sp>
      <p:pic>
        <p:nvPicPr>
          <p:cNvPr id="3" name="Bildobjekt 2">
            <a:extLst>
              <a:ext uri="{FF2B5EF4-FFF2-40B4-BE49-F238E27FC236}">
                <a16:creationId xmlns:a16="http://schemas.microsoft.com/office/drawing/2014/main" id="{03DC17BB-2DE9-BF57-0EFA-7C5D89533F14}"/>
              </a:ext>
            </a:extLst>
          </p:cNvPr>
          <p:cNvPicPr>
            <a:picLocks noChangeAspect="1"/>
          </p:cNvPicPr>
          <p:nvPr userDrawn="1"/>
        </p:nvPicPr>
        <p:blipFill>
          <a:blip r:embed="rId2"/>
          <a:srcRect/>
          <a:stretch/>
        </p:blipFill>
        <p:spPr>
          <a:xfrm>
            <a:off x="420305" y="6306052"/>
            <a:ext cx="419483" cy="393442"/>
          </a:xfrm>
          <a:prstGeom prst="rect">
            <a:avLst/>
          </a:prstGeom>
        </p:spPr>
      </p:pic>
    </p:spTree>
    <p:extLst>
      <p:ext uri="{BB962C8B-B14F-4D97-AF65-F5344CB8AC3E}">
        <p14:creationId xmlns:p14="http://schemas.microsoft.com/office/powerpoint/2010/main" val="2860441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ext bild höger">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731838" y="803514"/>
            <a:ext cx="5571087" cy="1038253"/>
          </a:xfrm>
        </p:spPr>
        <p:txBody>
          <a:bodyPr anchor="t"/>
          <a:lstStyle/>
          <a:p>
            <a:r>
              <a:rPr lang="sv-SE"/>
              <a:t>Rubrik här</a:t>
            </a:r>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731838" y="1676618"/>
            <a:ext cx="5567362" cy="4266982"/>
          </a:xfrm>
        </p:spPr>
        <p:txBody>
          <a:bodyPr/>
          <a:lstStyle>
            <a:lvl1pPr marL="355600" indent="-355600">
              <a:lnSpc>
                <a:spcPct val="100000"/>
              </a:lnSpc>
              <a:spcBef>
                <a:spcPts val="0"/>
              </a:spcBef>
              <a:spcAft>
                <a:spcPts val="1200"/>
              </a:spcAft>
              <a:tabLst/>
              <a:defRPr sz="2100"/>
            </a:lvl1pPr>
            <a:lvl2pPr marL="447675" indent="0">
              <a:buNone/>
              <a:defRPr sz="2200"/>
            </a:lvl2pPr>
            <a:lvl3pPr>
              <a:defRPr sz="2200"/>
            </a:lvl3pPr>
            <a:lvl4pPr>
              <a:defRPr sz="2200"/>
            </a:lvl4pPr>
          </a:lstStyle>
          <a:p>
            <a:pPr lvl="0"/>
            <a:r>
              <a:rPr lang="sv-SE"/>
              <a:t>Klicka här för att ändra format på bakgrundstexten</a:t>
            </a:r>
          </a:p>
        </p:txBody>
      </p:sp>
      <p:sp>
        <p:nvSpPr>
          <p:cNvPr id="6" name="Platshållare för bild 5">
            <a:extLst>
              <a:ext uri="{FF2B5EF4-FFF2-40B4-BE49-F238E27FC236}">
                <a16:creationId xmlns:a16="http://schemas.microsoft.com/office/drawing/2014/main" id="{0091C627-AF69-4108-A4C8-11AD5D161494}"/>
              </a:ext>
            </a:extLst>
          </p:cNvPr>
          <p:cNvSpPr>
            <a:spLocks noGrp="1"/>
          </p:cNvSpPr>
          <p:nvPr>
            <p:ph type="pic" sz="quarter" idx="10"/>
          </p:nvPr>
        </p:nvSpPr>
        <p:spPr>
          <a:xfrm>
            <a:off x="6907470" y="0"/>
            <a:ext cx="5284530" cy="6858000"/>
          </a:xfrm>
        </p:spPr>
        <p:txBody>
          <a:bodyPr anchor="ctr" anchorCtr="0"/>
          <a:lstStyle>
            <a:lvl1pPr marL="0" indent="0" algn="ctr">
              <a:buNone/>
              <a:defRPr sz="1600"/>
            </a:lvl1pPr>
          </a:lstStyle>
          <a:p>
            <a:r>
              <a:rPr lang="sv-SE"/>
              <a:t>Dra bilden till platshållaren eller klicka på ikonen för att lägga till den</a:t>
            </a:r>
          </a:p>
        </p:txBody>
      </p:sp>
      <p:pic>
        <p:nvPicPr>
          <p:cNvPr id="3" name="Bildobjekt 2">
            <a:extLst>
              <a:ext uri="{FF2B5EF4-FFF2-40B4-BE49-F238E27FC236}">
                <a16:creationId xmlns:a16="http://schemas.microsoft.com/office/drawing/2014/main" id="{315EEFCF-0C6D-5A51-F8DF-A98FE13D9AF9}"/>
              </a:ext>
            </a:extLst>
          </p:cNvPr>
          <p:cNvPicPr>
            <a:picLocks noChangeAspect="1"/>
          </p:cNvPicPr>
          <p:nvPr userDrawn="1"/>
        </p:nvPicPr>
        <p:blipFill>
          <a:blip r:embed="rId2"/>
          <a:srcRect/>
          <a:stretch/>
        </p:blipFill>
        <p:spPr>
          <a:xfrm>
            <a:off x="420305" y="6306052"/>
            <a:ext cx="419483" cy="393442"/>
          </a:xfrm>
          <a:prstGeom prst="rect">
            <a:avLst/>
          </a:prstGeom>
        </p:spPr>
      </p:pic>
    </p:spTree>
    <p:extLst>
      <p:ext uri="{BB962C8B-B14F-4D97-AF65-F5344CB8AC3E}">
        <p14:creationId xmlns:p14="http://schemas.microsoft.com/office/powerpoint/2010/main" val="1498708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ext bild vänster">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5862638" y="803514"/>
            <a:ext cx="5188245" cy="1038253"/>
          </a:xfrm>
        </p:spPr>
        <p:txBody>
          <a:bodyPr anchor="t"/>
          <a:lstStyle/>
          <a:p>
            <a:r>
              <a:rPr lang="sv-SE"/>
              <a:t>Rubrik här</a:t>
            </a:r>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5862638" y="1676618"/>
            <a:ext cx="5184776" cy="4470400"/>
          </a:xfrm>
        </p:spPr>
        <p:txBody>
          <a:bodyPr/>
          <a:lstStyle>
            <a:lvl1pPr marL="355600" indent="-355600">
              <a:lnSpc>
                <a:spcPct val="100000"/>
              </a:lnSpc>
              <a:spcBef>
                <a:spcPts val="0"/>
              </a:spcBef>
              <a:spcAft>
                <a:spcPts val="1200"/>
              </a:spcAft>
              <a:tabLst/>
              <a:defRPr sz="2100"/>
            </a:lvl1pPr>
            <a:lvl2pPr marL="447675" indent="0">
              <a:buNone/>
              <a:defRPr sz="2200"/>
            </a:lvl2pPr>
            <a:lvl3pPr>
              <a:defRPr sz="2200"/>
            </a:lvl3pPr>
            <a:lvl4pPr>
              <a:defRPr sz="2200"/>
            </a:lvl4pPr>
          </a:lstStyle>
          <a:p>
            <a:pPr lvl="0"/>
            <a:r>
              <a:rPr lang="sv-SE"/>
              <a:t>Klicka här för att ändra format på bakgrundstexten</a:t>
            </a:r>
          </a:p>
        </p:txBody>
      </p:sp>
      <p:sp>
        <p:nvSpPr>
          <p:cNvPr id="6" name="Platshållare för bild 5">
            <a:extLst>
              <a:ext uri="{FF2B5EF4-FFF2-40B4-BE49-F238E27FC236}">
                <a16:creationId xmlns:a16="http://schemas.microsoft.com/office/drawing/2014/main" id="{0091C627-AF69-4108-A4C8-11AD5D161494}"/>
              </a:ext>
            </a:extLst>
          </p:cNvPr>
          <p:cNvSpPr>
            <a:spLocks noGrp="1"/>
          </p:cNvSpPr>
          <p:nvPr>
            <p:ph type="pic" sz="quarter" idx="10"/>
          </p:nvPr>
        </p:nvSpPr>
        <p:spPr>
          <a:xfrm>
            <a:off x="0" y="0"/>
            <a:ext cx="5284530" cy="6858000"/>
          </a:xfrm>
        </p:spPr>
        <p:txBody>
          <a:bodyPr anchor="ctr" anchorCtr="0"/>
          <a:lstStyle>
            <a:lvl1pPr marL="0" indent="0" algn="ctr">
              <a:buNone/>
              <a:defRPr sz="1600"/>
            </a:lvl1pPr>
          </a:lstStyle>
          <a:p>
            <a:r>
              <a:rPr lang="sv-SE"/>
              <a:t>Dra bilden till platshållaren eller klicka på ikonen för att lägga till den</a:t>
            </a:r>
          </a:p>
        </p:txBody>
      </p:sp>
      <p:pic>
        <p:nvPicPr>
          <p:cNvPr id="3" name="Bildobjekt 2">
            <a:extLst>
              <a:ext uri="{FF2B5EF4-FFF2-40B4-BE49-F238E27FC236}">
                <a16:creationId xmlns:a16="http://schemas.microsoft.com/office/drawing/2014/main" id="{F7012BDF-EFD1-64BB-8F89-9522BDFAB7B0}"/>
              </a:ext>
            </a:extLst>
          </p:cNvPr>
          <p:cNvPicPr>
            <a:picLocks noChangeAspect="1"/>
          </p:cNvPicPr>
          <p:nvPr userDrawn="1"/>
        </p:nvPicPr>
        <p:blipFill>
          <a:blip r:embed="rId2"/>
          <a:srcRect/>
          <a:stretch/>
        </p:blipFill>
        <p:spPr>
          <a:xfrm>
            <a:off x="420305" y="6306052"/>
            <a:ext cx="419483" cy="393442"/>
          </a:xfrm>
          <a:prstGeom prst="rect">
            <a:avLst/>
          </a:prstGeom>
        </p:spPr>
      </p:pic>
    </p:spTree>
    <p:extLst>
      <p:ext uri="{BB962C8B-B14F-4D97-AF65-F5344CB8AC3E}">
        <p14:creationId xmlns:p14="http://schemas.microsoft.com/office/powerpoint/2010/main" val="4006042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xt bild vänster marginal">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5862638" y="803514"/>
            <a:ext cx="5188245" cy="1038253"/>
          </a:xfrm>
        </p:spPr>
        <p:txBody>
          <a:bodyPr anchor="t"/>
          <a:lstStyle>
            <a:lvl1pPr>
              <a:defRPr sz="3800"/>
            </a:lvl1pPr>
          </a:lstStyle>
          <a:p>
            <a:r>
              <a:rPr lang="sv-SE"/>
              <a:t>Rubrik här</a:t>
            </a:r>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5862638" y="1676618"/>
            <a:ext cx="5184776" cy="4470400"/>
          </a:xfrm>
        </p:spPr>
        <p:txBody>
          <a:bodyPr/>
          <a:lstStyle>
            <a:lvl1pPr marL="355600" indent="-355600">
              <a:lnSpc>
                <a:spcPct val="100000"/>
              </a:lnSpc>
              <a:spcBef>
                <a:spcPts val="0"/>
              </a:spcBef>
              <a:spcAft>
                <a:spcPts val="1200"/>
              </a:spcAft>
              <a:tabLst/>
              <a:defRPr sz="2100"/>
            </a:lvl1pPr>
            <a:lvl2pPr marL="447675" indent="0">
              <a:buNone/>
              <a:defRPr sz="2200"/>
            </a:lvl2pPr>
            <a:lvl3pPr>
              <a:defRPr sz="2200"/>
            </a:lvl3pPr>
            <a:lvl4pPr>
              <a:defRPr sz="2200"/>
            </a:lvl4pPr>
          </a:lstStyle>
          <a:p>
            <a:pPr lvl="0"/>
            <a:r>
              <a:rPr lang="sv-SE"/>
              <a:t>Klicka här för att ändra format på bakgrundstexten</a:t>
            </a:r>
          </a:p>
        </p:txBody>
      </p:sp>
      <p:sp>
        <p:nvSpPr>
          <p:cNvPr id="6" name="Platshållare för bild 5">
            <a:extLst>
              <a:ext uri="{FF2B5EF4-FFF2-40B4-BE49-F238E27FC236}">
                <a16:creationId xmlns:a16="http://schemas.microsoft.com/office/drawing/2014/main" id="{0091C627-AF69-4108-A4C8-11AD5D161494}"/>
              </a:ext>
            </a:extLst>
          </p:cNvPr>
          <p:cNvSpPr>
            <a:spLocks noGrp="1"/>
          </p:cNvSpPr>
          <p:nvPr>
            <p:ph type="pic" sz="quarter" idx="10"/>
          </p:nvPr>
        </p:nvSpPr>
        <p:spPr>
          <a:xfrm>
            <a:off x="313085" y="266720"/>
            <a:ext cx="4971444" cy="5880298"/>
          </a:xfrm>
        </p:spPr>
        <p:txBody>
          <a:bodyPr anchor="ctr" anchorCtr="0"/>
          <a:lstStyle>
            <a:lvl1pPr marL="0" indent="0" algn="ctr">
              <a:buNone/>
              <a:defRPr sz="1600"/>
            </a:lvl1pPr>
          </a:lstStyle>
          <a:p>
            <a:r>
              <a:rPr lang="sv-SE"/>
              <a:t>Dra bilden till platshållaren eller klicka på ikonen för att lägga till den</a:t>
            </a:r>
          </a:p>
        </p:txBody>
      </p:sp>
      <p:pic>
        <p:nvPicPr>
          <p:cNvPr id="3" name="Bildobjekt 2">
            <a:extLst>
              <a:ext uri="{FF2B5EF4-FFF2-40B4-BE49-F238E27FC236}">
                <a16:creationId xmlns:a16="http://schemas.microsoft.com/office/drawing/2014/main" id="{AE43704E-D1A1-9ED7-1B38-7E9EB01BB5E5}"/>
              </a:ext>
            </a:extLst>
          </p:cNvPr>
          <p:cNvPicPr>
            <a:picLocks noChangeAspect="1"/>
          </p:cNvPicPr>
          <p:nvPr userDrawn="1"/>
        </p:nvPicPr>
        <p:blipFill>
          <a:blip r:embed="rId2"/>
          <a:srcRect/>
          <a:stretch/>
        </p:blipFill>
        <p:spPr>
          <a:xfrm>
            <a:off x="420305" y="6306052"/>
            <a:ext cx="419483" cy="393442"/>
          </a:xfrm>
          <a:prstGeom prst="rect">
            <a:avLst/>
          </a:prstGeom>
        </p:spPr>
      </p:pic>
    </p:spTree>
    <p:extLst>
      <p:ext uri="{BB962C8B-B14F-4D97-AF65-F5344CB8AC3E}">
        <p14:creationId xmlns:p14="http://schemas.microsoft.com/office/powerpoint/2010/main" val="3285598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Helsidebild">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0EB2D4CA-9F7C-4BBD-9098-F25482170574}"/>
              </a:ext>
            </a:extLst>
          </p:cNvPr>
          <p:cNvSpPr>
            <a:spLocks noGrp="1"/>
          </p:cNvSpPr>
          <p:nvPr>
            <p:ph type="pic" sz="quarter" idx="13"/>
          </p:nvPr>
        </p:nvSpPr>
        <p:spPr>
          <a:xfrm>
            <a:off x="92076" y="0"/>
            <a:ext cx="12192000" cy="6858000"/>
          </a:xfrm>
        </p:spPr>
        <p:txBody>
          <a:bodyPr tIns="2952000" anchor="t" anchorCtr="0"/>
          <a:lstStyle>
            <a:lvl1pPr marL="0" indent="0" algn="ctr">
              <a:buNone/>
              <a:defRPr sz="1400"/>
            </a:lvl1pPr>
          </a:lstStyle>
          <a:p>
            <a:r>
              <a:rPr lang="sv-SE"/>
              <a:t>Dra bilden till platshållaren eller klicka på ikonen för att lägga till den</a:t>
            </a:r>
          </a:p>
        </p:txBody>
      </p:sp>
      <p:pic>
        <p:nvPicPr>
          <p:cNvPr id="2" name="Bildobjekt 1">
            <a:extLst>
              <a:ext uri="{FF2B5EF4-FFF2-40B4-BE49-F238E27FC236}">
                <a16:creationId xmlns:a16="http://schemas.microsoft.com/office/drawing/2014/main" id="{5334887B-7F83-028A-AD5D-C4C8184C6E03}"/>
              </a:ext>
            </a:extLst>
          </p:cNvPr>
          <p:cNvPicPr>
            <a:picLocks noChangeAspect="1"/>
          </p:cNvPicPr>
          <p:nvPr userDrawn="1"/>
        </p:nvPicPr>
        <p:blipFill>
          <a:blip r:embed="rId2"/>
          <a:srcRect/>
          <a:stretch/>
        </p:blipFill>
        <p:spPr>
          <a:xfrm>
            <a:off x="420305" y="6306052"/>
            <a:ext cx="419483" cy="393442"/>
          </a:xfrm>
          <a:prstGeom prst="rect">
            <a:avLst/>
          </a:prstGeom>
        </p:spPr>
      </p:pic>
    </p:spTree>
    <p:extLst>
      <p:ext uri="{BB962C8B-B14F-4D97-AF65-F5344CB8AC3E}">
        <p14:creationId xmlns:p14="http://schemas.microsoft.com/office/powerpoint/2010/main" val="4184763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image" Target="../media/image5.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57195" y="1015999"/>
            <a:ext cx="9663443" cy="1044575"/>
          </a:xfrm>
          <a:prstGeom prst="rect">
            <a:avLst/>
          </a:prstGeom>
        </p:spPr>
        <p:txBody>
          <a:bodyPr vert="horz" lIns="0" tIns="0" rIns="0" bIns="0" rtlCol="0" anchor="b" anchorCtr="0">
            <a:noAutofit/>
          </a:bodyPr>
          <a:lstStyle/>
          <a:p>
            <a:r>
              <a:rPr lang="sv-SE"/>
              <a:t>Klicka här för att ändra format</a:t>
            </a:r>
          </a:p>
        </p:txBody>
      </p:sp>
      <p:sp>
        <p:nvSpPr>
          <p:cNvPr id="3" name="Platshållare för text 2"/>
          <p:cNvSpPr>
            <a:spLocks noGrp="1"/>
          </p:cNvSpPr>
          <p:nvPr>
            <p:ph type="body" idx="1"/>
          </p:nvPr>
        </p:nvSpPr>
        <p:spPr>
          <a:xfrm>
            <a:off x="739603" y="2420938"/>
            <a:ext cx="10612609" cy="3924300"/>
          </a:xfrm>
          <a:prstGeom prst="rect">
            <a:avLst/>
          </a:prstGeom>
        </p:spPr>
        <p:txBody>
          <a:bodyPr vert="horz" lIns="0" tIns="0" rIns="0" bIns="0" rtlCol="0">
            <a:noAutofit/>
          </a:bodyPr>
          <a:lstStyle/>
          <a:p>
            <a:pPr lvl="0"/>
            <a:r>
              <a:rPr lang="sv-SE"/>
              <a:t>Redigera format för bakgrundstext </a:t>
            </a:r>
          </a:p>
          <a:p>
            <a:pPr lvl="1"/>
            <a:r>
              <a:rPr lang="sv-SE"/>
              <a:t>Nivå två</a:t>
            </a:r>
          </a:p>
          <a:p>
            <a:pPr lvl="2"/>
            <a:r>
              <a:rPr lang="sv-SE"/>
              <a:t>Nivå tre</a:t>
            </a:r>
          </a:p>
          <a:p>
            <a:pPr lvl="3"/>
            <a:r>
              <a:rPr lang="sv-SE"/>
              <a:t>Nivå fyra</a:t>
            </a:r>
          </a:p>
        </p:txBody>
      </p:sp>
      <p:sp>
        <p:nvSpPr>
          <p:cNvPr id="6" name="Rektangel 5">
            <a:extLst>
              <a:ext uri="{FF2B5EF4-FFF2-40B4-BE49-F238E27FC236}">
                <a16:creationId xmlns:a16="http://schemas.microsoft.com/office/drawing/2014/main" id="{A9EFFE3F-AB61-FF68-34FF-695685AAF319}"/>
              </a:ext>
            </a:extLst>
          </p:cNvPr>
          <p:cNvSpPr/>
          <p:nvPr userDrawn="1"/>
        </p:nvSpPr>
        <p:spPr>
          <a:xfrm>
            <a:off x="0" y="6182739"/>
            <a:ext cx="12192000" cy="675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a:t>BB</a:t>
            </a:r>
          </a:p>
        </p:txBody>
      </p:sp>
      <p:pic>
        <p:nvPicPr>
          <p:cNvPr id="7" name="Bildobjekt 6">
            <a:extLst>
              <a:ext uri="{FF2B5EF4-FFF2-40B4-BE49-F238E27FC236}">
                <a16:creationId xmlns:a16="http://schemas.microsoft.com/office/drawing/2014/main" id="{B925083D-80E9-F21A-A9E3-439A50A06D7E}"/>
              </a:ext>
            </a:extLst>
          </p:cNvPr>
          <p:cNvPicPr>
            <a:picLocks noChangeAspect="1"/>
          </p:cNvPicPr>
          <p:nvPr userDrawn="1"/>
        </p:nvPicPr>
        <p:blipFill>
          <a:blip r:embed="rId19"/>
          <a:srcRect/>
          <a:stretch/>
        </p:blipFill>
        <p:spPr>
          <a:xfrm>
            <a:off x="420305" y="6306052"/>
            <a:ext cx="419483" cy="393442"/>
          </a:xfrm>
          <a:prstGeom prst="rect">
            <a:avLst/>
          </a:prstGeom>
        </p:spPr>
      </p:pic>
    </p:spTree>
    <p:extLst>
      <p:ext uri="{BB962C8B-B14F-4D97-AF65-F5344CB8AC3E}">
        <p14:creationId xmlns:p14="http://schemas.microsoft.com/office/powerpoint/2010/main" val="2492816128"/>
      </p:ext>
    </p:extLst>
  </p:cSld>
  <p:clrMap bg1="lt1" tx1="dk1" bg2="lt2" tx2="dk2" accent1="accent1" accent2="accent2" accent3="accent3" accent4="accent4" accent5="accent5" accent6="accent6" hlink="hlink" folHlink="folHlink"/>
  <p:sldLayoutIdLst>
    <p:sldLayoutId id="2147483649" r:id="rId1"/>
    <p:sldLayoutId id="2147483673" r:id="rId2"/>
    <p:sldLayoutId id="2147483676" r:id="rId3"/>
    <p:sldLayoutId id="2147483675" r:id="rId4"/>
    <p:sldLayoutId id="2147483679" r:id="rId5"/>
    <p:sldLayoutId id="2147483674" r:id="rId6"/>
    <p:sldLayoutId id="2147483659" r:id="rId7"/>
    <p:sldLayoutId id="2147483678" r:id="rId8"/>
    <p:sldLayoutId id="2147483671" r:id="rId9"/>
    <p:sldLayoutId id="2147483655" r:id="rId10"/>
    <p:sldLayoutId id="2147483697" r:id="rId11"/>
    <p:sldLayoutId id="2147483698" r:id="rId12"/>
    <p:sldLayoutId id="2147483699" r:id="rId13"/>
    <p:sldLayoutId id="2147483700" r:id="rId14"/>
    <p:sldLayoutId id="2147483701" r:id="rId15"/>
    <p:sldLayoutId id="2147483702" r:id="rId16"/>
    <p:sldLayoutId id="2147483703"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800" kern="1200">
          <a:solidFill>
            <a:schemeClr val="tx1"/>
          </a:solidFill>
          <a:latin typeface="+mj-lt"/>
          <a:ea typeface="+mj-ea"/>
          <a:cs typeface="+mj-cs"/>
        </a:defRPr>
      </a:lvl1pPr>
    </p:titleStyle>
    <p:bodyStyle>
      <a:lvl1pPr marL="179388" indent="-179388" algn="l" defTabSz="914400" rtl="0" eaLnBrk="1" latinLnBrk="0" hangingPunct="1">
        <a:lnSpc>
          <a:spcPct val="110000"/>
        </a:lnSpc>
        <a:spcBef>
          <a:spcPts val="1000"/>
        </a:spcBef>
        <a:spcAft>
          <a:spcPts val="600"/>
        </a:spcAft>
        <a:buFont typeface="Arial" panose="020B0604020202020204" pitchFamily="34" charset="0"/>
        <a:buChar char="•"/>
        <a:defRPr sz="2000" kern="1200" baseline="0">
          <a:solidFill>
            <a:schemeClr val="tx1"/>
          </a:solidFill>
          <a:latin typeface="+mn-lt"/>
          <a:ea typeface="+mn-ea"/>
          <a:cs typeface="+mn-cs"/>
        </a:defRPr>
      </a:lvl1pPr>
      <a:lvl2pPr marL="627063" indent="-179388" algn="l" defTabSz="914400" rtl="0" eaLnBrk="1" latinLnBrk="0" hangingPunct="1">
        <a:lnSpc>
          <a:spcPct val="110000"/>
        </a:lnSpc>
        <a:spcBef>
          <a:spcPts val="0"/>
        </a:spcBef>
        <a:spcAft>
          <a:spcPts val="600"/>
        </a:spcAft>
        <a:buFont typeface="Calibri" panose="020F0502020204030204" pitchFamily="34" charset="0"/>
        <a:buChar char="ꟷ"/>
        <a:defRPr sz="1800" kern="1200">
          <a:solidFill>
            <a:schemeClr val="tx1"/>
          </a:solidFill>
          <a:latin typeface="+mn-lt"/>
          <a:ea typeface="+mn-ea"/>
          <a:cs typeface="+mn-cs"/>
        </a:defRPr>
      </a:lvl2pPr>
      <a:lvl3pPr marL="1076325" indent="-177800" algn="l" defTabSz="914400" rtl="0" eaLnBrk="1" latinLnBrk="0" hangingPunct="1">
        <a:lnSpc>
          <a:spcPct val="110000"/>
        </a:lnSpc>
        <a:spcBef>
          <a:spcPts val="0"/>
        </a:spcBef>
        <a:spcAft>
          <a:spcPts val="600"/>
        </a:spcAft>
        <a:buFont typeface="Calibri" panose="020F0502020204030204" pitchFamily="34" charset="0"/>
        <a:buChar char="ꟷ"/>
        <a:defRPr sz="1600" kern="1200">
          <a:solidFill>
            <a:schemeClr val="tx1"/>
          </a:solidFill>
          <a:latin typeface="+mn-lt"/>
          <a:ea typeface="+mn-ea"/>
          <a:cs typeface="+mn-cs"/>
        </a:defRPr>
      </a:lvl3pPr>
      <a:lvl4pPr marL="1524000" indent="-177800" algn="l" defTabSz="914400" rtl="0" eaLnBrk="1" latinLnBrk="0" hangingPunct="1">
        <a:lnSpc>
          <a:spcPct val="110000"/>
        </a:lnSpc>
        <a:spcBef>
          <a:spcPts val="0"/>
        </a:spcBef>
        <a:spcAft>
          <a:spcPts val="600"/>
        </a:spcAft>
        <a:buFont typeface="Calibri" panose="020F0502020204030204" pitchFamily="34" charset="0"/>
        <a:buChar char="ꟷ"/>
        <a:defRPr sz="1600" kern="1200">
          <a:solidFill>
            <a:schemeClr val="tx1"/>
          </a:solidFill>
          <a:latin typeface="+mn-lt"/>
          <a:ea typeface="+mn-ea"/>
          <a:cs typeface="+mn-cs"/>
        </a:defRPr>
      </a:lvl4pPr>
      <a:lvl5pPr marL="1116000" indent="-228600" algn="l" defTabSz="914400" rtl="0" eaLnBrk="1" latinLnBrk="0" hangingPunct="1">
        <a:lnSpc>
          <a:spcPct val="90000"/>
        </a:lnSpc>
        <a:spcBef>
          <a:spcPts val="500"/>
        </a:spcBef>
        <a:buFont typeface="Calibri" panose="020F0502020204030204" pitchFamily="34" charset="0"/>
        <a:buChar char="ꟷ"/>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461" userDrawn="1">
          <p15:clr>
            <a:srgbClr val="F26B43"/>
          </p15:clr>
        </p15:guide>
        <p15:guide id="4" pos="7151" userDrawn="1">
          <p15:clr>
            <a:srgbClr val="F26B43"/>
          </p15:clr>
        </p15:guide>
        <p15:guide id="5" orient="horz" pos="3997" userDrawn="1">
          <p15:clr>
            <a:srgbClr val="F26B43"/>
          </p15:clr>
        </p15:guide>
        <p15:guide id="7" orient="horz" pos="1525" userDrawn="1">
          <p15:clr>
            <a:srgbClr val="F26B43"/>
          </p15:clr>
        </p15:guide>
        <p15:guide id="8" orient="horz" pos="1298" userDrawn="1">
          <p15:clr>
            <a:srgbClr val="F26B43"/>
          </p15:clr>
        </p15:guide>
        <p15:guide id="9" orient="horz" pos="640" userDrawn="1">
          <p15:clr>
            <a:srgbClr val="F26B43"/>
          </p15:clr>
        </p15:guide>
        <p15:guide id="10" orient="horz" pos="4247" userDrawn="1">
          <p15:clr>
            <a:srgbClr val="F26B43"/>
          </p15:clr>
        </p15:guide>
        <p15:guide id="11" pos="3727" userDrawn="1">
          <p15:clr>
            <a:srgbClr val="F26B43"/>
          </p15:clr>
        </p15:guide>
        <p15:guide id="12" pos="7537" userDrawn="1">
          <p15:clr>
            <a:srgbClr val="F26B43"/>
          </p15:clr>
        </p15:guide>
        <p15:guide id="13" pos="395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Bildobjekt 4" descr="En bild som visar ritning, tecken&#10;&#10;Automatiskt genererad beskrivning">
            <a:extLst>
              <a:ext uri="{FF2B5EF4-FFF2-40B4-BE49-F238E27FC236}">
                <a16:creationId xmlns:a16="http://schemas.microsoft.com/office/drawing/2014/main" id="{0206785D-9139-E847-8E36-D9162ACC7C50}"/>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1024305" y="163513"/>
            <a:ext cx="946238" cy="407988"/>
          </a:xfrm>
          <a:prstGeom prst="rect">
            <a:avLst/>
          </a:prstGeom>
        </p:spPr>
      </p:pic>
      <p:sp>
        <p:nvSpPr>
          <p:cNvPr id="2" name="Platshållare för rubrik 1"/>
          <p:cNvSpPr>
            <a:spLocks noGrp="1"/>
          </p:cNvSpPr>
          <p:nvPr>
            <p:ph type="title"/>
          </p:nvPr>
        </p:nvSpPr>
        <p:spPr>
          <a:xfrm>
            <a:off x="757195" y="333375"/>
            <a:ext cx="9663443" cy="1366838"/>
          </a:xfrm>
          <a:prstGeom prst="rect">
            <a:avLst/>
          </a:prstGeom>
        </p:spPr>
        <p:txBody>
          <a:bodyPr vert="horz" lIns="0" tIns="0" rIns="0" bIns="0" rtlCol="0" anchor="b" anchorCtr="0">
            <a:noAutofit/>
          </a:bodyPr>
          <a:lstStyle/>
          <a:p>
            <a:r>
              <a:rPr lang="sv-SE"/>
              <a:t>Klicka här för att ändra format</a:t>
            </a:r>
          </a:p>
        </p:txBody>
      </p:sp>
      <p:sp>
        <p:nvSpPr>
          <p:cNvPr id="3" name="Platshållare för text 2"/>
          <p:cNvSpPr>
            <a:spLocks noGrp="1"/>
          </p:cNvSpPr>
          <p:nvPr>
            <p:ph type="body" idx="1"/>
          </p:nvPr>
        </p:nvSpPr>
        <p:spPr>
          <a:xfrm>
            <a:off x="739604" y="1808163"/>
            <a:ext cx="10514012" cy="4537075"/>
          </a:xfrm>
          <a:prstGeom prst="rect">
            <a:avLst/>
          </a:prstGeom>
        </p:spPr>
        <p:txBody>
          <a:bodyPr vert="horz" lIns="0" tIns="0" rIns="0" bIns="0" rtlCol="0">
            <a:noAutofit/>
          </a:bodyPr>
          <a:lstStyle/>
          <a:p>
            <a:pPr lvl="0"/>
            <a:r>
              <a:rPr lang="sv-SE"/>
              <a:t>Redigera format för bakgrundstext </a:t>
            </a:r>
          </a:p>
          <a:p>
            <a:pPr lvl="1"/>
            <a:r>
              <a:rPr lang="sv-SE"/>
              <a:t>Nivå två</a:t>
            </a:r>
          </a:p>
          <a:p>
            <a:pPr lvl="2"/>
            <a:r>
              <a:rPr lang="sv-SE"/>
              <a:t>Nivå tre</a:t>
            </a:r>
          </a:p>
          <a:p>
            <a:pPr lvl="3"/>
            <a:r>
              <a:rPr lang="sv-SE"/>
              <a:t>Nivå fyra</a:t>
            </a:r>
          </a:p>
        </p:txBody>
      </p:sp>
    </p:spTree>
    <p:extLst>
      <p:ext uri="{BB962C8B-B14F-4D97-AF65-F5344CB8AC3E}">
        <p14:creationId xmlns:p14="http://schemas.microsoft.com/office/powerpoint/2010/main" val="352531462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2" r:id="rId11"/>
    <p:sldLayoutId id="2147483693" r:id="rId12"/>
    <p:sldLayoutId id="2147483694" r:id="rId13"/>
    <p:sldLayoutId id="2147483695" r:id="rId14"/>
    <p:sldLayoutId id="2147483696" r:id="rId15"/>
    <p:sldLayoutId id="2147483704"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800" kern="1200">
          <a:solidFill>
            <a:schemeClr val="tx1"/>
          </a:solidFill>
          <a:latin typeface="+mj-lt"/>
          <a:ea typeface="+mj-ea"/>
          <a:cs typeface="+mj-cs"/>
        </a:defRPr>
      </a:lvl1pPr>
    </p:titleStyle>
    <p:bodyStyle>
      <a:lvl1pPr marL="179388" indent="-179388" algn="l" defTabSz="914400" rtl="0" eaLnBrk="1" latinLnBrk="0" hangingPunct="1">
        <a:lnSpc>
          <a:spcPct val="110000"/>
        </a:lnSpc>
        <a:spcBef>
          <a:spcPts val="1000"/>
        </a:spcBef>
        <a:spcAft>
          <a:spcPts val="600"/>
        </a:spcAft>
        <a:buFont typeface="Arial" panose="020B0604020202020204" pitchFamily="34" charset="0"/>
        <a:buChar char="•"/>
        <a:defRPr sz="2000" kern="1200" baseline="0">
          <a:solidFill>
            <a:schemeClr val="tx1"/>
          </a:solidFill>
          <a:latin typeface="+mn-lt"/>
          <a:ea typeface="+mn-ea"/>
          <a:cs typeface="+mn-cs"/>
        </a:defRPr>
      </a:lvl1pPr>
      <a:lvl2pPr marL="627063" indent="-179388" algn="l" defTabSz="914400" rtl="0" eaLnBrk="1" latinLnBrk="0" hangingPunct="1">
        <a:lnSpc>
          <a:spcPct val="110000"/>
        </a:lnSpc>
        <a:spcBef>
          <a:spcPts val="0"/>
        </a:spcBef>
        <a:spcAft>
          <a:spcPts val="600"/>
        </a:spcAft>
        <a:buFont typeface="Calibri" panose="020F0502020204030204" pitchFamily="34" charset="0"/>
        <a:buChar char="ꟷ"/>
        <a:defRPr sz="1800" kern="1200">
          <a:solidFill>
            <a:schemeClr val="tx1"/>
          </a:solidFill>
          <a:latin typeface="+mn-lt"/>
          <a:ea typeface="+mn-ea"/>
          <a:cs typeface="+mn-cs"/>
        </a:defRPr>
      </a:lvl2pPr>
      <a:lvl3pPr marL="1076325" indent="-177800" algn="l" defTabSz="914400" rtl="0" eaLnBrk="1" latinLnBrk="0" hangingPunct="1">
        <a:lnSpc>
          <a:spcPct val="110000"/>
        </a:lnSpc>
        <a:spcBef>
          <a:spcPts val="0"/>
        </a:spcBef>
        <a:spcAft>
          <a:spcPts val="600"/>
        </a:spcAft>
        <a:buFont typeface="Calibri" panose="020F0502020204030204" pitchFamily="34" charset="0"/>
        <a:buChar char="ꟷ"/>
        <a:defRPr sz="1600" kern="1200">
          <a:solidFill>
            <a:schemeClr val="tx1"/>
          </a:solidFill>
          <a:latin typeface="+mn-lt"/>
          <a:ea typeface="+mn-ea"/>
          <a:cs typeface="+mn-cs"/>
        </a:defRPr>
      </a:lvl3pPr>
      <a:lvl4pPr marL="1524000" indent="-177800" algn="l" defTabSz="914400" rtl="0" eaLnBrk="1" latinLnBrk="0" hangingPunct="1">
        <a:lnSpc>
          <a:spcPct val="110000"/>
        </a:lnSpc>
        <a:spcBef>
          <a:spcPts val="0"/>
        </a:spcBef>
        <a:spcAft>
          <a:spcPts val="600"/>
        </a:spcAft>
        <a:buFont typeface="Calibri" panose="020F0502020204030204" pitchFamily="34" charset="0"/>
        <a:buChar char="ꟷ"/>
        <a:defRPr sz="1600" kern="1200">
          <a:solidFill>
            <a:schemeClr val="tx1"/>
          </a:solidFill>
          <a:latin typeface="+mn-lt"/>
          <a:ea typeface="+mn-ea"/>
          <a:cs typeface="+mn-cs"/>
        </a:defRPr>
      </a:lvl4pPr>
      <a:lvl5pPr marL="1116000" indent="-228600" algn="l" defTabSz="914400" rtl="0" eaLnBrk="1" latinLnBrk="0" hangingPunct="1">
        <a:lnSpc>
          <a:spcPct val="90000"/>
        </a:lnSpc>
        <a:spcBef>
          <a:spcPts val="500"/>
        </a:spcBef>
        <a:buFont typeface="Calibri" panose="020F0502020204030204" pitchFamily="34" charset="0"/>
        <a:buChar char="ꟷ"/>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461">
          <p15:clr>
            <a:srgbClr val="F26B43"/>
          </p15:clr>
        </p15:guide>
        <p15:guide id="4" pos="7151">
          <p15:clr>
            <a:srgbClr val="F26B43"/>
          </p15:clr>
        </p15:guide>
        <p15:guide id="5" orient="horz" pos="3997">
          <p15:clr>
            <a:srgbClr val="F26B43"/>
          </p15:clr>
        </p15:guide>
        <p15:guide id="7" orient="horz" pos="1139">
          <p15:clr>
            <a:srgbClr val="F26B43"/>
          </p15:clr>
        </p15:guide>
        <p15:guide id="8" orient="horz" pos="1071">
          <p15:clr>
            <a:srgbClr val="F26B43"/>
          </p15:clr>
        </p15:guide>
        <p15:guide id="9" orient="horz" pos="210">
          <p15:clr>
            <a:srgbClr val="F26B43"/>
          </p15:clr>
        </p15:guide>
        <p15:guide id="10" orient="horz" pos="4247">
          <p15:clr>
            <a:srgbClr val="F26B43"/>
          </p15:clr>
        </p15:guide>
        <p15:guide id="11" pos="3727">
          <p15:clr>
            <a:srgbClr val="F26B43"/>
          </p15:clr>
        </p15:guide>
        <p15:guide id="12" pos="7537">
          <p15:clr>
            <a:srgbClr val="F26B43"/>
          </p15:clr>
        </p15:guide>
        <p15:guide id="13" pos="395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ideo" Target="https://www.youtube.com/embed/J3AJawRYfBA?feature=oembed" TargetMode="External"/><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sv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sv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sv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www.rf.se/rf-arbetar-med/internationellt/internationell-representation"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sv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video" Target="https://www.youtube.com/embed/GJxnL3VeQqo?feature=oembed" TargetMode="External"/><Relationship Id="rId5" Type="http://schemas.openxmlformats.org/officeDocument/2006/relationships/image" Target="../media/image26.jpeg"/><Relationship Id="rId4" Type="http://schemas.openxmlformats.org/officeDocument/2006/relationships/image" Target="../media/image18.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ideo" Target="https://www.youtube.com/embed/ilrBDlrkaMg?feature=oembed" TargetMode="External"/><Relationship Id="rId5" Type="http://schemas.openxmlformats.org/officeDocument/2006/relationships/image" Target="../media/image27.jpeg"/><Relationship Id="rId4" Type="http://schemas.openxmlformats.org/officeDocument/2006/relationships/image" Target="../media/image18.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sv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9.jpeg"/><Relationship Id="rId7" Type="http://schemas.openxmlformats.org/officeDocument/2006/relationships/diagramColors" Target="../diagrams/colors1.xml"/><Relationship Id="rId2" Type="http://schemas.openxmlformats.org/officeDocument/2006/relationships/image" Target="../media/image22.svg"/><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2.sv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36.sv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diagramLayout" Target="../diagrams/layout4.xml"/><Relationship Id="rId7" Type="http://schemas.openxmlformats.org/officeDocument/2006/relationships/image" Target="../media/image38.jpeg"/><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2.sv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0.svg"/></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3.sv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notesSlide" Target="../notesSlides/notesSlide5.xml"/><Relationship Id="rId1" Type="http://schemas.openxmlformats.org/officeDocument/2006/relationships/slideLayout" Target="../slideLayouts/slideLayout31.xml"/><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 skärmbild, Teckensnitt, nummer&#10;&#10;AI-genererat innehåll kan vara felaktigt.">
            <a:extLst>
              <a:ext uri="{FF2B5EF4-FFF2-40B4-BE49-F238E27FC236}">
                <a16:creationId xmlns:a16="http://schemas.microsoft.com/office/drawing/2014/main" id="{A1BE7597-15A0-E665-77A0-126C742ACAC3}"/>
              </a:ext>
            </a:extLst>
          </p:cNvPr>
          <p:cNvPicPr>
            <a:picLocks noGrp="1" noRot="1" noChangeAspect="1" noMove="1" noResize="1" noEditPoints="1" noAdjustHandles="1" noChangeArrowheads="1" noChangeShapeType="1" noCrop="1"/>
          </p:cNvPicPr>
          <p:nvPr/>
        </p:nvPicPr>
        <p:blipFill>
          <a:blip r:embed="rId2"/>
          <a:stretch>
            <a:fillRect/>
          </a:stretch>
        </p:blipFill>
        <p:spPr>
          <a:xfrm>
            <a:off x="3634" y="-1"/>
            <a:ext cx="12195189" cy="6859793"/>
          </a:xfrm>
          <a:prstGeom prst="rect">
            <a:avLst/>
          </a:prstGeom>
          <a:noFill/>
        </p:spPr>
      </p:pic>
    </p:spTree>
    <p:extLst>
      <p:ext uri="{BB962C8B-B14F-4D97-AF65-F5344CB8AC3E}">
        <p14:creationId xmlns:p14="http://schemas.microsoft.com/office/powerpoint/2010/main" val="1051288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67E72A-7B49-818E-45CD-7C7FDC2FC3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3DBFCA-A6FB-7C06-EBE3-898A585154EB}"/>
              </a:ext>
            </a:extLst>
          </p:cNvPr>
          <p:cNvSpPr>
            <a:spLocks noGrp="1"/>
          </p:cNvSpPr>
          <p:nvPr>
            <p:ph type="title"/>
          </p:nvPr>
        </p:nvSpPr>
        <p:spPr>
          <a:xfrm>
            <a:off x="728369" y="827785"/>
            <a:ext cx="6211778" cy="1205330"/>
          </a:xfrm>
        </p:spPr>
        <p:txBody>
          <a:bodyPr/>
          <a:lstStyle/>
          <a:p>
            <a:r>
              <a:rPr lang="sv-SE">
                <a:solidFill>
                  <a:srgbClr val="002060"/>
                </a:solidFill>
              </a:rPr>
              <a:t>Swedish Sports </a:t>
            </a:r>
            <a:r>
              <a:rPr lang="sv-SE" err="1">
                <a:solidFill>
                  <a:srgbClr val="002060"/>
                </a:solidFill>
              </a:rPr>
              <a:t>Education</a:t>
            </a:r>
            <a:r>
              <a:rPr lang="sv-SE">
                <a:solidFill>
                  <a:srgbClr val="002060"/>
                </a:solidFill>
              </a:rPr>
              <a:t> 2025</a:t>
            </a:r>
            <a:endParaRPr lang="en-US">
              <a:solidFill>
                <a:srgbClr val="002060"/>
              </a:solidFill>
            </a:endParaRPr>
          </a:p>
        </p:txBody>
      </p:sp>
      <p:sp>
        <p:nvSpPr>
          <p:cNvPr id="3" name="Content Placeholder 2">
            <a:extLst>
              <a:ext uri="{FF2B5EF4-FFF2-40B4-BE49-F238E27FC236}">
                <a16:creationId xmlns:a16="http://schemas.microsoft.com/office/drawing/2014/main" id="{F4EE999D-1995-614B-A9F6-1AC19B0767B6}"/>
              </a:ext>
            </a:extLst>
          </p:cNvPr>
          <p:cNvSpPr>
            <a:spLocks noGrp="1"/>
          </p:cNvSpPr>
          <p:nvPr>
            <p:ph idx="1"/>
          </p:nvPr>
        </p:nvSpPr>
        <p:spPr>
          <a:xfrm>
            <a:off x="725690" y="2406460"/>
            <a:ext cx="5062269" cy="3746580"/>
          </a:xfrm>
        </p:spPr>
        <p:txBody>
          <a:bodyPr vert="horz" lIns="0" tIns="0" rIns="0" bIns="0" rtlCol="0" anchor="t">
            <a:noAutofit/>
          </a:bodyPr>
          <a:lstStyle/>
          <a:p>
            <a:pPr marL="274320" indent="-274320">
              <a:spcBef>
                <a:spcPts val="600"/>
              </a:spcBef>
            </a:pPr>
            <a:r>
              <a:rPr lang="en-GB" sz="1800">
                <a:cs typeface="Arial"/>
              </a:rPr>
              <a:t>Participants and participating club’s increased by 10 percent. </a:t>
            </a:r>
          </a:p>
          <a:p>
            <a:pPr marL="274320" indent="-274320">
              <a:spcBef>
                <a:spcPts val="600"/>
              </a:spcBef>
            </a:pPr>
            <a:r>
              <a:rPr lang="en-GB" sz="1800">
                <a:cs typeface="Arial"/>
              </a:rPr>
              <a:t>50 percent of the participants were younger than 25 years.</a:t>
            </a:r>
          </a:p>
          <a:p>
            <a:pPr marL="274320" indent="-274320">
              <a:spcBef>
                <a:spcPts val="600"/>
              </a:spcBef>
            </a:pPr>
            <a:r>
              <a:rPr lang="en-GB" sz="1800">
                <a:cs typeface="Arial"/>
              </a:rPr>
              <a:t>More than 500,000 individuals took part in non-formal education organized by a sports club.</a:t>
            </a:r>
          </a:p>
          <a:p>
            <a:pPr marL="274320" indent="-274320">
              <a:spcBef>
                <a:spcPts val="600"/>
              </a:spcBef>
            </a:pPr>
            <a:r>
              <a:rPr lang="en-GB" sz="1800">
                <a:cs typeface="Arial"/>
              </a:rPr>
              <a:t>9362 sports clubs were engaged in non-formal educational activities.</a:t>
            </a:r>
          </a:p>
          <a:p>
            <a:pPr marL="274320" indent="-274320">
              <a:spcBef>
                <a:spcPts val="600"/>
              </a:spcBef>
            </a:pPr>
            <a:r>
              <a:rPr lang="en-GB" sz="1800">
                <a:cs typeface="Arial"/>
              </a:rPr>
              <a:t>1.5 million hours of education.</a:t>
            </a:r>
          </a:p>
        </p:txBody>
      </p:sp>
      <p:pic>
        <p:nvPicPr>
          <p:cNvPr id="5" name="Picture Placeholder 4">
            <a:extLst>
              <a:ext uri="{FF2B5EF4-FFF2-40B4-BE49-F238E27FC236}">
                <a16:creationId xmlns:a16="http://schemas.microsoft.com/office/drawing/2014/main" id="{E0ECD97D-405C-AABD-4D67-1D1FCD8303C4}"/>
              </a:ext>
            </a:extLst>
          </p:cNvPr>
          <p:cNvPicPr>
            <a:picLocks noGrp="1" noChangeAspect="1"/>
          </p:cNvPicPr>
          <p:nvPr>
            <p:ph type="pic" sz="quarter" idx="10"/>
          </p:nvPr>
        </p:nvPicPr>
        <p:blipFill>
          <a:blip r:embed="rId3"/>
          <a:srcRect l="19820" r="19820"/>
          <a:stretch/>
        </p:blipFill>
        <p:spPr>
          <a:xfrm>
            <a:off x="6275387" y="1044575"/>
            <a:ext cx="5689601" cy="5300663"/>
          </a:xfrm>
          <a:prstGeom prst="rect">
            <a:avLst/>
          </a:prstGeom>
        </p:spPr>
      </p:pic>
    </p:spTree>
    <p:extLst>
      <p:ext uri="{BB962C8B-B14F-4D97-AF65-F5344CB8AC3E}">
        <p14:creationId xmlns:p14="http://schemas.microsoft.com/office/powerpoint/2010/main" val="41915185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1D5D7-3CE4-0771-8385-377EE6E471BD}"/>
            </a:ext>
          </a:extLst>
        </p:cNvPr>
        <p:cNvGrpSpPr/>
        <p:nvPr/>
      </p:nvGrpSpPr>
      <p:grpSpPr>
        <a:xfrm>
          <a:off x="0" y="0"/>
          <a:ext cx="0" cy="0"/>
          <a:chOff x="0" y="0"/>
          <a:chExt cx="0" cy="0"/>
        </a:xfrm>
      </p:grpSpPr>
      <p:sp>
        <p:nvSpPr>
          <p:cNvPr id="4" name="Rubrik 1">
            <a:extLst>
              <a:ext uri="{FF2B5EF4-FFF2-40B4-BE49-F238E27FC236}">
                <a16:creationId xmlns:a16="http://schemas.microsoft.com/office/drawing/2014/main" id="{C842E51C-87F9-8EAF-722A-124BF70BD874}"/>
              </a:ext>
            </a:extLst>
          </p:cNvPr>
          <p:cNvSpPr txBox="1">
            <a:spLocks/>
          </p:cNvSpPr>
          <p:nvPr/>
        </p:nvSpPr>
        <p:spPr>
          <a:xfrm>
            <a:off x="728368" y="1718939"/>
            <a:ext cx="5135473" cy="989069"/>
          </a:xfrm>
          <a:prstGeom prst="rect">
            <a:avLst/>
          </a:prstGeom>
        </p:spPr>
        <p:txBody>
          <a:bodyPr lIns="91440" tIns="45720" rIns="91440" bIns="45720" anchor="t"/>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800" b="0" i="0" u="none" strike="noStrike" kern="1200" cap="none" spc="0" normalizeH="0" baseline="0" noProof="0">
                <a:ln>
                  <a:noFill/>
                </a:ln>
                <a:solidFill>
                  <a:srgbClr val="002060"/>
                </a:solidFill>
                <a:effectLst/>
                <a:uLnTx/>
                <a:uFillTx/>
                <a:latin typeface="Arial Black"/>
                <a:ea typeface="+mj-ea"/>
                <a:cs typeface="+mj-cs"/>
              </a:rPr>
              <a:t>A strong </a:t>
            </a:r>
            <a:br>
              <a:rPr kumimoji="0" lang="en-GB" sz="3800" b="0" i="0" u="none" strike="noStrike" kern="1200" cap="none" spc="0" normalizeH="0" baseline="0" noProof="0">
                <a:ln>
                  <a:noFill/>
                </a:ln>
                <a:solidFill>
                  <a:srgbClr val="002060"/>
                </a:solidFill>
                <a:effectLst/>
                <a:uLnTx/>
                <a:uFillTx/>
                <a:latin typeface="Arial Black"/>
                <a:ea typeface="+mj-ea"/>
                <a:cs typeface="+mj-cs"/>
              </a:rPr>
            </a:br>
            <a:r>
              <a:rPr kumimoji="0" lang="en-GB" sz="3800" b="0" i="0" u="none" strike="noStrike" kern="1200" cap="none" spc="0" normalizeH="0" baseline="0" noProof="0">
                <a:ln>
                  <a:noFill/>
                </a:ln>
                <a:solidFill>
                  <a:srgbClr val="002060"/>
                </a:solidFill>
                <a:effectLst/>
                <a:uLnTx/>
                <a:uFillTx/>
                <a:latin typeface="Arial Black"/>
                <a:ea typeface="+mj-ea"/>
                <a:cs typeface="+mj-cs"/>
              </a:rPr>
              <a:t>local presence</a:t>
            </a:r>
          </a:p>
        </p:txBody>
      </p:sp>
      <p:sp>
        <p:nvSpPr>
          <p:cNvPr id="5" name="textruta 4">
            <a:extLst>
              <a:ext uri="{FF2B5EF4-FFF2-40B4-BE49-F238E27FC236}">
                <a16:creationId xmlns:a16="http://schemas.microsoft.com/office/drawing/2014/main" id="{5B3781F7-6FD0-3A6C-C822-7139C959D0FB}"/>
              </a:ext>
            </a:extLst>
          </p:cNvPr>
          <p:cNvSpPr txBox="1"/>
          <p:nvPr/>
        </p:nvSpPr>
        <p:spPr>
          <a:xfrm>
            <a:off x="728369" y="3076397"/>
            <a:ext cx="4936900" cy="224676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Arial"/>
                <a:ea typeface="+mn-ea"/>
                <a:cs typeface="+mn-cs"/>
              </a:rPr>
              <a:t>The RF-SISU districts supports, represents, leads, guides and educates the sports movement at </a:t>
            </a:r>
            <a:r>
              <a:rPr kumimoji="0" lang="en-GB" sz="2000" b="1" i="0" u="none" strike="noStrike" kern="1200" cap="none" spc="0" normalizeH="0" baseline="0" noProof="0">
                <a:ln>
                  <a:noFill/>
                </a:ln>
                <a:solidFill>
                  <a:prstClr val="black"/>
                </a:solidFill>
                <a:effectLst/>
                <a:uLnTx/>
                <a:uFillTx/>
                <a:latin typeface="Arial"/>
                <a:ea typeface="+mn-ea"/>
                <a:cs typeface="+mn-cs"/>
              </a:rPr>
              <a:t>regional level</a:t>
            </a:r>
            <a:r>
              <a:rPr kumimoji="0" lang="en-GB" sz="2000" b="0" i="0" u="none" strike="noStrike" kern="1200" cap="none" spc="0" normalizeH="0" baseline="0" noProof="0">
                <a:ln>
                  <a:noFill/>
                </a:ln>
                <a:solidFill>
                  <a:prstClr val="black"/>
                </a:solidFill>
                <a:effectLst/>
                <a:uLnTx/>
                <a:uFillTx/>
                <a:latin typeface="Arial"/>
                <a:ea typeface="+mn-ea"/>
                <a:cs typeface="+mn-cs"/>
              </a:rPr>
              <a:t>. </a:t>
            </a:r>
            <a:endParaRPr kumimoji="0" lang="en-GB" sz="20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Arial"/>
                <a:ea typeface="+mn-lt"/>
                <a:cs typeface="Arial"/>
              </a:rPr>
              <a:t>The 19 districts ensure a strong nationwide presence.</a:t>
            </a:r>
            <a:endParaRPr kumimoji="0" lang="en-GB" sz="1800" b="0" i="0" u="none" strike="noStrike" kern="1200" cap="none" spc="0" normalizeH="0" baseline="0" noProof="0">
              <a:ln>
                <a:noFill/>
              </a:ln>
              <a:solidFill>
                <a:prstClr val="black"/>
              </a:solidFill>
              <a:effectLst/>
              <a:uLnTx/>
              <a:uFillTx/>
              <a:latin typeface="Arial"/>
              <a:ea typeface="+mn-lt"/>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Arial"/>
              <a:ea typeface="+mn-ea"/>
              <a:cs typeface="Arial"/>
            </a:endParaRPr>
          </a:p>
        </p:txBody>
      </p:sp>
      <p:pic>
        <p:nvPicPr>
          <p:cNvPr id="7" name="Bildobjekt 6" descr="En bild som visar karta, text&#10;&#10;AI-genererat innehåll kan vara felaktigt.">
            <a:extLst>
              <a:ext uri="{FF2B5EF4-FFF2-40B4-BE49-F238E27FC236}">
                <a16:creationId xmlns:a16="http://schemas.microsoft.com/office/drawing/2014/main" id="{C23DBEE7-831B-480C-305E-E527946F492E}"/>
              </a:ext>
            </a:extLst>
          </p:cNvPr>
          <p:cNvPicPr>
            <a:picLocks noChangeAspect="1"/>
          </p:cNvPicPr>
          <p:nvPr/>
        </p:nvPicPr>
        <p:blipFill>
          <a:blip r:embed="rId3"/>
          <a:stretch>
            <a:fillRect/>
          </a:stretch>
        </p:blipFill>
        <p:spPr>
          <a:xfrm>
            <a:off x="5873087" y="1271382"/>
            <a:ext cx="5590545" cy="4869751"/>
          </a:xfrm>
          <a:prstGeom prst="rect">
            <a:avLst/>
          </a:prstGeom>
        </p:spPr>
      </p:pic>
    </p:spTree>
    <p:extLst>
      <p:ext uri="{BB962C8B-B14F-4D97-AF65-F5344CB8AC3E}">
        <p14:creationId xmlns:p14="http://schemas.microsoft.com/office/powerpoint/2010/main" val="24760894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descr="En bild som visar text, whiteboard&#10;&#10;AI-genererat innehåll kan vara felaktigt.">
            <a:extLst>
              <a:ext uri="{FF2B5EF4-FFF2-40B4-BE49-F238E27FC236}">
                <a16:creationId xmlns:a16="http://schemas.microsoft.com/office/drawing/2014/main" id="{60A756B1-B976-A14A-BCBE-2D1C06176927}"/>
              </a:ext>
            </a:extLst>
          </p:cNvPr>
          <p:cNvPicPr>
            <a:picLocks noChangeAspect="1"/>
          </p:cNvPicPr>
          <p:nvPr/>
        </p:nvPicPr>
        <p:blipFill>
          <a:blip r:embed="rId4">
            <a:extLst>
              <a:ext uri="{28A0092B-C50C-407E-A947-70E740481C1C}">
                <a14:useLocalDpi xmlns:a14="http://schemas.microsoft.com/office/drawing/2010/main"/>
              </a:ext>
            </a:extLst>
          </a:blip>
          <a:srcRect l="9807" t="9376" r="9659" b="11865"/>
          <a:stretch/>
        </p:blipFill>
        <p:spPr>
          <a:xfrm>
            <a:off x="1708727" y="880051"/>
            <a:ext cx="8820727" cy="5750900"/>
          </a:xfrm>
          <a:prstGeom prst="rect">
            <a:avLst/>
          </a:prstGeom>
        </p:spPr>
      </p:pic>
      <p:pic>
        <p:nvPicPr>
          <p:cNvPr id="4" name="Onlinemedia 3" title="Sports - a great start in life">
            <a:hlinkClick r:id="" action="ppaction://media"/>
            <a:extLst>
              <a:ext uri="{FF2B5EF4-FFF2-40B4-BE49-F238E27FC236}">
                <a16:creationId xmlns:a16="http://schemas.microsoft.com/office/drawing/2014/main" id="{0F1D40A3-E966-9D64-2673-3579CE1A5C15}"/>
              </a:ext>
            </a:extLst>
          </p:cNvPr>
          <p:cNvPicPr>
            <a:picLocks noRot="1" noChangeAspect="1"/>
          </p:cNvPicPr>
          <p:nvPr>
            <a:videoFile r:link="rId1"/>
          </p:nvPr>
        </p:nvPicPr>
        <p:blipFill>
          <a:blip r:embed="rId5"/>
          <a:stretch>
            <a:fillRect/>
          </a:stretch>
        </p:blipFill>
        <p:spPr>
          <a:xfrm>
            <a:off x="2042425" y="1261813"/>
            <a:ext cx="8146339" cy="4597438"/>
          </a:xfrm>
          <a:prstGeom prst="rect">
            <a:avLst/>
          </a:prstGeom>
        </p:spPr>
      </p:pic>
      <p:sp>
        <p:nvSpPr>
          <p:cNvPr id="9" name="Rubrik 1">
            <a:extLst>
              <a:ext uri="{FF2B5EF4-FFF2-40B4-BE49-F238E27FC236}">
                <a16:creationId xmlns:a16="http://schemas.microsoft.com/office/drawing/2014/main" id="{EB3364B1-F95D-6681-5596-57FF2AA3EC30}"/>
              </a:ext>
            </a:extLst>
          </p:cNvPr>
          <p:cNvSpPr txBox="1">
            <a:spLocks noGrp="1"/>
          </p:cNvSpPr>
          <p:nvPr>
            <p:ph type="title" idx="4294967295"/>
          </p:nvPr>
        </p:nvSpPr>
        <p:spPr>
          <a:xfrm>
            <a:off x="731838" y="615326"/>
            <a:ext cx="10737351" cy="46530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sv-SE" sz="3100" b="0" i="0" u="none" strike="noStrike" kern="1200" cap="none" spc="0" normalizeH="0" baseline="0" noProof="0">
                <a:ln>
                  <a:noFill/>
                </a:ln>
                <a:solidFill>
                  <a:schemeClr val="tx1"/>
                </a:solidFill>
                <a:effectLst/>
                <a:uLnTx/>
                <a:uFillTx/>
                <a:latin typeface="+mj-lt"/>
                <a:ea typeface="+mj-ea"/>
                <a:cs typeface="+mj-cs"/>
              </a:rPr>
              <a:t>Sports – A </a:t>
            </a:r>
            <a:r>
              <a:rPr kumimoji="0" lang="sv-SE" sz="3100" b="0" i="0" u="none" strike="noStrike" kern="1200" cap="none" spc="0" normalizeH="0" baseline="0" noProof="0" err="1">
                <a:ln>
                  <a:noFill/>
                </a:ln>
                <a:solidFill>
                  <a:schemeClr val="tx1"/>
                </a:solidFill>
                <a:effectLst/>
                <a:uLnTx/>
                <a:uFillTx/>
                <a:latin typeface="+mj-lt"/>
                <a:ea typeface="+mj-ea"/>
                <a:cs typeface="+mj-cs"/>
              </a:rPr>
              <a:t>great</a:t>
            </a:r>
            <a:r>
              <a:rPr kumimoji="0" lang="sv-SE" sz="3100" b="0" i="0" u="none" strike="noStrike" kern="1200" cap="none" spc="0" normalizeH="0" baseline="0" noProof="0">
                <a:ln>
                  <a:noFill/>
                </a:ln>
                <a:solidFill>
                  <a:schemeClr val="tx1"/>
                </a:solidFill>
                <a:effectLst/>
                <a:uLnTx/>
                <a:uFillTx/>
                <a:latin typeface="+mj-lt"/>
                <a:ea typeface="+mj-ea"/>
                <a:cs typeface="+mj-cs"/>
              </a:rPr>
              <a:t> start in </a:t>
            </a:r>
            <a:r>
              <a:rPr kumimoji="0" lang="sv-SE" sz="3100" b="0" i="0" u="none" strike="noStrike" kern="1200" cap="none" spc="0" normalizeH="0" baseline="0" noProof="0" err="1">
                <a:ln>
                  <a:noFill/>
                </a:ln>
                <a:solidFill>
                  <a:schemeClr val="tx1"/>
                </a:solidFill>
                <a:effectLst/>
                <a:uLnTx/>
                <a:uFillTx/>
                <a:latin typeface="+mj-lt"/>
                <a:ea typeface="+mj-ea"/>
                <a:cs typeface="+mj-cs"/>
              </a:rPr>
              <a:t>life</a:t>
            </a:r>
            <a:endParaRPr kumimoji="0" lang="sv-SE" sz="3100" b="0" i="0" u="none" strike="noStrike" kern="1200" cap="none" spc="0" normalizeH="0" baseline="0" noProof="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8154077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a:extLst>
              <a:ext uri="{FF2B5EF4-FFF2-40B4-BE49-F238E27FC236}">
                <a16:creationId xmlns:a16="http://schemas.microsoft.com/office/drawing/2014/main" id="{46C95471-56CB-AFC3-E5DD-C04070DD4774}"/>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2"/>
              </a:ext>
            </a:extLst>
          </a:blip>
          <a:srcRect t="39141" b="3684"/>
          <a:stretch/>
        </p:blipFill>
        <p:spPr>
          <a:xfrm>
            <a:off x="3392556" y="-1"/>
            <a:ext cx="5406887" cy="6182740"/>
          </a:xfrm>
          <a:prstGeom prst="rect">
            <a:avLst/>
          </a:prstGeom>
        </p:spPr>
      </p:pic>
      <p:sp>
        <p:nvSpPr>
          <p:cNvPr id="6" name="Rektangel 5">
            <a:extLst>
              <a:ext uri="{FF2B5EF4-FFF2-40B4-BE49-F238E27FC236}">
                <a16:creationId xmlns:a16="http://schemas.microsoft.com/office/drawing/2014/main" id="{32691D33-4E27-0E45-0137-F7DC25346535}"/>
              </a:ext>
              <a:ext uri="{C183D7F6-B498-43B3-948B-1728B52AA6E4}">
                <adec:decorative xmlns:adec="http://schemas.microsoft.com/office/drawing/2017/decorative" val="1"/>
              </a:ext>
            </a:extLst>
          </p:cNvPr>
          <p:cNvSpPr/>
          <p:nvPr/>
        </p:nvSpPr>
        <p:spPr>
          <a:xfrm>
            <a:off x="0" y="-2"/>
            <a:ext cx="5549370" cy="6182738"/>
          </a:xfrm>
          <a:prstGeom prst="rect">
            <a:avLst/>
          </a:prstGeom>
          <a:solidFill>
            <a:schemeClr val="accent4">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7" name="Rubrik 1">
            <a:extLst>
              <a:ext uri="{FF2B5EF4-FFF2-40B4-BE49-F238E27FC236}">
                <a16:creationId xmlns:a16="http://schemas.microsoft.com/office/drawing/2014/main" id="{6F78D5DF-5F08-389E-6945-3D3AD2E22A7D}"/>
              </a:ext>
            </a:extLst>
          </p:cNvPr>
          <p:cNvSpPr txBox="1">
            <a:spLocks noGrp="1"/>
          </p:cNvSpPr>
          <p:nvPr>
            <p:ph type="title" idx="4294967295"/>
          </p:nvPr>
        </p:nvSpPr>
        <p:spPr>
          <a:xfrm>
            <a:off x="749779" y="2032592"/>
            <a:ext cx="3669890" cy="211754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pPr algn="ctr"/>
            <a:r>
              <a:rPr lang="sv-SE" sz="4400" err="1">
                <a:solidFill>
                  <a:schemeClr val="bg1"/>
                </a:solidFill>
              </a:rPr>
              <a:t>How</a:t>
            </a:r>
            <a:r>
              <a:rPr lang="sv-SE" sz="4400">
                <a:solidFill>
                  <a:schemeClr val="bg1"/>
                </a:solidFill>
              </a:rPr>
              <a:t> to </a:t>
            </a:r>
            <a:r>
              <a:rPr lang="sv-SE" sz="4400" err="1">
                <a:solidFill>
                  <a:schemeClr val="bg1"/>
                </a:solidFill>
              </a:rPr>
              <a:t>run</a:t>
            </a:r>
            <a:r>
              <a:rPr lang="sv-SE" sz="4400">
                <a:solidFill>
                  <a:schemeClr val="bg1"/>
                </a:solidFill>
              </a:rPr>
              <a:t> the sports club</a:t>
            </a:r>
          </a:p>
        </p:txBody>
      </p:sp>
      <p:pic>
        <p:nvPicPr>
          <p:cNvPr id="2050" name="Picture 2">
            <a:extLst>
              <a:ext uri="{FF2B5EF4-FFF2-40B4-BE49-F238E27FC236}">
                <a16:creationId xmlns:a16="http://schemas.microsoft.com/office/drawing/2014/main" id="{F64D0F83-347B-AFB1-9E40-A690017567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9370" y="-11577"/>
            <a:ext cx="6638657" cy="6194313"/>
          </a:xfrm>
          <a:prstGeom prst="rect">
            <a:avLst/>
          </a:prstGeom>
          <a:noFill/>
          <a:extLst>
            <a:ext uri="{909E8E84-426E-40DD-AFC4-6F175D3DCCD1}">
              <a14:hiddenFill xmlns:a14="http://schemas.microsoft.com/office/drawing/2010/main">
                <a:solidFill>
                  <a:srgbClr val="FFFFFF"/>
                </a:solidFill>
              </a14:hiddenFill>
            </a:ext>
          </a:extLst>
        </p:spPr>
      </p:pic>
      <p:cxnSp>
        <p:nvCxnSpPr>
          <p:cNvPr id="3" name="Rak koppling 2">
            <a:extLst>
              <a:ext uri="{FF2B5EF4-FFF2-40B4-BE49-F238E27FC236}">
                <a16:creationId xmlns:a16="http://schemas.microsoft.com/office/drawing/2014/main" id="{EC75C3E1-29BC-D701-ECB1-33B191D21622}"/>
              </a:ext>
            </a:extLst>
          </p:cNvPr>
          <p:cNvCxnSpPr/>
          <p:nvPr/>
        </p:nvCxnSpPr>
        <p:spPr>
          <a:xfrm>
            <a:off x="0" y="6182736"/>
            <a:ext cx="12188027" cy="0"/>
          </a:xfrm>
          <a:prstGeom prst="line">
            <a:avLst/>
          </a:prstGeom>
          <a:ln w="76200">
            <a:solidFill>
              <a:srgbClr val="005C46"/>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5319833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2E15259E-0BB9-9C40-2F73-0AFBB01AD7C2}"/>
              </a:ext>
            </a:extLst>
          </p:cNvPr>
          <p:cNvSpPr>
            <a:spLocks noGrp="1"/>
          </p:cNvSpPr>
          <p:nvPr>
            <p:ph type="title"/>
          </p:nvPr>
        </p:nvSpPr>
        <p:spPr/>
        <p:txBody>
          <a:bodyPr/>
          <a:lstStyle/>
          <a:p>
            <a:r>
              <a:rPr lang="en-US" b="1"/>
              <a:t>What is a non-profit association?</a:t>
            </a:r>
            <a:br>
              <a:rPr lang="en-US"/>
            </a:br>
            <a:endParaRPr lang="sv-SE"/>
          </a:p>
        </p:txBody>
      </p:sp>
      <p:sp>
        <p:nvSpPr>
          <p:cNvPr id="4" name="Platshållare för innehåll 3">
            <a:extLst>
              <a:ext uri="{FF2B5EF4-FFF2-40B4-BE49-F238E27FC236}">
                <a16:creationId xmlns:a16="http://schemas.microsoft.com/office/drawing/2014/main" id="{16073D8D-5598-9F6A-9CCD-71C048891B41}"/>
              </a:ext>
            </a:extLst>
          </p:cNvPr>
          <p:cNvSpPr>
            <a:spLocks noGrp="1"/>
          </p:cNvSpPr>
          <p:nvPr>
            <p:ph idx="1"/>
          </p:nvPr>
        </p:nvSpPr>
        <p:spPr/>
        <p:txBody>
          <a:bodyPr vert="horz" lIns="0" tIns="0" rIns="0" bIns="0" rtlCol="0" anchor="t">
            <a:noAutofit/>
          </a:bodyPr>
          <a:lstStyle/>
          <a:p>
            <a:pPr marL="356235"/>
            <a:r>
              <a:rPr lang="en-US"/>
              <a:t>An organization is established by a group of people to pursue a common non-commercial purpose – social, cultural, sports or charitable – without distributing profits to its members. Any surplus is reinvested into the organization's activities to further its purpose and goals.</a:t>
            </a:r>
            <a:br>
              <a:rPr lang="en-US"/>
            </a:br>
            <a:r>
              <a:rPr lang="en-US"/>
              <a:t>In Swedish: </a:t>
            </a:r>
            <a:r>
              <a:rPr lang="en-US" i="1" err="1"/>
              <a:t>Ideell</a:t>
            </a:r>
            <a:r>
              <a:rPr lang="en-US" i="1"/>
              <a:t> </a:t>
            </a:r>
            <a:r>
              <a:rPr lang="en-US" i="1" err="1"/>
              <a:t>förening</a:t>
            </a:r>
            <a:r>
              <a:rPr lang="en-US"/>
              <a:t> </a:t>
            </a:r>
          </a:p>
          <a:p>
            <a:pPr marL="356235"/>
            <a:endParaRPr lang="en-US">
              <a:cs typeface="Arial"/>
            </a:endParaRPr>
          </a:p>
          <a:p>
            <a:pPr marL="356235"/>
            <a:r>
              <a:rPr lang="en-US"/>
              <a:t>In Swedish sports, the non-profit association model ensures that sports clubs are member-governed, community focused and democratically managed. </a:t>
            </a:r>
            <a:endParaRPr lang="sv-SE">
              <a:cs typeface="Arial"/>
            </a:endParaRPr>
          </a:p>
        </p:txBody>
      </p:sp>
    </p:spTree>
    <p:extLst>
      <p:ext uri="{BB962C8B-B14F-4D97-AF65-F5344CB8AC3E}">
        <p14:creationId xmlns:p14="http://schemas.microsoft.com/office/powerpoint/2010/main" val="918166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5902A-A0D6-A103-D376-23ACE1AE9FB8}"/>
            </a:ext>
          </a:extLst>
        </p:cNvPr>
        <p:cNvGrpSpPr/>
        <p:nvPr/>
      </p:nvGrpSpPr>
      <p:grpSpPr>
        <a:xfrm>
          <a:off x="0" y="0"/>
          <a:ext cx="0" cy="0"/>
          <a:chOff x="0" y="0"/>
          <a:chExt cx="0" cy="0"/>
        </a:xfrm>
      </p:grpSpPr>
      <p:pic>
        <p:nvPicPr>
          <p:cNvPr id="2" name="Bild 1">
            <a:extLst>
              <a:ext uri="{FF2B5EF4-FFF2-40B4-BE49-F238E27FC236}">
                <a16:creationId xmlns:a16="http://schemas.microsoft.com/office/drawing/2014/main" id="{5D9C9C14-5C4B-8A6D-CACD-414425E723D5}"/>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2"/>
              </a:ext>
            </a:extLst>
          </a:blip>
          <a:srcRect l="7518" r="-310"/>
          <a:stretch/>
        </p:blipFill>
        <p:spPr>
          <a:xfrm rot="10800000">
            <a:off x="7607300" y="1252208"/>
            <a:ext cx="4575176" cy="4930531"/>
          </a:xfrm>
          <a:prstGeom prst="rect">
            <a:avLst/>
          </a:prstGeom>
        </p:spPr>
      </p:pic>
      <p:pic>
        <p:nvPicPr>
          <p:cNvPr id="4098" name="Picture 2">
            <a:extLst>
              <a:ext uri="{FF2B5EF4-FFF2-40B4-BE49-F238E27FC236}">
                <a16:creationId xmlns:a16="http://schemas.microsoft.com/office/drawing/2014/main" id="{7F71FA9F-87DC-78AB-F091-58C99E7E67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0291" y="0"/>
            <a:ext cx="6714836" cy="6182362"/>
          </a:xfrm>
          <a:prstGeom prst="rect">
            <a:avLst/>
          </a:prstGeom>
          <a:noFill/>
          <a:extLst>
            <a:ext uri="{909E8E84-426E-40DD-AFC4-6F175D3DCCD1}">
              <a14:hiddenFill xmlns:a14="http://schemas.microsoft.com/office/drawing/2010/main">
                <a:solidFill>
                  <a:srgbClr val="FFFFFF"/>
                </a:solidFill>
              </a14:hiddenFill>
            </a:ext>
          </a:extLst>
        </p:spPr>
      </p:pic>
      <p:sp>
        <p:nvSpPr>
          <p:cNvPr id="16" name="Rektangel 15">
            <a:extLst>
              <a:ext uri="{FF2B5EF4-FFF2-40B4-BE49-F238E27FC236}">
                <a16:creationId xmlns:a16="http://schemas.microsoft.com/office/drawing/2014/main" id="{5982F0F0-5248-E23B-A365-3B29CC08DC57}"/>
              </a:ext>
              <a:ext uri="{C183D7F6-B498-43B3-948B-1728B52AA6E4}">
                <adec:decorative xmlns:adec="http://schemas.microsoft.com/office/drawing/2017/decorative" val="1"/>
              </a:ext>
            </a:extLst>
          </p:cNvPr>
          <p:cNvSpPr/>
          <p:nvPr/>
        </p:nvSpPr>
        <p:spPr>
          <a:xfrm>
            <a:off x="0" y="0"/>
            <a:ext cx="6936509" cy="6182738"/>
          </a:xfrm>
          <a:prstGeom prst="rect">
            <a:avLst/>
          </a:prstGeom>
          <a:solidFill>
            <a:schemeClr val="accent5">
              <a:lumMod val="50000"/>
            </a:schemeClr>
          </a:solidFill>
          <a:ln>
            <a:noFill/>
          </a:ln>
          <a:scene3d>
            <a:camera prst="orthographicFront"/>
            <a:lightRig rig="threePt" dir="t"/>
          </a:scene3d>
          <a:sp3d>
            <a:bevelT w="139700" h="139700" prst="divo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ubrik 1">
            <a:extLst>
              <a:ext uri="{FF2B5EF4-FFF2-40B4-BE49-F238E27FC236}">
                <a16:creationId xmlns:a16="http://schemas.microsoft.com/office/drawing/2014/main" id="{7A815350-B010-97B9-98D9-ACC4DC80A457}"/>
              </a:ext>
            </a:extLst>
          </p:cNvPr>
          <p:cNvSpPr txBox="1">
            <a:spLocks noGrp="1"/>
          </p:cNvSpPr>
          <p:nvPr>
            <p:ph type="title" idx="4294967295"/>
          </p:nvPr>
        </p:nvSpPr>
        <p:spPr>
          <a:xfrm>
            <a:off x="911664" y="449236"/>
            <a:ext cx="5113180" cy="124772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pPr algn="ctr">
              <a:defRPr/>
            </a:pPr>
            <a:r>
              <a:rPr lang="sv-SE" sz="4000">
                <a:solidFill>
                  <a:schemeClr val="bg1"/>
                </a:solidFill>
              </a:rPr>
              <a:t>The </a:t>
            </a:r>
            <a:r>
              <a:rPr lang="sv-SE" sz="4000" err="1">
                <a:solidFill>
                  <a:schemeClr val="bg1"/>
                </a:solidFill>
              </a:rPr>
              <a:t>members</a:t>
            </a:r>
            <a:r>
              <a:rPr lang="sv-SE" sz="4000">
                <a:solidFill>
                  <a:schemeClr val="bg1"/>
                </a:solidFill>
              </a:rPr>
              <a:t> </a:t>
            </a:r>
            <a:br>
              <a:rPr lang="sv-SE" sz="4000">
                <a:solidFill>
                  <a:schemeClr val="bg1"/>
                </a:solidFill>
              </a:rPr>
            </a:br>
            <a:r>
              <a:rPr lang="sv-SE" sz="4000">
                <a:solidFill>
                  <a:schemeClr val="bg1"/>
                </a:solidFill>
              </a:rPr>
              <a:t>= </a:t>
            </a:r>
            <a:br>
              <a:rPr lang="sv-SE" sz="4000">
                <a:solidFill>
                  <a:schemeClr val="bg1"/>
                </a:solidFill>
              </a:rPr>
            </a:br>
            <a:r>
              <a:rPr lang="sv-SE" sz="4000">
                <a:solidFill>
                  <a:schemeClr val="bg1"/>
                </a:solidFill>
              </a:rPr>
              <a:t>The association</a:t>
            </a:r>
            <a:endParaRPr kumimoji="0" lang="sv-SE" sz="4000" i="0" u="none" strike="noStrike" kern="1200" cap="none" spc="0" normalizeH="0" baseline="0" noProof="0">
              <a:ln>
                <a:noFill/>
              </a:ln>
              <a:solidFill>
                <a:schemeClr val="bg1"/>
              </a:solidFill>
              <a:effectLst/>
              <a:uLnTx/>
              <a:uFillTx/>
              <a:latin typeface="+mn-lt"/>
              <a:ea typeface="+mj-ea"/>
              <a:cs typeface="+mj-cs"/>
            </a:endParaRPr>
          </a:p>
        </p:txBody>
      </p:sp>
      <p:sp>
        <p:nvSpPr>
          <p:cNvPr id="3" name="Rubrik 1">
            <a:extLst>
              <a:ext uri="{FF2B5EF4-FFF2-40B4-BE49-F238E27FC236}">
                <a16:creationId xmlns:a16="http://schemas.microsoft.com/office/drawing/2014/main" id="{FFB06BA7-22ED-7FDC-C20E-1126489DDB82}"/>
              </a:ext>
            </a:extLst>
          </p:cNvPr>
          <p:cNvSpPr txBox="1">
            <a:spLocks/>
          </p:cNvSpPr>
          <p:nvPr/>
        </p:nvSpPr>
        <p:spPr>
          <a:xfrm>
            <a:off x="426903" y="2904022"/>
            <a:ext cx="6082702" cy="124772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pPr algn="ctr"/>
            <a:r>
              <a:rPr lang="en-US" sz="2400">
                <a:solidFill>
                  <a:schemeClr val="bg1"/>
                </a:solidFill>
              </a:rPr>
              <a:t>The association consists of the individuals who have been admitted as members.</a:t>
            </a:r>
          </a:p>
          <a:p>
            <a:pPr marL="800" algn="ctr"/>
            <a:endParaRPr lang="en-US" sz="2400">
              <a:solidFill>
                <a:schemeClr val="bg1"/>
              </a:solidFill>
            </a:endParaRPr>
          </a:p>
          <a:p>
            <a:pPr algn="ctr"/>
            <a:endParaRPr lang="en-US" sz="2400">
              <a:solidFill>
                <a:schemeClr val="bg1"/>
              </a:solidFill>
            </a:endParaRPr>
          </a:p>
          <a:p>
            <a:pPr algn="ctr"/>
            <a:r>
              <a:rPr lang="en-US" sz="2400">
                <a:solidFill>
                  <a:schemeClr val="bg1"/>
                </a:solidFill>
              </a:rPr>
              <a:t>No members = association</a:t>
            </a:r>
            <a:endParaRPr lang="sv-SE" sz="2400">
              <a:solidFill>
                <a:schemeClr val="bg1"/>
              </a:solidFill>
              <a:latin typeface="+mn-lt"/>
            </a:endParaRPr>
          </a:p>
        </p:txBody>
      </p:sp>
      <p:cxnSp>
        <p:nvCxnSpPr>
          <p:cNvPr id="4" name="Rak koppling 3">
            <a:extLst>
              <a:ext uri="{FF2B5EF4-FFF2-40B4-BE49-F238E27FC236}">
                <a16:creationId xmlns:a16="http://schemas.microsoft.com/office/drawing/2014/main" id="{583E61E3-BC2C-BE0E-0532-6658AA12A59C}"/>
              </a:ext>
            </a:extLst>
          </p:cNvPr>
          <p:cNvCxnSpPr/>
          <p:nvPr/>
        </p:nvCxnSpPr>
        <p:spPr>
          <a:xfrm>
            <a:off x="0" y="6182736"/>
            <a:ext cx="12188027" cy="0"/>
          </a:xfrm>
          <a:prstGeom prst="line">
            <a:avLst/>
          </a:prstGeom>
          <a:ln w="76200">
            <a:solidFill>
              <a:srgbClr val="831915"/>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3951981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9B63561A-72B6-1F92-DF9E-6F77EE732C05}"/>
              </a:ext>
            </a:extLst>
          </p:cNvPr>
          <p:cNvSpPr>
            <a:spLocks noGrp="1"/>
          </p:cNvSpPr>
          <p:nvPr>
            <p:ph type="title"/>
          </p:nvPr>
        </p:nvSpPr>
        <p:spPr/>
        <p:txBody>
          <a:bodyPr/>
          <a:lstStyle/>
          <a:p>
            <a:r>
              <a:rPr lang="sv-SE" b="1"/>
              <a:t>Non-profit Association </a:t>
            </a:r>
            <a:r>
              <a:rPr lang="sv-SE" b="1" err="1"/>
              <a:t>Formalities</a:t>
            </a:r>
            <a:r>
              <a:rPr lang="sv-SE" b="1"/>
              <a:t> </a:t>
            </a:r>
            <a:br>
              <a:rPr lang="sv-SE"/>
            </a:br>
            <a:endParaRPr lang="sv-SE"/>
          </a:p>
        </p:txBody>
      </p:sp>
      <p:sp>
        <p:nvSpPr>
          <p:cNvPr id="4" name="Platshållare för innehåll 3">
            <a:extLst>
              <a:ext uri="{FF2B5EF4-FFF2-40B4-BE49-F238E27FC236}">
                <a16:creationId xmlns:a16="http://schemas.microsoft.com/office/drawing/2014/main" id="{45F18053-F357-87AE-7897-B4BC1A2C240C}"/>
              </a:ext>
            </a:extLst>
          </p:cNvPr>
          <p:cNvSpPr>
            <a:spLocks noGrp="1"/>
          </p:cNvSpPr>
          <p:nvPr>
            <p:ph idx="1"/>
          </p:nvPr>
        </p:nvSpPr>
        <p:spPr>
          <a:xfrm>
            <a:off x="731838" y="1487437"/>
            <a:ext cx="6010707" cy="4266982"/>
          </a:xfrm>
        </p:spPr>
        <p:txBody>
          <a:bodyPr/>
          <a:lstStyle/>
          <a:p>
            <a:pPr marL="800" indent="0">
              <a:buNone/>
            </a:pPr>
            <a:r>
              <a:rPr lang="en-US"/>
              <a:t>As no national law specifically regulates this issue, It is common to follow the law on economic associations and compare it for guidance. The sport clubs statutes and existing practice within organized sport provide the main guidance.</a:t>
            </a:r>
          </a:p>
          <a:p>
            <a:pPr marL="800" indent="0">
              <a:buNone/>
            </a:pPr>
            <a:r>
              <a:rPr lang="en-US"/>
              <a:t>According to established practice, it is mandatory for a Club to have: </a:t>
            </a:r>
          </a:p>
          <a:p>
            <a:pPr marL="790575" lvl="1" indent="-342900">
              <a:buFont typeface="Arial" panose="020B0604020202020204" pitchFamily="34" charset="0"/>
              <a:buChar char="•"/>
            </a:pPr>
            <a:r>
              <a:rPr lang="sv-SE" err="1"/>
              <a:t>Statutes</a:t>
            </a:r>
            <a:r>
              <a:rPr lang="sv-SE"/>
              <a:t> </a:t>
            </a:r>
            <a:r>
              <a:rPr lang="sv-SE" err="1"/>
              <a:t>of</a:t>
            </a:r>
            <a:r>
              <a:rPr lang="sv-SE"/>
              <a:t> </a:t>
            </a:r>
            <a:r>
              <a:rPr lang="sv-SE" err="1"/>
              <a:t>reasonable</a:t>
            </a:r>
            <a:r>
              <a:rPr lang="sv-SE"/>
              <a:t> </a:t>
            </a:r>
            <a:r>
              <a:rPr lang="sv-SE" err="1"/>
              <a:t>completeness</a:t>
            </a:r>
            <a:r>
              <a:rPr lang="sv-SE"/>
              <a:t>. </a:t>
            </a:r>
          </a:p>
          <a:p>
            <a:pPr marL="790575" lvl="1" indent="-342900">
              <a:buFont typeface="Arial" panose="020B0604020202020204" pitchFamily="34" charset="0"/>
              <a:buChar char="•"/>
            </a:pPr>
            <a:r>
              <a:rPr lang="en-US"/>
              <a:t>A Board (Executive committee) to be appointed by the members to represent the association. </a:t>
            </a:r>
          </a:p>
          <a:p>
            <a:pPr marL="790575" lvl="1" indent="-342900">
              <a:buFont typeface="Arial" panose="020B0604020202020204" pitchFamily="34" charset="0"/>
              <a:buChar char="•"/>
            </a:pPr>
            <a:r>
              <a:rPr lang="sv-SE"/>
              <a:t>A </a:t>
            </a:r>
            <a:r>
              <a:rPr lang="sv-SE" err="1"/>
              <a:t>name</a:t>
            </a:r>
            <a:r>
              <a:rPr lang="sv-SE"/>
              <a:t> </a:t>
            </a:r>
          </a:p>
          <a:p>
            <a:endParaRPr lang="sv-SE"/>
          </a:p>
        </p:txBody>
      </p:sp>
      <p:pic>
        <p:nvPicPr>
          <p:cNvPr id="6" name="Bildobjekt 5" descr="En bild som visar text, Teckensnitt, logotyp, Grafik&#10;&#10;AI-genererat innehåll kan vara felaktigt.">
            <a:extLst>
              <a:ext uri="{FF2B5EF4-FFF2-40B4-BE49-F238E27FC236}">
                <a16:creationId xmlns:a16="http://schemas.microsoft.com/office/drawing/2014/main" id="{E505EF04-6802-56EF-5756-A8EFC97C12B1}"/>
              </a:ext>
            </a:extLst>
          </p:cNvPr>
          <p:cNvPicPr>
            <a:picLocks noChangeAspect="1"/>
          </p:cNvPicPr>
          <p:nvPr/>
        </p:nvPicPr>
        <p:blipFill>
          <a:blip r:embed="rId2"/>
          <a:stretch>
            <a:fillRect/>
          </a:stretch>
        </p:blipFill>
        <p:spPr>
          <a:xfrm>
            <a:off x="8142549" y="2051202"/>
            <a:ext cx="2291772" cy="229177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827093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3ECA0-22DB-DD87-215A-C2AD4C8D11BD}"/>
            </a:ext>
          </a:extLst>
        </p:cNvPr>
        <p:cNvGrpSpPr/>
        <p:nvPr/>
      </p:nvGrpSpPr>
      <p:grpSpPr>
        <a:xfrm>
          <a:off x="0" y="0"/>
          <a:ext cx="0" cy="0"/>
          <a:chOff x="0" y="0"/>
          <a:chExt cx="0" cy="0"/>
        </a:xfrm>
      </p:grpSpPr>
      <p:sp>
        <p:nvSpPr>
          <p:cNvPr id="3" name="Rubrik 2">
            <a:extLst>
              <a:ext uri="{FF2B5EF4-FFF2-40B4-BE49-F238E27FC236}">
                <a16:creationId xmlns:a16="http://schemas.microsoft.com/office/drawing/2014/main" id="{49CF7107-7E60-08F7-CD2F-62C840C51AB6}"/>
              </a:ext>
            </a:extLst>
          </p:cNvPr>
          <p:cNvSpPr>
            <a:spLocks noGrp="1"/>
          </p:cNvSpPr>
          <p:nvPr>
            <p:ph type="title"/>
          </p:nvPr>
        </p:nvSpPr>
        <p:spPr/>
        <p:txBody>
          <a:bodyPr/>
          <a:lstStyle/>
          <a:p>
            <a:r>
              <a:rPr lang="sv-SE" b="1"/>
              <a:t>A legal person</a:t>
            </a:r>
            <a:endParaRPr lang="sv-SE"/>
          </a:p>
        </p:txBody>
      </p:sp>
      <p:sp>
        <p:nvSpPr>
          <p:cNvPr id="4" name="Platshållare för innehåll 3">
            <a:extLst>
              <a:ext uri="{FF2B5EF4-FFF2-40B4-BE49-F238E27FC236}">
                <a16:creationId xmlns:a16="http://schemas.microsoft.com/office/drawing/2014/main" id="{C500B558-E4DA-1360-5033-3106EB442670}"/>
              </a:ext>
            </a:extLst>
          </p:cNvPr>
          <p:cNvSpPr>
            <a:spLocks noGrp="1"/>
          </p:cNvSpPr>
          <p:nvPr>
            <p:ph idx="1"/>
          </p:nvPr>
        </p:nvSpPr>
        <p:spPr>
          <a:xfrm>
            <a:off x="731838" y="1841767"/>
            <a:ext cx="6010707" cy="4266982"/>
          </a:xfrm>
        </p:spPr>
        <p:txBody>
          <a:bodyPr/>
          <a:lstStyle/>
          <a:p>
            <a:r>
              <a:rPr lang="en-US"/>
              <a:t>Can own property</a:t>
            </a:r>
          </a:p>
          <a:p>
            <a:r>
              <a:rPr lang="en-US"/>
              <a:t>May be a party to agreements</a:t>
            </a:r>
          </a:p>
          <a:p>
            <a:r>
              <a:rPr lang="en-US"/>
              <a:t>May be a party in court cases</a:t>
            </a:r>
          </a:p>
          <a:p>
            <a:r>
              <a:rPr lang="en-US"/>
              <a:t>May be a member of another non-profit association</a:t>
            </a:r>
          </a:p>
          <a:p>
            <a:r>
              <a:rPr lang="en-US"/>
              <a:t>Can be declared bankrupt </a:t>
            </a:r>
            <a:br>
              <a:rPr lang="en-US"/>
            </a:br>
            <a:r>
              <a:rPr lang="en-US"/>
              <a:t>(</a:t>
            </a:r>
            <a:r>
              <a:rPr lang="en-US" err="1"/>
              <a:t>försättas</a:t>
            </a:r>
            <a:r>
              <a:rPr lang="en-US"/>
              <a:t> </a:t>
            </a:r>
            <a:r>
              <a:rPr lang="en-US" err="1"/>
              <a:t>i</a:t>
            </a:r>
            <a:r>
              <a:rPr lang="en-US"/>
              <a:t> </a:t>
            </a:r>
            <a:r>
              <a:rPr lang="en-US" err="1"/>
              <a:t>konkurs</a:t>
            </a:r>
            <a:r>
              <a:rPr lang="en-US"/>
              <a:t>)</a:t>
            </a:r>
          </a:p>
        </p:txBody>
      </p:sp>
      <p:pic>
        <p:nvPicPr>
          <p:cNvPr id="6" name="Bildobjekt 5" descr="En bild som visar text, Teckensnitt, logotyp, Grafik&#10;&#10;AI-genererat innehåll kan vara felaktigt.">
            <a:extLst>
              <a:ext uri="{FF2B5EF4-FFF2-40B4-BE49-F238E27FC236}">
                <a16:creationId xmlns:a16="http://schemas.microsoft.com/office/drawing/2014/main" id="{DE640231-6AAE-038E-0990-06BFB85DA8D4}"/>
              </a:ext>
            </a:extLst>
          </p:cNvPr>
          <p:cNvPicPr>
            <a:picLocks noChangeAspect="1"/>
          </p:cNvPicPr>
          <p:nvPr/>
        </p:nvPicPr>
        <p:blipFill>
          <a:blip r:embed="rId2"/>
          <a:stretch>
            <a:fillRect/>
          </a:stretch>
        </p:blipFill>
        <p:spPr>
          <a:xfrm>
            <a:off x="8142549" y="2051202"/>
            <a:ext cx="2291772" cy="229177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697064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0A865BC9-3463-67D0-84CC-808E77604149}"/>
            </a:ext>
          </a:extLst>
        </p:cNvPr>
        <p:cNvGrpSpPr/>
        <p:nvPr/>
      </p:nvGrpSpPr>
      <p:grpSpPr>
        <a:xfrm>
          <a:off x="0" y="0"/>
          <a:ext cx="0" cy="0"/>
          <a:chOff x="0" y="0"/>
          <a:chExt cx="0" cy="0"/>
        </a:xfrm>
      </p:grpSpPr>
      <p:sp>
        <p:nvSpPr>
          <p:cNvPr id="6" name="Rubrik 1">
            <a:extLst>
              <a:ext uri="{FF2B5EF4-FFF2-40B4-BE49-F238E27FC236}">
                <a16:creationId xmlns:a16="http://schemas.microsoft.com/office/drawing/2014/main" id="{507109EA-C10B-886C-066F-6671C1A0BBBB}"/>
              </a:ext>
            </a:extLst>
          </p:cNvPr>
          <p:cNvSpPr txBox="1">
            <a:spLocks noGrp="1"/>
          </p:cNvSpPr>
          <p:nvPr>
            <p:ph type="title" idx="4294967295"/>
          </p:nvPr>
        </p:nvSpPr>
        <p:spPr>
          <a:xfrm>
            <a:off x="731837" y="797296"/>
            <a:ext cx="5589941" cy="60799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3800" b="0" i="0" u="none" strike="noStrike" kern="1200" cap="none" spc="0" normalizeH="0" baseline="0" noProof="0" err="1">
                <a:ln>
                  <a:noFill/>
                </a:ln>
                <a:solidFill>
                  <a:schemeClr val="bg1"/>
                </a:solidFill>
                <a:effectLst/>
                <a:uLnTx/>
                <a:uFillTx/>
                <a:latin typeface="+mj-lt"/>
                <a:ea typeface="+mj-ea"/>
                <a:cs typeface="+mj-cs"/>
              </a:rPr>
              <a:t>Reflect</a:t>
            </a:r>
            <a:r>
              <a:rPr kumimoji="0" lang="sv-SE" sz="3800" b="0" i="0" u="none" strike="noStrike" kern="1200" cap="none" spc="0" normalizeH="0" baseline="0" noProof="0">
                <a:ln>
                  <a:noFill/>
                </a:ln>
                <a:solidFill>
                  <a:schemeClr val="bg1"/>
                </a:solidFill>
                <a:effectLst/>
                <a:uLnTx/>
                <a:uFillTx/>
                <a:latin typeface="+mj-lt"/>
                <a:ea typeface="+mj-ea"/>
                <a:cs typeface="+mj-cs"/>
              </a:rPr>
              <a:t> </a:t>
            </a:r>
            <a:r>
              <a:rPr kumimoji="0" lang="sv-SE" sz="3800" b="0" i="0" u="none" strike="noStrike" kern="1200" cap="none" spc="0" normalizeH="0" baseline="0" noProof="0" err="1">
                <a:ln>
                  <a:noFill/>
                </a:ln>
                <a:solidFill>
                  <a:schemeClr val="bg1"/>
                </a:solidFill>
                <a:effectLst/>
                <a:uLnTx/>
                <a:uFillTx/>
                <a:latin typeface="+mj-lt"/>
                <a:ea typeface="+mj-ea"/>
                <a:cs typeface="+mj-cs"/>
              </a:rPr>
              <a:t>together</a:t>
            </a:r>
            <a:endParaRPr kumimoji="0" lang="sv-SE" sz="3800" b="0" i="0" u="none" strike="noStrike" kern="1200" cap="none" spc="0" normalizeH="0" baseline="0" noProof="0">
              <a:ln>
                <a:noFill/>
              </a:ln>
              <a:solidFill>
                <a:schemeClr val="bg1"/>
              </a:solidFill>
              <a:effectLst/>
              <a:uLnTx/>
              <a:uFillTx/>
              <a:latin typeface="+mj-lt"/>
              <a:ea typeface="+mj-ea"/>
              <a:cs typeface="+mj-cs"/>
            </a:endParaRPr>
          </a:p>
        </p:txBody>
      </p:sp>
      <p:sp>
        <p:nvSpPr>
          <p:cNvPr id="7" name="Platshållare för innehåll 9">
            <a:extLst>
              <a:ext uri="{FF2B5EF4-FFF2-40B4-BE49-F238E27FC236}">
                <a16:creationId xmlns:a16="http://schemas.microsoft.com/office/drawing/2014/main" id="{78DB562E-C814-1681-3A8F-6B840DFFB00B}"/>
              </a:ext>
            </a:extLst>
          </p:cNvPr>
          <p:cNvSpPr txBox="1">
            <a:spLocks/>
          </p:cNvSpPr>
          <p:nvPr/>
        </p:nvSpPr>
        <p:spPr>
          <a:xfrm>
            <a:off x="731837" y="1676618"/>
            <a:ext cx="5878073" cy="4266982"/>
          </a:xfrm>
          <a:prstGeom prst="rect">
            <a:avLst/>
          </a:prstGeom>
        </p:spPr>
        <p:txBody>
          <a:bodyPr lIns="0" tIns="0" rIns="0" bIns="0"/>
          <a:lstStyle>
            <a:lvl1pPr marL="179388" indent="-179388" algn="l" defTabSz="914400" rtl="0" eaLnBrk="1" latinLnBrk="0" hangingPunct="1">
              <a:lnSpc>
                <a:spcPct val="110000"/>
              </a:lnSpc>
              <a:spcBef>
                <a:spcPts val="1000"/>
              </a:spcBef>
              <a:spcAft>
                <a:spcPts val="600"/>
              </a:spcAft>
              <a:buFont typeface="Arial" panose="020B0604020202020204" pitchFamily="34" charset="0"/>
              <a:buChar char="•"/>
              <a:defRPr sz="2000" kern="1200" baseline="0">
                <a:solidFill>
                  <a:schemeClr val="tx1"/>
                </a:solidFill>
                <a:latin typeface="+mn-lt"/>
                <a:ea typeface="+mn-ea"/>
                <a:cs typeface="+mn-cs"/>
              </a:defRPr>
            </a:lvl1pPr>
            <a:lvl2pPr marL="627063" indent="-179388" algn="l" defTabSz="914400" rtl="0" eaLnBrk="1" latinLnBrk="0" hangingPunct="1">
              <a:lnSpc>
                <a:spcPct val="110000"/>
              </a:lnSpc>
              <a:spcBef>
                <a:spcPts val="0"/>
              </a:spcBef>
              <a:spcAft>
                <a:spcPts val="600"/>
              </a:spcAft>
              <a:buFont typeface="Calibri" panose="020F0502020204030204" pitchFamily="34" charset="0"/>
              <a:buChar char="ꟷ"/>
              <a:defRPr sz="1800" kern="1200">
                <a:solidFill>
                  <a:schemeClr val="tx1"/>
                </a:solidFill>
                <a:latin typeface="+mn-lt"/>
                <a:ea typeface="+mn-ea"/>
                <a:cs typeface="+mn-cs"/>
              </a:defRPr>
            </a:lvl2pPr>
            <a:lvl3pPr marL="1076325" indent="-177800" algn="l" defTabSz="914400" rtl="0" eaLnBrk="1" latinLnBrk="0" hangingPunct="1">
              <a:lnSpc>
                <a:spcPct val="110000"/>
              </a:lnSpc>
              <a:spcBef>
                <a:spcPts val="0"/>
              </a:spcBef>
              <a:spcAft>
                <a:spcPts val="600"/>
              </a:spcAft>
              <a:buFont typeface="Calibri" panose="020F0502020204030204" pitchFamily="34" charset="0"/>
              <a:buChar char="ꟷ"/>
              <a:defRPr sz="1600" kern="1200">
                <a:solidFill>
                  <a:schemeClr val="tx1"/>
                </a:solidFill>
                <a:latin typeface="+mn-lt"/>
                <a:ea typeface="+mn-ea"/>
                <a:cs typeface="+mn-cs"/>
              </a:defRPr>
            </a:lvl3pPr>
            <a:lvl4pPr marL="1524000" indent="-177800" algn="l" defTabSz="914400" rtl="0" eaLnBrk="1" latinLnBrk="0" hangingPunct="1">
              <a:lnSpc>
                <a:spcPct val="110000"/>
              </a:lnSpc>
              <a:spcBef>
                <a:spcPts val="0"/>
              </a:spcBef>
              <a:spcAft>
                <a:spcPts val="600"/>
              </a:spcAft>
              <a:buFont typeface="Calibri" panose="020F0502020204030204" pitchFamily="34" charset="0"/>
              <a:buChar char="ꟷ"/>
              <a:defRPr sz="1600" kern="1200">
                <a:solidFill>
                  <a:schemeClr val="tx1"/>
                </a:solidFill>
                <a:latin typeface="+mn-lt"/>
                <a:ea typeface="+mn-ea"/>
                <a:cs typeface="+mn-cs"/>
              </a:defRPr>
            </a:lvl4pPr>
            <a:lvl5pPr marL="1116000" indent="-228600" algn="l" defTabSz="914400" rtl="0" eaLnBrk="1" latinLnBrk="0" hangingPunct="1">
              <a:lnSpc>
                <a:spcPct val="90000"/>
              </a:lnSpc>
              <a:spcBef>
                <a:spcPts val="500"/>
              </a:spcBef>
              <a:buFont typeface="Calibri" panose="020F0502020204030204" pitchFamily="34" charset="0"/>
              <a:buChar char="ꟷ"/>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t">
              <a:lnSpc>
                <a:spcPct val="100000"/>
              </a:lnSpc>
            </a:pPr>
            <a:r>
              <a:rPr lang="en-US" b="1">
                <a:solidFill>
                  <a:schemeClr val="bg1"/>
                </a:solidFill>
              </a:rPr>
              <a:t>In what ways do the statutes help create structure, fairness, and clarity within a sports club?</a:t>
            </a:r>
          </a:p>
          <a:p>
            <a:pPr fontAlgn="t">
              <a:lnSpc>
                <a:spcPct val="100000"/>
              </a:lnSpc>
            </a:pPr>
            <a:r>
              <a:rPr lang="en-US" b="1">
                <a:solidFill>
                  <a:schemeClr val="bg1"/>
                </a:solidFill>
              </a:rPr>
              <a:t>What are the most important elements that make a sports club democratic and member‑driven?</a:t>
            </a:r>
          </a:p>
          <a:p>
            <a:pPr fontAlgn="t">
              <a:lnSpc>
                <a:spcPct val="100000"/>
              </a:lnSpc>
            </a:pPr>
            <a:r>
              <a:rPr lang="en-US" b="1">
                <a:solidFill>
                  <a:schemeClr val="bg1"/>
                </a:solidFill>
              </a:rPr>
              <a:t>Why is it important for a sports club to be a non‑profit legal entity, and how does this affect the board’s responsibilities?</a:t>
            </a:r>
          </a:p>
          <a:p>
            <a:pPr fontAlgn="t">
              <a:lnSpc>
                <a:spcPct val="100000"/>
              </a:lnSpc>
            </a:pPr>
            <a:r>
              <a:rPr lang="en-US" b="1">
                <a:solidFill>
                  <a:schemeClr val="bg1"/>
                </a:solidFill>
              </a:rPr>
              <a:t>What challenges can arise when members are not fully aware of their rights, obligations, or influence within the club?</a:t>
            </a:r>
          </a:p>
          <a:p>
            <a:pPr fontAlgn="t">
              <a:lnSpc>
                <a:spcPts val="1500"/>
              </a:lnSpc>
              <a:buNone/>
            </a:pPr>
            <a:endParaRPr lang="en-US" sz="2400" b="1">
              <a:solidFill>
                <a:schemeClr val="bg1"/>
              </a:solidFill>
            </a:endParaRPr>
          </a:p>
          <a:p>
            <a:pPr fontAlgn="t">
              <a:lnSpc>
                <a:spcPts val="1500"/>
              </a:lnSpc>
              <a:buNone/>
            </a:pPr>
            <a:endParaRPr lang="en-US" sz="2400" b="1">
              <a:solidFill>
                <a:schemeClr val="bg1"/>
              </a:solidFill>
            </a:endParaRPr>
          </a:p>
        </p:txBody>
      </p:sp>
      <p:sp>
        <p:nvSpPr>
          <p:cNvPr id="11" name="Oval pratbubbla 10">
            <a:extLst>
              <a:ext uri="{FF2B5EF4-FFF2-40B4-BE49-F238E27FC236}">
                <a16:creationId xmlns:a16="http://schemas.microsoft.com/office/drawing/2014/main" id="{609DEA1E-5E8A-1340-F215-C5066FBEA26C}"/>
              </a:ext>
              <a:ext uri="{C183D7F6-B498-43B3-948B-1728B52AA6E4}">
                <adec:decorative xmlns:adec="http://schemas.microsoft.com/office/drawing/2017/decorative" val="1"/>
              </a:ext>
            </a:extLst>
          </p:cNvPr>
          <p:cNvSpPr/>
          <p:nvPr/>
        </p:nvSpPr>
        <p:spPr>
          <a:xfrm>
            <a:off x="7031826" y="1610262"/>
            <a:ext cx="2628387" cy="1515291"/>
          </a:xfrm>
          <a:prstGeom prst="wedgeEllipseCallout">
            <a:avLst>
              <a:gd name="adj1" fmla="val -28625"/>
              <a:gd name="adj2" fmla="val 7543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Oval pratbubbla 11" descr="Bild på två pratbubblor">
            <a:extLst>
              <a:ext uri="{FF2B5EF4-FFF2-40B4-BE49-F238E27FC236}">
                <a16:creationId xmlns:a16="http://schemas.microsoft.com/office/drawing/2014/main" id="{AFC1D850-3864-2E23-2EFF-99671162C6AC}"/>
              </a:ext>
            </a:extLst>
          </p:cNvPr>
          <p:cNvSpPr/>
          <p:nvPr/>
        </p:nvSpPr>
        <p:spPr>
          <a:xfrm flipH="1">
            <a:off x="8346020" y="2367907"/>
            <a:ext cx="2628387" cy="1515291"/>
          </a:xfrm>
          <a:prstGeom prst="wedgeEllipseCallout">
            <a:avLst>
              <a:gd name="adj1" fmla="val -28625"/>
              <a:gd name="adj2" fmla="val 75431"/>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8" name="Grupp 7">
            <a:extLst>
              <a:ext uri="{FF2B5EF4-FFF2-40B4-BE49-F238E27FC236}">
                <a16:creationId xmlns:a16="http://schemas.microsoft.com/office/drawing/2014/main" id="{E72649CE-38FD-95CB-85CF-216A54386C2B}"/>
              </a:ext>
              <a:ext uri="{C183D7F6-B498-43B3-948B-1728B52AA6E4}">
                <adec:decorative xmlns:adec="http://schemas.microsoft.com/office/drawing/2017/decorative" val="1"/>
              </a:ext>
            </a:extLst>
          </p:cNvPr>
          <p:cNvGrpSpPr/>
          <p:nvPr/>
        </p:nvGrpSpPr>
        <p:grpSpPr>
          <a:xfrm>
            <a:off x="7901547" y="2280442"/>
            <a:ext cx="890546" cy="190832"/>
            <a:chOff x="7479630" y="2238201"/>
            <a:chExt cx="890546" cy="190832"/>
          </a:xfrm>
          <a:solidFill>
            <a:schemeClr val="accent3">
              <a:lumMod val="75000"/>
            </a:schemeClr>
          </a:solidFill>
        </p:grpSpPr>
        <p:sp>
          <p:nvSpPr>
            <p:cNvPr id="10" name="Ellips 9">
              <a:extLst>
                <a:ext uri="{FF2B5EF4-FFF2-40B4-BE49-F238E27FC236}">
                  <a16:creationId xmlns:a16="http://schemas.microsoft.com/office/drawing/2014/main" id="{3794F10C-28DF-E730-8F36-BAFB8DA7ABB9}"/>
                </a:ext>
              </a:extLst>
            </p:cNvPr>
            <p:cNvSpPr/>
            <p:nvPr/>
          </p:nvSpPr>
          <p:spPr>
            <a:xfrm>
              <a:off x="7479630" y="2238201"/>
              <a:ext cx="190832" cy="190832"/>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Ellips 12">
              <a:extLst>
                <a:ext uri="{FF2B5EF4-FFF2-40B4-BE49-F238E27FC236}">
                  <a16:creationId xmlns:a16="http://schemas.microsoft.com/office/drawing/2014/main" id="{DF2B0A6A-6AFE-A00D-CCD8-9F020695AD5E}"/>
                </a:ext>
              </a:extLst>
            </p:cNvPr>
            <p:cNvSpPr/>
            <p:nvPr/>
          </p:nvSpPr>
          <p:spPr>
            <a:xfrm>
              <a:off x="7829487" y="2238201"/>
              <a:ext cx="190832" cy="190832"/>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Ellips 13">
              <a:extLst>
                <a:ext uri="{FF2B5EF4-FFF2-40B4-BE49-F238E27FC236}">
                  <a16:creationId xmlns:a16="http://schemas.microsoft.com/office/drawing/2014/main" id="{C66B05DF-74B9-A0CC-3462-7CC8F7EEED88}"/>
                </a:ext>
              </a:extLst>
            </p:cNvPr>
            <p:cNvSpPr/>
            <p:nvPr/>
          </p:nvSpPr>
          <p:spPr>
            <a:xfrm>
              <a:off x="8179344" y="2238201"/>
              <a:ext cx="190832" cy="190832"/>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26304237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delay="0">
                                      <p:tgtEl>
                                        <p:sldTgt/>
                                      </p:tgtEl>
                                    </p:cond>
                                  </p:endCondLst>
                                  <p:childTnLst>
                                    <p:animEffect transition="out" filter="fade">
                                      <p:cBhvr>
                                        <p:cTn id="6" dur="2000" tmFilter="0, 0; .2, .5; .8, .5; 1, 0"/>
                                        <p:tgtEl>
                                          <p:spTgt spid="8"/>
                                        </p:tgtEl>
                                      </p:cBhvr>
                                    </p:animEffect>
                                    <p:animScale>
                                      <p:cBhvr>
                                        <p:cTn id="7" dur="100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D0CC0-8AB3-1C74-2DBB-A1D4BBFFB4B0}"/>
            </a:ext>
          </a:extLst>
        </p:cNvPr>
        <p:cNvGrpSpPr/>
        <p:nvPr/>
      </p:nvGrpSpPr>
      <p:grpSpPr>
        <a:xfrm>
          <a:off x="0" y="0"/>
          <a:ext cx="0" cy="0"/>
          <a:chOff x="0" y="0"/>
          <a:chExt cx="0" cy="0"/>
        </a:xfrm>
      </p:grpSpPr>
      <p:pic>
        <p:nvPicPr>
          <p:cNvPr id="4" name="Bild 3">
            <a:extLst>
              <a:ext uri="{FF2B5EF4-FFF2-40B4-BE49-F238E27FC236}">
                <a16:creationId xmlns:a16="http://schemas.microsoft.com/office/drawing/2014/main" id="{E216E893-C767-F6D6-866C-3040BE95249A}"/>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2"/>
              </a:ext>
            </a:extLst>
          </a:blip>
          <a:srcRect t="39141" b="3684"/>
          <a:stretch/>
        </p:blipFill>
        <p:spPr>
          <a:xfrm>
            <a:off x="3392556" y="-1"/>
            <a:ext cx="5406887" cy="6182740"/>
          </a:xfrm>
          <a:prstGeom prst="rect">
            <a:avLst/>
          </a:prstGeom>
        </p:spPr>
      </p:pic>
      <p:sp>
        <p:nvSpPr>
          <p:cNvPr id="6" name="Rektangel 5">
            <a:extLst>
              <a:ext uri="{FF2B5EF4-FFF2-40B4-BE49-F238E27FC236}">
                <a16:creationId xmlns:a16="http://schemas.microsoft.com/office/drawing/2014/main" id="{91434D6A-474C-9646-7433-50887F987505}"/>
              </a:ext>
              <a:ext uri="{C183D7F6-B498-43B3-948B-1728B52AA6E4}">
                <adec:decorative xmlns:adec="http://schemas.microsoft.com/office/drawing/2017/decorative" val="1"/>
              </a:ext>
            </a:extLst>
          </p:cNvPr>
          <p:cNvSpPr/>
          <p:nvPr/>
        </p:nvSpPr>
        <p:spPr>
          <a:xfrm>
            <a:off x="0" y="-2"/>
            <a:ext cx="5549370" cy="6182738"/>
          </a:xfrm>
          <a:prstGeom prst="rect">
            <a:avLst/>
          </a:prstGeom>
          <a:solidFill>
            <a:schemeClr val="accent4">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7" name="Rubrik 1">
            <a:extLst>
              <a:ext uri="{FF2B5EF4-FFF2-40B4-BE49-F238E27FC236}">
                <a16:creationId xmlns:a16="http://schemas.microsoft.com/office/drawing/2014/main" id="{6DFF20BB-7697-9DC2-17B3-0FAA36F72C7E}"/>
              </a:ext>
            </a:extLst>
          </p:cNvPr>
          <p:cNvSpPr txBox="1">
            <a:spLocks noGrp="1"/>
          </p:cNvSpPr>
          <p:nvPr>
            <p:ph type="title" idx="4294967295"/>
          </p:nvPr>
        </p:nvSpPr>
        <p:spPr>
          <a:xfrm>
            <a:off x="1570635" y="1105076"/>
            <a:ext cx="2408100" cy="102423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pPr algn="ctr"/>
            <a:r>
              <a:rPr lang="sv-SE" sz="2400" err="1">
                <a:solidFill>
                  <a:schemeClr val="bg1"/>
                </a:solidFill>
              </a:rPr>
              <a:t>How</a:t>
            </a:r>
            <a:r>
              <a:rPr lang="sv-SE" sz="2400">
                <a:solidFill>
                  <a:schemeClr val="bg1"/>
                </a:solidFill>
              </a:rPr>
              <a:t> to </a:t>
            </a:r>
            <a:r>
              <a:rPr lang="sv-SE" sz="2400" err="1">
                <a:solidFill>
                  <a:schemeClr val="bg1"/>
                </a:solidFill>
              </a:rPr>
              <a:t>run</a:t>
            </a:r>
            <a:r>
              <a:rPr lang="sv-SE" sz="2400">
                <a:solidFill>
                  <a:schemeClr val="bg1"/>
                </a:solidFill>
              </a:rPr>
              <a:t> the Sports club</a:t>
            </a:r>
          </a:p>
        </p:txBody>
      </p:sp>
      <p:pic>
        <p:nvPicPr>
          <p:cNvPr id="2050" name="Picture 2">
            <a:extLst>
              <a:ext uri="{FF2B5EF4-FFF2-40B4-BE49-F238E27FC236}">
                <a16:creationId xmlns:a16="http://schemas.microsoft.com/office/drawing/2014/main" id="{7C27480D-0B8A-7D14-EBA7-4F3A5D2E19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9370" y="-11577"/>
            <a:ext cx="6638657" cy="6194313"/>
          </a:xfrm>
          <a:prstGeom prst="rect">
            <a:avLst/>
          </a:prstGeom>
          <a:noFill/>
          <a:extLst>
            <a:ext uri="{909E8E84-426E-40DD-AFC4-6F175D3DCCD1}">
              <a14:hiddenFill xmlns:a14="http://schemas.microsoft.com/office/drawing/2010/main">
                <a:solidFill>
                  <a:srgbClr val="FFFFFF"/>
                </a:solidFill>
              </a14:hiddenFill>
            </a:ext>
          </a:extLst>
        </p:spPr>
      </p:pic>
      <p:sp>
        <p:nvSpPr>
          <p:cNvPr id="2" name="Rubrik 1">
            <a:extLst>
              <a:ext uri="{FF2B5EF4-FFF2-40B4-BE49-F238E27FC236}">
                <a16:creationId xmlns:a16="http://schemas.microsoft.com/office/drawing/2014/main" id="{2BD08495-8071-CC47-FD00-6EBEACEC3F26}"/>
              </a:ext>
            </a:extLst>
          </p:cNvPr>
          <p:cNvSpPr txBox="1">
            <a:spLocks/>
          </p:cNvSpPr>
          <p:nvPr/>
        </p:nvSpPr>
        <p:spPr>
          <a:xfrm>
            <a:off x="408554" y="3234383"/>
            <a:ext cx="4732261" cy="86378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pPr algn="ctr"/>
            <a:r>
              <a:rPr lang="sv-SE" sz="6000" err="1">
                <a:solidFill>
                  <a:schemeClr val="bg1"/>
                </a:solidFill>
              </a:rPr>
              <a:t>Democracy</a:t>
            </a:r>
            <a:endParaRPr lang="sv-SE" sz="6000">
              <a:solidFill>
                <a:schemeClr val="bg1"/>
              </a:solidFill>
            </a:endParaRPr>
          </a:p>
        </p:txBody>
      </p:sp>
      <p:cxnSp>
        <p:nvCxnSpPr>
          <p:cNvPr id="3" name="Rak koppling 2">
            <a:extLst>
              <a:ext uri="{FF2B5EF4-FFF2-40B4-BE49-F238E27FC236}">
                <a16:creationId xmlns:a16="http://schemas.microsoft.com/office/drawing/2014/main" id="{53D2134D-97E7-3B3F-DD39-E2E684D3E5FC}"/>
              </a:ext>
            </a:extLst>
          </p:cNvPr>
          <p:cNvCxnSpPr/>
          <p:nvPr/>
        </p:nvCxnSpPr>
        <p:spPr>
          <a:xfrm>
            <a:off x="0" y="6182736"/>
            <a:ext cx="12188027" cy="0"/>
          </a:xfrm>
          <a:prstGeom prst="line">
            <a:avLst/>
          </a:prstGeom>
          <a:ln w="76200">
            <a:solidFill>
              <a:srgbClr val="005C46"/>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2095557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a:extLst>
            <a:ext uri="{FF2B5EF4-FFF2-40B4-BE49-F238E27FC236}">
              <a16:creationId xmlns:a16="http://schemas.microsoft.com/office/drawing/2014/main" id="{48033137-0140-6A58-EB9D-C4183C728949}"/>
            </a:ext>
          </a:extLst>
        </p:cNvPr>
        <p:cNvGrpSpPr/>
        <p:nvPr/>
      </p:nvGrpSpPr>
      <p:grpSpPr>
        <a:xfrm>
          <a:off x="0" y="0"/>
          <a:ext cx="0" cy="0"/>
          <a:chOff x="0" y="0"/>
          <a:chExt cx="0" cy="0"/>
        </a:xfrm>
      </p:grpSpPr>
      <p:sp>
        <p:nvSpPr>
          <p:cNvPr id="4" name="Rubrik 5">
            <a:extLst>
              <a:ext uri="{FF2B5EF4-FFF2-40B4-BE49-F238E27FC236}">
                <a16:creationId xmlns:a16="http://schemas.microsoft.com/office/drawing/2014/main" id="{97AD1BFE-D05F-6442-BC69-360F10E6394A}"/>
              </a:ext>
            </a:extLst>
          </p:cNvPr>
          <p:cNvSpPr txBox="1">
            <a:spLocks noGrp="1" noRot="1" noMove="1" noResize="1" noEditPoints="1" noAdjustHandles="1" noChangeArrowheads="1" noChangeShapeType="1"/>
          </p:cNvSpPr>
          <p:nvPr/>
        </p:nvSpPr>
        <p:spPr>
          <a:xfrm>
            <a:off x="447309" y="192753"/>
            <a:ext cx="8662401" cy="1038253"/>
          </a:xfrm>
          <a:prstGeom prst="rect">
            <a:avLst/>
          </a:prstGeom>
        </p:spPr>
        <p:txBody>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r>
              <a:rPr lang="sv-SE"/>
              <a:t>Ordlista</a:t>
            </a:r>
            <a:br>
              <a:rPr lang="sv-SE"/>
            </a:br>
            <a:r>
              <a:rPr lang="sv-SE" sz="2000"/>
              <a:t>Förekommande engelska begrepp inom föreningskunskap</a:t>
            </a:r>
            <a:endParaRPr lang="sv-SE"/>
          </a:p>
        </p:txBody>
      </p:sp>
      <p:sp>
        <p:nvSpPr>
          <p:cNvPr id="9" name="Platshållare för innehåll 15">
            <a:extLst>
              <a:ext uri="{FF2B5EF4-FFF2-40B4-BE49-F238E27FC236}">
                <a16:creationId xmlns:a16="http://schemas.microsoft.com/office/drawing/2014/main" id="{FCD2CD1B-4292-AE58-493A-8315CFFD9323}"/>
              </a:ext>
            </a:extLst>
          </p:cNvPr>
          <p:cNvSpPr txBox="1"/>
          <p:nvPr/>
        </p:nvSpPr>
        <p:spPr>
          <a:xfrm>
            <a:off x="447309" y="1231006"/>
            <a:ext cx="4952455" cy="4952624"/>
          </a:xfrm>
          <a:prstGeom prst="rect">
            <a:avLst/>
          </a:prstGeom>
          <a:solidFill>
            <a:schemeClr val="tx2">
              <a:lumMod val="75000"/>
            </a:schemeClr>
          </a:solidFill>
        </p:spPr>
        <p:txBody>
          <a:bodyPr lIns="91440" tIns="45720" rIns="91440" bIns="45720" anchor="t"/>
          <a:lstStyle>
            <a:lvl1pPr marL="179388" indent="-179388" algn="l" defTabSz="914400" rtl="0" eaLnBrk="1" latinLnBrk="0" hangingPunct="1">
              <a:lnSpc>
                <a:spcPct val="110000"/>
              </a:lnSpc>
              <a:spcBef>
                <a:spcPts val="1000"/>
              </a:spcBef>
              <a:spcAft>
                <a:spcPts val="600"/>
              </a:spcAft>
              <a:buFont typeface="Arial" panose="020B0604020202020204" pitchFamily="34" charset="0"/>
              <a:buChar char="•"/>
              <a:defRPr sz="2000" kern="1200" baseline="0">
                <a:solidFill>
                  <a:schemeClr val="tx1"/>
                </a:solidFill>
                <a:latin typeface="+mn-lt"/>
                <a:ea typeface="+mn-ea"/>
                <a:cs typeface="+mn-cs"/>
              </a:defRPr>
            </a:lvl1pPr>
            <a:lvl2pPr marL="627063" indent="-179388" algn="l" defTabSz="914400" rtl="0" eaLnBrk="1" latinLnBrk="0" hangingPunct="1">
              <a:lnSpc>
                <a:spcPct val="110000"/>
              </a:lnSpc>
              <a:spcBef>
                <a:spcPts val="0"/>
              </a:spcBef>
              <a:spcAft>
                <a:spcPts val="600"/>
              </a:spcAft>
              <a:buFont typeface="Calibri" panose="020F0502020204030204" pitchFamily="34" charset="0"/>
              <a:buChar char="ꟷ"/>
              <a:defRPr sz="1800" kern="1200">
                <a:solidFill>
                  <a:schemeClr val="tx1"/>
                </a:solidFill>
                <a:latin typeface="+mn-lt"/>
                <a:ea typeface="+mn-ea"/>
                <a:cs typeface="+mn-cs"/>
              </a:defRPr>
            </a:lvl2pPr>
            <a:lvl3pPr marL="1076325" indent="-177800" algn="l" defTabSz="914400" rtl="0" eaLnBrk="1" latinLnBrk="0" hangingPunct="1">
              <a:lnSpc>
                <a:spcPct val="110000"/>
              </a:lnSpc>
              <a:spcBef>
                <a:spcPts val="0"/>
              </a:spcBef>
              <a:spcAft>
                <a:spcPts val="600"/>
              </a:spcAft>
              <a:buFont typeface="Calibri" panose="020F0502020204030204" pitchFamily="34" charset="0"/>
              <a:buChar char="ꟷ"/>
              <a:defRPr sz="1600" kern="1200">
                <a:solidFill>
                  <a:schemeClr val="tx1"/>
                </a:solidFill>
                <a:latin typeface="+mn-lt"/>
                <a:ea typeface="+mn-ea"/>
                <a:cs typeface="+mn-cs"/>
              </a:defRPr>
            </a:lvl3pPr>
            <a:lvl4pPr marL="1524000" indent="-177800" algn="l" defTabSz="914400" rtl="0" eaLnBrk="1" latinLnBrk="0" hangingPunct="1">
              <a:lnSpc>
                <a:spcPct val="110000"/>
              </a:lnSpc>
              <a:spcBef>
                <a:spcPts val="0"/>
              </a:spcBef>
              <a:spcAft>
                <a:spcPts val="600"/>
              </a:spcAft>
              <a:buFont typeface="Calibri" panose="020F0502020204030204" pitchFamily="34" charset="0"/>
              <a:buChar char="ꟷ"/>
              <a:defRPr sz="1600" kern="1200">
                <a:solidFill>
                  <a:schemeClr val="tx1"/>
                </a:solidFill>
                <a:latin typeface="+mn-lt"/>
                <a:ea typeface="+mn-ea"/>
                <a:cs typeface="+mn-cs"/>
              </a:defRPr>
            </a:lvl4pPr>
            <a:lvl5pPr marL="1116000" indent="-228600" algn="l" defTabSz="914400" rtl="0" eaLnBrk="1" latinLnBrk="0" hangingPunct="1">
              <a:lnSpc>
                <a:spcPct val="90000"/>
              </a:lnSpc>
              <a:spcBef>
                <a:spcPts val="500"/>
              </a:spcBef>
              <a:buFont typeface="Calibri" panose="020F0502020204030204" pitchFamily="34" charset="0"/>
              <a:buChar char="ꟷ"/>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t">
              <a:lnSpc>
                <a:spcPts val="1500"/>
              </a:lnSpc>
              <a:buNone/>
            </a:pPr>
            <a:r>
              <a:rPr lang="sv-SE" sz="1400" b="1" err="1">
                <a:solidFill>
                  <a:schemeClr val="bg1"/>
                </a:solidFill>
                <a:latin typeface="Segoe UI" panose="020B0502040204020203" pitchFamily="34" charset="0"/>
              </a:rPr>
              <a:t>Annual</a:t>
            </a:r>
            <a:r>
              <a:rPr lang="sv-SE" sz="1400" b="1">
                <a:solidFill>
                  <a:schemeClr val="bg1"/>
                </a:solidFill>
                <a:latin typeface="Segoe UI" panose="020B0502040204020203" pitchFamily="34" charset="0"/>
              </a:rPr>
              <a:t> meeting</a:t>
            </a:r>
            <a:r>
              <a:rPr lang="sv-SE" sz="1400">
                <a:solidFill>
                  <a:schemeClr val="bg1"/>
                </a:solidFill>
                <a:latin typeface="Segoe UI" panose="020B0502040204020203" pitchFamily="34" charset="0"/>
              </a:rPr>
              <a:t> – Årsmöte</a:t>
            </a:r>
            <a:br>
              <a:rPr lang="sv-SE" sz="1400">
                <a:solidFill>
                  <a:schemeClr val="bg1"/>
                </a:solidFill>
                <a:latin typeface="Segoe UI" panose="020B0502040204020203" pitchFamily="34" charset="0"/>
              </a:rPr>
            </a:br>
            <a:r>
              <a:rPr lang="sv-SE" sz="1400" b="1" err="1">
                <a:solidFill>
                  <a:schemeClr val="bg1"/>
                </a:solidFill>
                <a:latin typeface="Segoe UI" panose="020B0502040204020203" pitchFamily="34" charset="0"/>
              </a:rPr>
              <a:t>Auditor</a:t>
            </a:r>
            <a:r>
              <a:rPr lang="sv-SE" sz="1400">
                <a:solidFill>
                  <a:schemeClr val="bg1"/>
                </a:solidFill>
                <a:latin typeface="Segoe UI" panose="020B0502040204020203" pitchFamily="34" charset="0"/>
              </a:rPr>
              <a:t> – Revisor</a:t>
            </a:r>
            <a:br>
              <a:rPr lang="sv-SE" sz="1400">
                <a:solidFill>
                  <a:schemeClr val="bg1"/>
                </a:solidFill>
                <a:latin typeface="Segoe UI" panose="020B0502040204020203" pitchFamily="34" charset="0"/>
              </a:rPr>
            </a:br>
            <a:r>
              <a:rPr lang="sv-SE" sz="1400" b="1" err="1">
                <a:solidFill>
                  <a:schemeClr val="bg1"/>
                </a:solidFill>
                <a:latin typeface="Segoe UI" panose="020B0502040204020203" pitchFamily="34" charset="0"/>
              </a:rPr>
              <a:t>Auditor’s</a:t>
            </a:r>
            <a:r>
              <a:rPr lang="sv-SE" sz="1400" b="1">
                <a:solidFill>
                  <a:schemeClr val="bg1"/>
                </a:solidFill>
                <a:latin typeface="Segoe UI" panose="020B0502040204020203" pitchFamily="34" charset="0"/>
              </a:rPr>
              <a:t> </a:t>
            </a:r>
            <a:r>
              <a:rPr lang="sv-SE" sz="1400" b="1" err="1">
                <a:solidFill>
                  <a:schemeClr val="bg1"/>
                </a:solidFill>
                <a:latin typeface="Segoe UI" panose="020B0502040204020203" pitchFamily="34" charset="0"/>
              </a:rPr>
              <a:t>report</a:t>
            </a:r>
            <a:r>
              <a:rPr lang="sv-SE" sz="1400">
                <a:solidFill>
                  <a:schemeClr val="bg1"/>
                </a:solidFill>
                <a:latin typeface="Segoe UI" panose="020B0502040204020203" pitchFamily="34" charset="0"/>
              </a:rPr>
              <a:t> – Revisionsberättelse</a:t>
            </a:r>
            <a:br>
              <a:rPr lang="sv-SE" sz="1400">
                <a:solidFill>
                  <a:schemeClr val="bg1"/>
                </a:solidFill>
                <a:latin typeface="Segoe UI" panose="020B0502040204020203" pitchFamily="34" charset="0"/>
              </a:rPr>
            </a:br>
            <a:br>
              <a:rPr lang="sv-SE" sz="1400">
                <a:solidFill>
                  <a:schemeClr val="bg1"/>
                </a:solidFill>
                <a:latin typeface="Segoe UI" panose="020B0502040204020203" pitchFamily="34" charset="0"/>
              </a:rPr>
            </a:br>
            <a:r>
              <a:rPr lang="sv-SE" sz="1400" b="1" err="1">
                <a:solidFill>
                  <a:schemeClr val="bg1"/>
                </a:solidFill>
                <a:latin typeface="Segoe UI" panose="020B0502040204020203" pitchFamily="34" charset="0"/>
              </a:rPr>
              <a:t>Balance</a:t>
            </a:r>
            <a:r>
              <a:rPr lang="sv-SE" sz="1400" b="1">
                <a:solidFill>
                  <a:schemeClr val="bg1"/>
                </a:solidFill>
                <a:latin typeface="Segoe UI" panose="020B0502040204020203" pitchFamily="34" charset="0"/>
              </a:rPr>
              <a:t> </a:t>
            </a:r>
            <a:r>
              <a:rPr lang="sv-SE" sz="1400" b="1" err="1">
                <a:solidFill>
                  <a:schemeClr val="bg1"/>
                </a:solidFill>
                <a:latin typeface="Segoe UI" panose="020B0502040204020203" pitchFamily="34" charset="0"/>
              </a:rPr>
              <a:t>sheet</a:t>
            </a:r>
            <a:r>
              <a:rPr lang="sv-SE" sz="1400">
                <a:solidFill>
                  <a:schemeClr val="bg1"/>
                </a:solidFill>
                <a:latin typeface="Segoe UI" panose="020B0502040204020203" pitchFamily="34" charset="0"/>
              </a:rPr>
              <a:t> – Balansräkning</a:t>
            </a:r>
            <a:br>
              <a:rPr lang="sv-SE" sz="1400">
                <a:solidFill>
                  <a:schemeClr val="bg1"/>
                </a:solidFill>
                <a:latin typeface="Segoe UI" panose="020B0502040204020203" pitchFamily="34" charset="0"/>
              </a:rPr>
            </a:br>
            <a:r>
              <a:rPr lang="sv-SE" sz="1400" b="1">
                <a:solidFill>
                  <a:schemeClr val="bg1"/>
                </a:solidFill>
                <a:latin typeface="Segoe UI" panose="020B0502040204020203" pitchFamily="34" charset="0"/>
              </a:rPr>
              <a:t>Board</a:t>
            </a:r>
            <a:r>
              <a:rPr lang="sv-SE" sz="1400">
                <a:solidFill>
                  <a:schemeClr val="bg1"/>
                </a:solidFill>
                <a:latin typeface="Segoe UI" panose="020B0502040204020203" pitchFamily="34" charset="0"/>
              </a:rPr>
              <a:t> – Styrelse</a:t>
            </a:r>
            <a:br>
              <a:rPr lang="sv-SE" sz="1400">
                <a:solidFill>
                  <a:schemeClr val="bg1"/>
                </a:solidFill>
                <a:latin typeface="Segoe UI" panose="020B0502040204020203" pitchFamily="34" charset="0"/>
              </a:rPr>
            </a:br>
            <a:r>
              <a:rPr lang="sv-SE" sz="1400" b="1">
                <a:solidFill>
                  <a:schemeClr val="bg1"/>
                </a:solidFill>
                <a:latin typeface="Segoe UI" panose="020B0502040204020203" pitchFamily="34" charset="0"/>
              </a:rPr>
              <a:t>Board meeting</a:t>
            </a:r>
            <a:r>
              <a:rPr lang="sv-SE" sz="1400">
                <a:solidFill>
                  <a:schemeClr val="bg1"/>
                </a:solidFill>
                <a:latin typeface="Segoe UI" panose="020B0502040204020203" pitchFamily="34" charset="0"/>
              </a:rPr>
              <a:t> – Styrelsemöte</a:t>
            </a:r>
            <a:br>
              <a:rPr lang="sv-SE" sz="1400">
                <a:solidFill>
                  <a:schemeClr val="bg1"/>
                </a:solidFill>
                <a:latin typeface="Segoe UI" panose="020B0502040204020203" pitchFamily="34" charset="0"/>
              </a:rPr>
            </a:br>
            <a:br>
              <a:rPr lang="sv-SE" sz="1400">
                <a:solidFill>
                  <a:schemeClr val="bg1"/>
                </a:solidFill>
                <a:latin typeface="Segoe UI" panose="020B0502040204020203" pitchFamily="34" charset="0"/>
              </a:rPr>
            </a:br>
            <a:br>
              <a:rPr lang="sv-SE" sz="1400">
                <a:solidFill>
                  <a:schemeClr val="bg1"/>
                </a:solidFill>
                <a:latin typeface="Segoe UI" panose="020B0502040204020203" pitchFamily="34" charset="0"/>
              </a:rPr>
            </a:br>
            <a:r>
              <a:rPr lang="sv-SE" sz="1400" b="1" err="1">
                <a:solidFill>
                  <a:schemeClr val="bg1"/>
                </a:solidFill>
                <a:latin typeface="Segoe UI" panose="020B0502040204020203" pitchFamily="34" charset="0"/>
              </a:rPr>
              <a:t>Cashier</a:t>
            </a:r>
            <a:r>
              <a:rPr lang="sv-SE" sz="1400" b="1">
                <a:solidFill>
                  <a:schemeClr val="bg1"/>
                </a:solidFill>
                <a:latin typeface="Segoe UI" panose="020B0502040204020203" pitchFamily="34" charset="0"/>
              </a:rPr>
              <a:t> </a:t>
            </a:r>
            <a:r>
              <a:rPr lang="sv-SE" sz="1400">
                <a:solidFill>
                  <a:schemeClr val="bg1"/>
                </a:solidFill>
                <a:latin typeface="Segoe UI" panose="020B0502040204020203" pitchFamily="34" charset="0"/>
              </a:rPr>
              <a:t>– Kassör</a:t>
            </a:r>
            <a:br>
              <a:rPr lang="sv-SE" sz="1400">
                <a:solidFill>
                  <a:schemeClr val="bg1"/>
                </a:solidFill>
                <a:latin typeface="Segoe UI" panose="020B0502040204020203" pitchFamily="34" charset="0"/>
              </a:rPr>
            </a:br>
            <a:r>
              <a:rPr lang="sv-SE" sz="1400" b="1" err="1">
                <a:solidFill>
                  <a:schemeClr val="bg1"/>
                </a:solidFill>
                <a:latin typeface="Segoe UI" panose="020B0502040204020203" pitchFamily="34" charset="0"/>
              </a:rPr>
              <a:t>Chairperson</a:t>
            </a:r>
            <a:r>
              <a:rPr lang="sv-SE" sz="1400">
                <a:solidFill>
                  <a:schemeClr val="bg1"/>
                </a:solidFill>
                <a:latin typeface="Segoe UI" panose="020B0502040204020203" pitchFamily="34" charset="0"/>
              </a:rPr>
              <a:t> – Ordförande</a:t>
            </a:r>
            <a:br>
              <a:rPr lang="sv-SE" sz="1400">
                <a:solidFill>
                  <a:schemeClr val="bg1"/>
                </a:solidFill>
                <a:latin typeface="Segoe UI" panose="020B0502040204020203" pitchFamily="34" charset="0"/>
              </a:rPr>
            </a:br>
            <a:r>
              <a:rPr lang="sv-SE" sz="1400" b="1" err="1">
                <a:solidFill>
                  <a:schemeClr val="bg1"/>
                </a:solidFill>
                <a:latin typeface="Segoe UI" panose="020B0502040204020203" pitchFamily="34" charset="0"/>
              </a:rPr>
              <a:t>Commissioner</a:t>
            </a:r>
            <a:r>
              <a:rPr lang="sv-SE" sz="1400">
                <a:solidFill>
                  <a:schemeClr val="bg1"/>
                </a:solidFill>
                <a:latin typeface="Segoe UI" panose="020B0502040204020203" pitchFamily="34" charset="0"/>
              </a:rPr>
              <a:t> – Ledamot med specifikt uppdrag</a:t>
            </a:r>
            <a:br>
              <a:rPr lang="sv-SE" sz="1400">
                <a:solidFill>
                  <a:schemeClr val="bg1"/>
                </a:solidFill>
                <a:latin typeface="Segoe UI" panose="020B0502040204020203" pitchFamily="34" charset="0"/>
              </a:rPr>
            </a:br>
            <a:r>
              <a:rPr lang="sv-SE" sz="1400" b="1" err="1">
                <a:solidFill>
                  <a:schemeClr val="bg1"/>
                </a:solidFill>
                <a:latin typeface="Segoe UI" panose="020B0502040204020203" pitchFamily="34" charset="0"/>
              </a:rPr>
              <a:t>Constituting</a:t>
            </a:r>
            <a:r>
              <a:rPr lang="sv-SE" sz="1400" b="1">
                <a:solidFill>
                  <a:schemeClr val="bg1"/>
                </a:solidFill>
                <a:latin typeface="Segoe UI" panose="020B0502040204020203" pitchFamily="34" charset="0"/>
              </a:rPr>
              <a:t> the board</a:t>
            </a:r>
            <a:r>
              <a:rPr lang="sv-SE" sz="1400">
                <a:solidFill>
                  <a:schemeClr val="bg1"/>
                </a:solidFill>
                <a:latin typeface="Segoe UI" panose="020B0502040204020203" pitchFamily="34" charset="0"/>
              </a:rPr>
              <a:t> – Konstituering av styrelsen</a:t>
            </a:r>
          </a:p>
          <a:p>
            <a:pPr marL="0" indent="0" fontAlgn="t">
              <a:lnSpc>
                <a:spcPts val="1500"/>
              </a:lnSpc>
              <a:buNone/>
            </a:pPr>
            <a:r>
              <a:rPr lang="sv-SE" sz="1400" b="1" err="1">
                <a:solidFill>
                  <a:schemeClr val="bg1"/>
                </a:solidFill>
                <a:latin typeface="Segoe UI" panose="020B0502040204020203" pitchFamily="34" charset="0"/>
              </a:rPr>
              <a:t>Democracy</a:t>
            </a:r>
            <a:r>
              <a:rPr lang="sv-SE" sz="1400">
                <a:solidFill>
                  <a:schemeClr val="bg1"/>
                </a:solidFill>
                <a:latin typeface="Segoe UI" panose="020B0502040204020203" pitchFamily="34" charset="0"/>
              </a:rPr>
              <a:t> – Demokrati</a:t>
            </a:r>
            <a:br>
              <a:rPr lang="sv-SE" sz="1400">
                <a:solidFill>
                  <a:schemeClr val="bg1"/>
                </a:solidFill>
                <a:latin typeface="Segoe UI" panose="020B0502040204020203" pitchFamily="34" charset="0"/>
              </a:rPr>
            </a:br>
            <a:r>
              <a:rPr lang="sv-SE" sz="1400" b="1">
                <a:solidFill>
                  <a:schemeClr val="bg1"/>
                </a:solidFill>
                <a:latin typeface="Segoe UI" panose="020B0502040204020203" pitchFamily="34" charset="0"/>
              </a:rPr>
              <a:t>Discharge from </a:t>
            </a:r>
            <a:r>
              <a:rPr lang="sv-SE" sz="1400" b="1" err="1">
                <a:solidFill>
                  <a:schemeClr val="bg1"/>
                </a:solidFill>
                <a:latin typeface="Segoe UI" panose="020B0502040204020203" pitchFamily="34" charset="0"/>
              </a:rPr>
              <a:t>liability</a:t>
            </a:r>
            <a:r>
              <a:rPr lang="sv-SE" sz="1400">
                <a:solidFill>
                  <a:schemeClr val="bg1"/>
                </a:solidFill>
                <a:latin typeface="Segoe UI" panose="020B0502040204020203" pitchFamily="34" charset="0"/>
              </a:rPr>
              <a:t> – Ansvarsfrihet</a:t>
            </a:r>
            <a:br>
              <a:rPr lang="sv-SE" sz="1400">
                <a:solidFill>
                  <a:schemeClr val="bg1"/>
                </a:solidFill>
                <a:latin typeface="Segoe UI" panose="020B0502040204020203" pitchFamily="34" charset="0"/>
              </a:rPr>
            </a:br>
            <a:r>
              <a:rPr lang="sv-SE" sz="1400" b="1" err="1">
                <a:solidFill>
                  <a:schemeClr val="bg1"/>
                </a:solidFill>
                <a:latin typeface="Segoe UI" panose="020B0502040204020203" pitchFamily="34" charset="0"/>
              </a:rPr>
              <a:t>District</a:t>
            </a:r>
            <a:r>
              <a:rPr lang="sv-SE" sz="1400" b="1">
                <a:solidFill>
                  <a:schemeClr val="bg1"/>
                </a:solidFill>
                <a:latin typeface="Segoe UI" panose="020B0502040204020203" pitchFamily="34" charset="0"/>
              </a:rPr>
              <a:t> federation</a:t>
            </a:r>
            <a:r>
              <a:rPr lang="sv-SE" sz="1400">
                <a:solidFill>
                  <a:schemeClr val="bg1"/>
                </a:solidFill>
                <a:latin typeface="Segoe UI" panose="020B0502040204020203" pitchFamily="34" charset="0"/>
              </a:rPr>
              <a:t> – Distriktsförbund</a:t>
            </a:r>
            <a:br>
              <a:rPr lang="sv-SE" sz="1400">
                <a:solidFill>
                  <a:schemeClr val="bg1"/>
                </a:solidFill>
                <a:latin typeface="Segoe UI" panose="020B0502040204020203" pitchFamily="34" charset="0"/>
              </a:rPr>
            </a:br>
            <a:br>
              <a:rPr lang="sv-SE" sz="1400">
                <a:solidFill>
                  <a:schemeClr val="bg1"/>
                </a:solidFill>
                <a:latin typeface="Segoe UI" panose="020B0502040204020203" pitchFamily="34" charset="0"/>
              </a:rPr>
            </a:br>
            <a:r>
              <a:rPr lang="sv-SE" sz="1400" b="1" err="1">
                <a:solidFill>
                  <a:schemeClr val="bg1"/>
                </a:solidFill>
                <a:latin typeface="Segoe UI" panose="020B0502040204020203" pitchFamily="34" charset="0"/>
              </a:rPr>
              <a:t>Financial</a:t>
            </a:r>
            <a:r>
              <a:rPr lang="sv-SE" sz="1400" b="1">
                <a:solidFill>
                  <a:schemeClr val="bg1"/>
                </a:solidFill>
                <a:latin typeface="Segoe UI" panose="020B0502040204020203" pitchFamily="34" charset="0"/>
              </a:rPr>
              <a:t> </a:t>
            </a:r>
            <a:r>
              <a:rPr lang="sv-SE" sz="1400" b="1" err="1">
                <a:solidFill>
                  <a:schemeClr val="bg1"/>
                </a:solidFill>
                <a:latin typeface="Segoe UI" panose="020B0502040204020203" pitchFamily="34" charset="0"/>
              </a:rPr>
              <a:t>report</a:t>
            </a:r>
            <a:r>
              <a:rPr lang="sv-SE" sz="1400">
                <a:solidFill>
                  <a:schemeClr val="bg1"/>
                </a:solidFill>
                <a:latin typeface="Segoe UI" panose="020B0502040204020203" pitchFamily="34" charset="0"/>
              </a:rPr>
              <a:t> – Ekonomisk rapport</a:t>
            </a:r>
            <a:br>
              <a:rPr lang="sv-SE" sz="1400">
                <a:solidFill>
                  <a:schemeClr val="bg1"/>
                </a:solidFill>
                <a:latin typeface="Segoe UI" panose="020B0502040204020203" pitchFamily="34" charset="0"/>
              </a:rPr>
            </a:br>
            <a:r>
              <a:rPr lang="sv-SE" sz="1400" b="1" err="1">
                <a:solidFill>
                  <a:schemeClr val="bg1"/>
                </a:solidFill>
                <a:latin typeface="Segoe UI" panose="020B0502040204020203" pitchFamily="34" charset="0"/>
              </a:rPr>
              <a:t>Fiscal</a:t>
            </a:r>
            <a:r>
              <a:rPr lang="sv-SE" sz="1400" b="1">
                <a:solidFill>
                  <a:schemeClr val="bg1"/>
                </a:solidFill>
                <a:latin typeface="Segoe UI" panose="020B0502040204020203" pitchFamily="34" charset="0"/>
              </a:rPr>
              <a:t> </a:t>
            </a:r>
            <a:r>
              <a:rPr lang="sv-SE" sz="1400" b="1" err="1">
                <a:solidFill>
                  <a:schemeClr val="bg1"/>
                </a:solidFill>
                <a:latin typeface="Segoe UI" panose="020B0502040204020203" pitchFamily="34" charset="0"/>
              </a:rPr>
              <a:t>year</a:t>
            </a:r>
            <a:r>
              <a:rPr lang="sv-SE" sz="1400">
                <a:solidFill>
                  <a:schemeClr val="bg1"/>
                </a:solidFill>
                <a:latin typeface="Segoe UI" panose="020B0502040204020203" pitchFamily="34" charset="0"/>
              </a:rPr>
              <a:t> – Räkenskapsår</a:t>
            </a:r>
          </a:p>
          <a:p>
            <a:pPr marL="0" indent="0" fontAlgn="t">
              <a:lnSpc>
                <a:spcPts val="1500"/>
              </a:lnSpc>
              <a:buNone/>
            </a:pPr>
            <a:r>
              <a:rPr lang="sv-SE" sz="1400" b="1">
                <a:solidFill>
                  <a:schemeClr val="bg1"/>
                </a:solidFill>
                <a:latin typeface="Segoe UI" panose="020B0502040204020203" pitchFamily="34" charset="0"/>
              </a:rPr>
              <a:t>Legal person</a:t>
            </a:r>
            <a:r>
              <a:rPr lang="sv-SE" sz="1400">
                <a:solidFill>
                  <a:schemeClr val="bg1"/>
                </a:solidFill>
                <a:latin typeface="Segoe UI" panose="020B0502040204020203" pitchFamily="34" charset="0"/>
              </a:rPr>
              <a:t> – Juridisk person</a:t>
            </a:r>
            <a:br>
              <a:rPr lang="sv-SE" sz="1400">
                <a:solidFill>
                  <a:schemeClr val="bg1"/>
                </a:solidFill>
                <a:latin typeface="Segoe UI" panose="020B0502040204020203" pitchFamily="34" charset="0"/>
              </a:rPr>
            </a:br>
            <a:r>
              <a:rPr lang="sv-SE" sz="1400" b="1">
                <a:solidFill>
                  <a:schemeClr val="bg1"/>
                </a:solidFill>
                <a:latin typeface="Segoe UI" panose="020B0502040204020203" pitchFamily="34" charset="0"/>
              </a:rPr>
              <a:t>Sports club</a:t>
            </a:r>
            <a:r>
              <a:rPr lang="sv-SE" sz="1400">
                <a:solidFill>
                  <a:schemeClr val="bg1"/>
                </a:solidFill>
                <a:latin typeface="Segoe UI" panose="020B0502040204020203" pitchFamily="34" charset="0"/>
              </a:rPr>
              <a:t> – Idrottsförening</a:t>
            </a:r>
            <a:br>
              <a:rPr lang="sv-SE" sz="1400">
                <a:solidFill>
                  <a:schemeClr val="bg1"/>
                </a:solidFill>
                <a:latin typeface="Segoe UI" panose="020B0502040204020203" pitchFamily="34" charset="0"/>
              </a:rPr>
            </a:br>
            <a:r>
              <a:rPr lang="sv-SE" sz="1400" b="1">
                <a:solidFill>
                  <a:schemeClr val="bg1"/>
                </a:solidFill>
                <a:latin typeface="Segoe UI" panose="020B0502040204020203" pitchFamily="34" charset="0"/>
              </a:rPr>
              <a:t>LOK grant</a:t>
            </a:r>
            <a:r>
              <a:rPr lang="sv-SE" sz="1400">
                <a:solidFill>
                  <a:schemeClr val="bg1"/>
                </a:solidFill>
                <a:latin typeface="Segoe UI" panose="020B0502040204020203" pitchFamily="34" charset="0"/>
              </a:rPr>
              <a:t> – Lokalt aktivitetsstöd</a:t>
            </a:r>
          </a:p>
        </p:txBody>
      </p:sp>
      <p:sp>
        <p:nvSpPr>
          <p:cNvPr id="2" name="Platshållare för innehåll 15">
            <a:extLst>
              <a:ext uri="{FF2B5EF4-FFF2-40B4-BE49-F238E27FC236}">
                <a16:creationId xmlns:a16="http://schemas.microsoft.com/office/drawing/2014/main" id="{D95084A9-5B3F-38BF-A433-B94316DD77A9}"/>
              </a:ext>
            </a:extLst>
          </p:cNvPr>
          <p:cNvSpPr txBox="1"/>
          <p:nvPr/>
        </p:nvSpPr>
        <p:spPr>
          <a:xfrm>
            <a:off x="1483995" y="6341038"/>
            <a:ext cx="9224010" cy="516962"/>
          </a:xfrm>
          <a:prstGeom prst="rect">
            <a:avLst/>
          </a:prstGeom>
          <a:noFill/>
        </p:spPr>
        <p:txBody>
          <a:bodyPr lIns="91440" tIns="45720" rIns="91440" bIns="45720" anchor="t"/>
          <a:lstStyle>
            <a:lvl1pPr marL="179388" indent="-179388" algn="l" defTabSz="914400" rtl="0" eaLnBrk="1" latinLnBrk="0" hangingPunct="1">
              <a:lnSpc>
                <a:spcPct val="110000"/>
              </a:lnSpc>
              <a:spcBef>
                <a:spcPts val="1000"/>
              </a:spcBef>
              <a:spcAft>
                <a:spcPts val="600"/>
              </a:spcAft>
              <a:buFont typeface="Arial" panose="020B0604020202020204" pitchFamily="34" charset="0"/>
              <a:buChar char="•"/>
              <a:defRPr sz="2000" kern="1200" baseline="0">
                <a:solidFill>
                  <a:schemeClr val="tx1"/>
                </a:solidFill>
                <a:latin typeface="+mn-lt"/>
                <a:ea typeface="+mn-ea"/>
                <a:cs typeface="+mn-cs"/>
              </a:defRPr>
            </a:lvl1pPr>
            <a:lvl2pPr marL="627063" indent="-179388" algn="l" defTabSz="914400" rtl="0" eaLnBrk="1" latinLnBrk="0" hangingPunct="1">
              <a:lnSpc>
                <a:spcPct val="110000"/>
              </a:lnSpc>
              <a:spcBef>
                <a:spcPts val="0"/>
              </a:spcBef>
              <a:spcAft>
                <a:spcPts val="600"/>
              </a:spcAft>
              <a:buFont typeface="Calibri" panose="020F0502020204030204" pitchFamily="34" charset="0"/>
              <a:buChar char="ꟷ"/>
              <a:defRPr sz="1800" kern="1200">
                <a:solidFill>
                  <a:schemeClr val="tx1"/>
                </a:solidFill>
                <a:latin typeface="+mn-lt"/>
                <a:ea typeface="+mn-ea"/>
                <a:cs typeface="+mn-cs"/>
              </a:defRPr>
            </a:lvl2pPr>
            <a:lvl3pPr marL="1076325" indent="-177800" algn="l" defTabSz="914400" rtl="0" eaLnBrk="1" latinLnBrk="0" hangingPunct="1">
              <a:lnSpc>
                <a:spcPct val="110000"/>
              </a:lnSpc>
              <a:spcBef>
                <a:spcPts val="0"/>
              </a:spcBef>
              <a:spcAft>
                <a:spcPts val="600"/>
              </a:spcAft>
              <a:buFont typeface="Calibri" panose="020F0502020204030204" pitchFamily="34" charset="0"/>
              <a:buChar char="ꟷ"/>
              <a:defRPr sz="1600" kern="1200">
                <a:solidFill>
                  <a:schemeClr val="tx1"/>
                </a:solidFill>
                <a:latin typeface="+mn-lt"/>
                <a:ea typeface="+mn-ea"/>
                <a:cs typeface="+mn-cs"/>
              </a:defRPr>
            </a:lvl3pPr>
            <a:lvl4pPr marL="1524000" indent="-177800" algn="l" defTabSz="914400" rtl="0" eaLnBrk="1" latinLnBrk="0" hangingPunct="1">
              <a:lnSpc>
                <a:spcPct val="110000"/>
              </a:lnSpc>
              <a:spcBef>
                <a:spcPts val="0"/>
              </a:spcBef>
              <a:spcAft>
                <a:spcPts val="600"/>
              </a:spcAft>
              <a:buFont typeface="Calibri" panose="020F0502020204030204" pitchFamily="34" charset="0"/>
              <a:buChar char="ꟷ"/>
              <a:defRPr sz="1600" kern="1200">
                <a:solidFill>
                  <a:schemeClr val="tx1"/>
                </a:solidFill>
                <a:latin typeface="+mn-lt"/>
                <a:ea typeface="+mn-ea"/>
                <a:cs typeface="+mn-cs"/>
              </a:defRPr>
            </a:lvl4pPr>
            <a:lvl5pPr marL="1116000" indent="-228600" algn="l" defTabSz="914400" rtl="0" eaLnBrk="1" latinLnBrk="0" hangingPunct="1">
              <a:lnSpc>
                <a:spcPct val="90000"/>
              </a:lnSpc>
              <a:spcBef>
                <a:spcPts val="500"/>
              </a:spcBef>
              <a:buFont typeface="Calibri" panose="020F0502020204030204" pitchFamily="34" charset="0"/>
              <a:buChar char="ꟷ"/>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sv-SE" sz="1800" b="1">
                <a:solidFill>
                  <a:srgbClr val="1E3479"/>
                </a:solidFill>
                <a:hlinkClick r:id="rId3"/>
              </a:rPr>
              <a:t>Mer information och längre ordlista för internationell idrott hittar du på denna sida</a:t>
            </a:r>
            <a:endParaRPr lang="sv-SE" sz="1800">
              <a:solidFill>
                <a:srgbClr val="1E3479"/>
              </a:solidFill>
              <a:cs typeface="Arial"/>
            </a:endParaRPr>
          </a:p>
        </p:txBody>
      </p:sp>
      <p:sp>
        <p:nvSpPr>
          <p:cNvPr id="11" name="Platshållare för innehåll 15">
            <a:extLst>
              <a:ext uri="{FF2B5EF4-FFF2-40B4-BE49-F238E27FC236}">
                <a16:creationId xmlns:a16="http://schemas.microsoft.com/office/drawing/2014/main" id="{E3891D50-E93A-69FC-2369-F6D2A28B02DF}"/>
              </a:ext>
            </a:extLst>
          </p:cNvPr>
          <p:cNvSpPr txBox="1"/>
          <p:nvPr/>
        </p:nvSpPr>
        <p:spPr>
          <a:xfrm>
            <a:off x="6096000" y="1231006"/>
            <a:ext cx="4952455" cy="4952624"/>
          </a:xfrm>
          <a:prstGeom prst="rect">
            <a:avLst/>
          </a:prstGeom>
          <a:solidFill>
            <a:schemeClr val="tx2">
              <a:lumMod val="75000"/>
            </a:schemeClr>
          </a:solidFill>
        </p:spPr>
        <p:txBody>
          <a:bodyPr lIns="91440" tIns="45720" rIns="91440" bIns="45720" anchor="t"/>
          <a:lstStyle>
            <a:lvl1pPr marL="179388" indent="-179388" algn="l" defTabSz="914400" rtl="0" eaLnBrk="1" latinLnBrk="0" hangingPunct="1">
              <a:lnSpc>
                <a:spcPct val="110000"/>
              </a:lnSpc>
              <a:spcBef>
                <a:spcPts val="1000"/>
              </a:spcBef>
              <a:spcAft>
                <a:spcPts val="600"/>
              </a:spcAft>
              <a:buFont typeface="Arial" panose="020B0604020202020204" pitchFamily="34" charset="0"/>
              <a:buChar char="•"/>
              <a:defRPr sz="2000" kern="1200" baseline="0">
                <a:solidFill>
                  <a:schemeClr val="tx1"/>
                </a:solidFill>
                <a:latin typeface="+mn-lt"/>
                <a:ea typeface="+mn-ea"/>
                <a:cs typeface="+mn-cs"/>
              </a:defRPr>
            </a:lvl1pPr>
            <a:lvl2pPr marL="627063" indent="-179388" algn="l" defTabSz="914400" rtl="0" eaLnBrk="1" latinLnBrk="0" hangingPunct="1">
              <a:lnSpc>
                <a:spcPct val="110000"/>
              </a:lnSpc>
              <a:spcBef>
                <a:spcPts val="0"/>
              </a:spcBef>
              <a:spcAft>
                <a:spcPts val="600"/>
              </a:spcAft>
              <a:buFont typeface="Calibri" panose="020F0502020204030204" pitchFamily="34" charset="0"/>
              <a:buChar char="ꟷ"/>
              <a:defRPr sz="1800" kern="1200">
                <a:solidFill>
                  <a:schemeClr val="tx1"/>
                </a:solidFill>
                <a:latin typeface="+mn-lt"/>
                <a:ea typeface="+mn-ea"/>
                <a:cs typeface="+mn-cs"/>
              </a:defRPr>
            </a:lvl2pPr>
            <a:lvl3pPr marL="1076325" indent="-177800" algn="l" defTabSz="914400" rtl="0" eaLnBrk="1" latinLnBrk="0" hangingPunct="1">
              <a:lnSpc>
                <a:spcPct val="110000"/>
              </a:lnSpc>
              <a:spcBef>
                <a:spcPts val="0"/>
              </a:spcBef>
              <a:spcAft>
                <a:spcPts val="600"/>
              </a:spcAft>
              <a:buFont typeface="Calibri" panose="020F0502020204030204" pitchFamily="34" charset="0"/>
              <a:buChar char="ꟷ"/>
              <a:defRPr sz="1600" kern="1200">
                <a:solidFill>
                  <a:schemeClr val="tx1"/>
                </a:solidFill>
                <a:latin typeface="+mn-lt"/>
                <a:ea typeface="+mn-ea"/>
                <a:cs typeface="+mn-cs"/>
              </a:defRPr>
            </a:lvl3pPr>
            <a:lvl4pPr marL="1524000" indent="-177800" algn="l" defTabSz="914400" rtl="0" eaLnBrk="1" latinLnBrk="0" hangingPunct="1">
              <a:lnSpc>
                <a:spcPct val="110000"/>
              </a:lnSpc>
              <a:spcBef>
                <a:spcPts val="0"/>
              </a:spcBef>
              <a:spcAft>
                <a:spcPts val="600"/>
              </a:spcAft>
              <a:buFont typeface="Calibri" panose="020F0502020204030204" pitchFamily="34" charset="0"/>
              <a:buChar char="ꟷ"/>
              <a:defRPr sz="1600" kern="1200">
                <a:solidFill>
                  <a:schemeClr val="tx1"/>
                </a:solidFill>
                <a:latin typeface="+mn-lt"/>
                <a:ea typeface="+mn-ea"/>
                <a:cs typeface="+mn-cs"/>
              </a:defRPr>
            </a:lvl4pPr>
            <a:lvl5pPr marL="1116000" indent="-228600" algn="l" defTabSz="914400" rtl="0" eaLnBrk="1" latinLnBrk="0" hangingPunct="1">
              <a:lnSpc>
                <a:spcPct val="90000"/>
              </a:lnSpc>
              <a:spcBef>
                <a:spcPts val="500"/>
              </a:spcBef>
              <a:buFont typeface="Calibri" panose="020F0502020204030204" pitchFamily="34" charset="0"/>
              <a:buChar char="ꟷ"/>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t">
              <a:lnSpc>
                <a:spcPts val="1500"/>
              </a:lnSpc>
              <a:buNone/>
            </a:pPr>
            <a:r>
              <a:rPr lang="sv-SE" sz="1400" b="1" err="1">
                <a:solidFill>
                  <a:schemeClr val="bg1"/>
                </a:solidFill>
              </a:rPr>
              <a:t>Member</a:t>
            </a:r>
            <a:r>
              <a:rPr lang="sv-SE" sz="1400">
                <a:solidFill>
                  <a:schemeClr val="bg1"/>
                </a:solidFill>
              </a:rPr>
              <a:t> – Medlem</a:t>
            </a:r>
            <a:br>
              <a:rPr lang="sv-SE" sz="1400">
                <a:solidFill>
                  <a:schemeClr val="bg1"/>
                </a:solidFill>
              </a:rPr>
            </a:br>
            <a:r>
              <a:rPr lang="sv-SE" sz="1400" b="1" err="1">
                <a:solidFill>
                  <a:schemeClr val="bg1"/>
                </a:solidFill>
              </a:rPr>
              <a:t>Membership</a:t>
            </a:r>
            <a:r>
              <a:rPr lang="sv-SE" sz="1400" b="1">
                <a:solidFill>
                  <a:schemeClr val="bg1"/>
                </a:solidFill>
              </a:rPr>
              <a:t> </a:t>
            </a:r>
            <a:r>
              <a:rPr lang="sv-SE" sz="1400" b="1" err="1">
                <a:solidFill>
                  <a:schemeClr val="bg1"/>
                </a:solidFill>
              </a:rPr>
              <a:t>fee</a:t>
            </a:r>
            <a:r>
              <a:rPr lang="sv-SE" sz="1400">
                <a:solidFill>
                  <a:schemeClr val="bg1"/>
                </a:solidFill>
              </a:rPr>
              <a:t> – Medlemsavgift</a:t>
            </a:r>
            <a:br>
              <a:rPr lang="sv-SE" sz="1400">
                <a:solidFill>
                  <a:schemeClr val="bg1"/>
                </a:solidFill>
              </a:rPr>
            </a:br>
            <a:r>
              <a:rPr lang="sv-SE" sz="1400" b="1" err="1">
                <a:solidFill>
                  <a:schemeClr val="bg1"/>
                </a:solidFill>
              </a:rPr>
              <a:t>Minutes</a:t>
            </a:r>
            <a:r>
              <a:rPr lang="sv-SE" sz="1400">
                <a:solidFill>
                  <a:schemeClr val="bg1"/>
                </a:solidFill>
              </a:rPr>
              <a:t> – Protokoll</a:t>
            </a:r>
            <a:br>
              <a:rPr lang="sv-SE" sz="1400">
                <a:solidFill>
                  <a:schemeClr val="bg1"/>
                </a:solidFill>
              </a:rPr>
            </a:br>
            <a:r>
              <a:rPr lang="sv-SE" sz="1400" b="1">
                <a:solidFill>
                  <a:schemeClr val="bg1"/>
                </a:solidFill>
              </a:rPr>
              <a:t>Motion</a:t>
            </a:r>
            <a:r>
              <a:rPr lang="sv-SE" sz="1400">
                <a:solidFill>
                  <a:schemeClr val="bg1"/>
                </a:solidFill>
              </a:rPr>
              <a:t> – Medlemsförslag</a:t>
            </a:r>
          </a:p>
          <a:p>
            <a:pPr marL="0" indent="0" fontAlgn="t">
              <a:lnSpc>
                <a:spcPts val="1500"/>
              </a:lnSpc>
              <a:buNone/>
            </a:pPr>
            <a:r>
              <a:rPr lang="sv-SE" sz="1400" b="1">
                <a:solidFill>
                  <a:schemeClr val="bg1"/>
                </a:solidFill>
              </a:rPr>
              <a:t>Non‑profit association</a:t>
            </a:r>
            <a:r>
              <a:rPr lang="sv-SE" sz="1400">
                <a:solidFill>
                  <a:schemeClr val="bg1"/>
                </a:solidFill>
              </a:rPr>
              <a:t> – Ideell förening</a:t>
            </a:r>
            <a:br>
              <a:rPr lang="sv-SE" sz="1400">
                <a:solidFill>
                  <a:schemeClr val="bg1"/>
                </a:solidFill>
              </a:rPr>
            </a:br>
            <a:r>
              <a:rPr lang="sv-SE" sz="1400" b="1" err="1">
                <a:solidFill>
                  <a:schemeClr val="bg1"/>
                </a:solidFill>
              </a:rPr>
              <a:t>Nomination</a:t>
            </a:r>
            <a:r>
              <a:rPr lang="sv-SE" sz="1400" b="1">
                <a:solidFill>
                  <a:schemeClr val="bg1"/>
                </a:solidFill>
              </a:rPr>
              <a:t> </a:t>
            </a:r>
            <a:r>
              <a:rPr lang="sv-SE" sz="1400" b="1" err="1">
                <a:solidFill>
                  <a:schemeClr val="bg1"/>
                </a:solidFill>
              </a:rPr>
              <a:t>committee</a:t>
            </a:r>
            <a:r>
              <a:rPr lang="sv-SE" sz="1400">
                <a:solidFill>
                  <a:schemeClr val="bg1"/>
                </a:solidFill>
              </a:rPr>
              <a:t> – Valberedning</a:t>
            </a:r>
            <a:br>
              <a:rPr lang="sv-SE" sz="1400">
                <a:solidFill>
                  <a:schemeClr val="bg1"/>
                </a:solidFill>
              </a:rPr>
            </a:br>
            <a:br>
              <a:rPr lang="sv-SE" sz="1400">
                <a:solidFill>
                  <a:schemeClr val="bg1"/>
                </a:solidFill>
              </a:rPr>
            </a:br>
            <a:r>
              <a:rPr lang="sv-SE" sz="1400" b="1" err="1">
                <a:solidFill>
                  <a:schemeClr val="bg1"/>
                </a:solidFill>
              </a:rPr>
              <a:t>Operational</a:t>
            </a:r>
            <a:r>
              <a:rPr lang="sv-SE" sz="1400" b="1">
                <a:solidFill>
                  <a:schemeClr val="bg1"/>
                </a:solidFill>
              </a:rPr>
              <a:t> plan</a:t>
            </a:r>
            <a:r>
              <a:rPr lang="sv-SE" sz="1400">
                <a:solidFill>
                  <a:schemeClr val="bg1"/>
                </a:solidFill>
              </a:rPr>
              <a:t> – Verksamhetsplan</a:t>
            </a:r>
            <a:br>
              <a:rPr lang="sv-SE" sz="1400">
                <a:solidFill>
                  <a:schemeClr val="bg1"/>
                </a:solidFill>
              </a:rPr>
            </a:br>
            <a:br>
              <a:rPr lang="sv-SE" sz="1400">
                <a:solidFill>
                  <a:schemeClr val="bg1"/>
                </a:solidFill>
              </a:rPr>
            </a:br>
            <a:r>
              <a:rPr lang="sv-SE" sz="1400" b="1">
                <a:solidFill>
                  <a:schemeClr val="bg1"/>
                </a:solidFill>
              </a:rPr>
              <a:t>RF (Swedish Sports </a:t>
            </a:r>
            <a:r>
              <a:rPr lang="sv-SE" sz="1400" b="1" err="1">
                <a:solidFill>
                  <a:schemeClr val="bg1"/>
                </a:solidFill>
              </a:rPr>
              <a:t>Confederation</a:t>
            </a:r>
            <a:r>
              <a:rPr lang="sv-SE" sz="1400" b="1">
                <a:solidFill>
                  <a:schemeClr val="bg1"/>
                </a:solidFill>
              </a:rPr>
              <a:t>)</a:t>
            </a:r>
            <a:r>
              <a:rPr lang="sv-SE" sz="1400">
                <a:solidFill>
                  <a:schemeClr val="bg1"/>
                </a:solidFill>
              </a:rPr>
              <a:t> – Riksidrottsförbundet</a:t>
            </a:r>
            <a:br>
              <a:rPr lang="sv-SE" sz="1400">
                <a:solidFill>
                  <a:schemeClr val="bg1"/>
                </a:solidFill>
              </a:rPr>
            </a:br>
            <a:r>
              <a:rPr lang="sv-SE" sz="1400" b="1">
                <a:solidFill>
                  <a:schemeClr val="bg1"/>
                </a:solidFill>
              </a:rPr>
              <a:t>RF‑SISU </a:t>
            </a:r>
            <a:r>
              <a:rPr lang="sv-SE" sz="1400" b="1" err="1">
                <a:solidFill>
                  <a:schemeClr val="bg1"/>
                </a:solidFill>
              </a:rPr>
              <a:t>districts</a:t>
            </a:r>
            <a:r>
              <a:rPr lang="sv-SE" sz="1400">
                <a:solidFill>
                  <a:schemeClr val="bg1"/>
                </a:solidFill>
              </a:rPr>
              <a:t> – RF‑SISU distrikt</a:t>
            </a:r>
          </a:p>
          <a:p>
            <a:pPr marL="0" indent="0" fontAlgn="t">
              <a:lnSpc>
                <a:spcPts val="1500"/>
              </a:lnSpc>
              <a:buNone/>
            </a:pPr>
            <a:r>
              <a:rPr lang="sv-SE" sz="1400" b="1" err="1">
                <a:solidFill>
                  <a:schemeClr val="bg1"/>
                </a:solidFill>
              </a:rPr>
              <a:t>Statutes</a:t>
            </a:r>
            <a:r>
              <a:rPr lang="sv-SE" sz="1400">
                <a:solidFill>
                  <a:schemeClr val="bg1"/>
                </a:solidFill>
              </a:rPr>
              <a:t> – Stadgar</a:t>
            </a:r>
            <a:br>
              <a:rPr lang="sv-SE" sz="1400">
                <a:solidFill>
                  <a:schemeClr val="bg1"/>
                </a:solidFill>
              </a:rPr>
            </a:br>
            <a:r>
              <a:rPr lang="sv-SE" sz="1400" b="1" err="1">
                <a:solidFill>
                  <a:schemeClr val="bg1"/>
                </a:solidFill>
              </a:rPr>
              <a:t>Secretary</a:t>
            </a:r>
            <a:r>
              <a:rPr lang="sv-SE" sz="1400">
                <a:solidFill>
                  <a:schemeClr val="bg1"/>
                </a:solidFill>
              </a:rPr>
              <a:t> – Sekreterare</a:t>
            </a:r>
            <a:br>
              <a:rPr lang="sv-SE" sz="1400">
                <a:solidFill>
                  <a:schemeClr val="bg1"/>
                </a:solidFill>
              </a:rPr>
            </a:br>
            <a:r>
              <a:rPr lang="sv-SE" sz="1400" b="1">
                <a:solidFill>
                  <a:schemeClr val="bg1"/>
                </a:solidFill>
              </a:rPr>
              <a:t>Signatory / </a:t>
            </a:r>
            <a:r>
              <a:rPr lang="sv-SE" sz="1400" b="1" err="1">
                <a:solidFill>
                  <a:schemeClr val="bg1"/>
                </a:solidFill>
              </a:rPr>
              <a:t>Authorized</a:t>
            </a:r>
            <a:r>
              <a:rPr lang="sv-SE" sz="1400" b="1">
                <a:solidFill>
                  <a:schemeClr val="bg1"/>
                </a:solidFill>
              </a:rPr>
              <a:t> signatory </a:t>
            </a:r>
            <a:r>
              <a:rPr lang="sv-SE" sz="1400">
                <a:solidFill>
                  <a:schemeClr val="bg1"/>
                </a:solidFill>
              </a:rPr>
              <a:t>– Firmatecknare</a:t>
            </a:r>
            <a:br>
              <a:rPr lang="sv-SE" sz="1400">
                <a:solidFill>
                  <a:schemeClr val="bg1"/>
                </a:solidFill>
              </a:rPr>
            </a:br>
            <a:r>
              <a:rPr lang="sv-SE" sz="1400" b="1">
                <a:solidFill>
                  <a:schemeClr val="bg1"/>
                </a:solidFill>
              </a:rPr>
              <a:t>Sports federation (SF)</a:t>
            </a:r>
            <a:r>
              <a:rPr lang="sv-SE" sz="1400">
                <a:solidFill>
                  <a:schemeClr val="bg1"/>
                </a:solidFill>
              </a:rPr>
              <a:t> – Specialidrottsförbund</a:t>
            </a:r>
            <a:br>
              <a:rPr lang="sv-SE" sz="1400">
                <a:solidFill>
                  <a:schemeClr val="bg1"/>
                </a:solidFill>
              </a:rPr>
            </a:br>
            <a:br>
              <a:rPr lang="sv-SE" sz="1400">
                <a:solidFill>
                  <a:schemeClr val="bg1"/>
                </a:solidFill>
              </a:rPr>
            </a:br>
            <a:r>
              <a:rPr lang="sv-SE" sz="1400" b="1">
                <a:solidFill>
                  <a:schemeClr val="bg1"/>
                </a:solidFill>
              </a:rPr>
              <a:t>Term </a:t>
            </a:r>
            <a:r>
              <a:rPr lang="sv-SE" sz="1400" b="1" err="1">
                <a:solidFill>
                  <a:schemeClr val="bg1"/>
                </a:solidFill>
              </a:rPr>
              <a:t>of</a:t>
            </a:r>
            <a:r>
              <a:rPr lang="sv-SE" sz="1400" b="1">
                <a:solidFill>
                  <a:schemeClr val="bg1"/>
                </a:solidFill>
              </a:rPr>
              <a:t> </a:t>
            </a:r>
            <a:r>
              <a:rPr lang="sv-SE" sz="1400" b="1" err="1">
                <a:solidFill>
                  <a:schemeClr val="bg1"/>
                </a:solidFill>
              </a:rPr>
              <a:t>office</a:t>
            </a:r>
            <a:r>
              <a:rPr lang="sv-SE" sz="1400" b="1">
                <a:solidFill>
                  <a:schemeClr val="bg1"/>
                </a:solidFill>
              </a:rPr>
              <a:t> </a:t>
            </a:r>
            <a:r>
              <a:rPr lang="sv-SE" sz="1400">
                <a:solidFill>
                  <a:schemeClr val="bg1"/>
                </a:solidFill>
              </a:rPr>
              <a:t>- Mandatperiod</a:t>
            </a:r>
          </a:p>
          <a:p>
            <a:pPr marL="0" indent="0" fontAlgn="t">
              <a:lnSpc>
                <a:spcPts val="1500"/>
              </a:lnSpc>
              <a:buNone/>
            </a:pPr>
            <a:r>
              <a:rPr lang="sv-SE" sz="1400" b="1" err="1">
                <a:solidFill>
                  <a:schemeClr val="bg1"/>
                </a:solidFill>
              </a:rPr>
              <a:t>Umbrella</a:t>
            </a:r>
            <a:r>
              <a:rPr lang="sv-SE" sz="1400" b="1">
                <a:solidFill>
                  <a:schemeClr val="bg1"/>
                </a:solidFill>
              </a:rPr>
              <a:t> organisation</a:t>
            </a:r>
            <a:r>
              <a:rPr lang="sv-SE" sz="1400">
                <a:solidFill>
                  <a:schemeClr val="bg1"/>
                </a:solidFill>
              </a:rPr>
              <a:t> – Paraplyorganisation</a:t>
            </a:r>
            <a:br>
              <a:rPr lang="sv-SE" sz="1400">
                <a:solidFill>
                  <a:schemeClr val="bg1"/>
                </a:solidFill>
              </a:rPr>
            </a:br>
            <a:br>
              <a:rPr lang="sv-SE" sz="1400">
                <a:solidFill>
                  <a:schemeClr val="bg1"/>
                </a:solidFill>
              </a:rPr>
            </a:br>
            <a:r>
              <a:rPr lang="sv-SE" sz="1400" b="1" err="1">
                <a:solidFill>
                  <a:schemeClr val="bg1"/>
                </a:solidFill>
              </a:rPr>
              <a:t>Voting</a:t>
            </a:r>
            <a:r>
              <a:rPr lang="sv-SE" sz="1400" b="1">
                <a:solidFill>
                  <a:schemeClr val="bg1"/>
                </a:solidFill>
              </a:rPr>
              <a:t> list</a:t>
            </a:r>
            <a:r>
              <a:rPr lang="sv-SE" sz="1400">
                <a:solidFill>
                  <a:schemeClr val="bg1"/>
                </a:solidFill>
              </a:rPr>
              <a:t> – Röstlängd</a:t>
            </a:r>
          </a:p>
          <a:p>
            <a:pPr marL="0" indent="0" fontAlgn="t">
              <a:lnSpc>
                <a:spcPts val="1500"/>
              </a:lnSpc>
              <a:buNone/>
            </a:pPr>
            <a:r>
              <a:rPr lang="sv-SE" sz="1400">
                <a:solidFill>
                  <a:schemeClr val="bg1"/>
                </a:solidFill>
              </a:rPr>
              <a:t>Vice </a:t>
            </a:r>
            <a:r>
              <a:rPr lang="sv-SE" sz="1400" err="1">
                <a:solidFill>
                  <a:schemeClr val="bg1"/>
                </a:solidFill>
              </a:rPr>
              <a:t>chairperson</a:t>
            </a:r>
            <a:r>
              <a:rPr lang="sv-SE" sz="1400">
                <a:solidFill>
                  <a:schemeClr val="bg1"/>
                </a:solidFill>
              </a:rPr>
              <a:t> – vice ordförande</a:t>
            </a:r>
          </a:p>
        </p:txBody>
      </p:sp>
    </p:spTree>
    <p:extLst>
      <p:ext uri="{BB962C8B-B14F-4D97-AF65-F5344CB8AC3E}">
        <p14:creationId xmlns:p14="http://schemas.microsoft.com/office/powerpoint/2010/main" val="12776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753671E7-4BD3-D329-AFC8-D6FC0788F720}"/>
              </a:ext>
            </a:extLst>
          </p:cNvPr>
          <p:cNvSpPr>
            <a:spLocks noGrp="1"/>
          </p:cNvSpPr>
          <p:nvPr>
            <p:ph type="title"/>
          </p:nvPr>
        </p:nvSpPr>
        <p:spPr>
          <a:xfrm>
            <a:off x="614069" y="200819"/>
            <a:ext cx="8882356" cy="1366838"/>
          </a:xfrm>
        </p:spPr>
        <p:txBody>
          <a:bodyPr/>
          <a:lstStyle/>
          <a:p>
            <a:r>
              <a:rPr lang="sv-SE" b="1" err="1"/>
              <a:t>Democracy</a:t>
            </a:r>
            <a:r>
              <a:rPr lang="sv-SE" b="1"/>
              <a:t> – </a:t>
            </a:r>
            <a:r>
              <a:rPr lang="sv-SE" b="1" err="1"/>
              <a:t>basic</a:t>
            </a:r>
            <a:r>
              <a:rPr lang="sv-SE" b="1"/>
              <a:t> </a:t>
            </a:r>
            <a:r>
              <a:rPr lang="sv-SE" b="1" err="1"/>
              <a:t>knowledge</a:t>
            </a:r>
            <a:endParaRPr lang="sv-SE"/>
          </a:p>
        </p:txBody>
      </p:sp>
      <p:sp>
        <p:nvSpPr>
          <p:cNvPr id="7" name="Platshållare för innehåll 6">
            <a:extLst>
              <a:ext uri="{FF2B5EF4-FFF2-40B4-BE49-F238E27FC236}">
                <a16:creationId xmlns:a16="http://schemas.microsoft.com/office/drawing/2014/main" id="{79166BB8-ED77-2B2D-9633-3497BFB9895C}"/>
              </a:ext>
            </a:extLst>
          </p:cNvPr>
          <p:cNvSpPr>
            <a:spLocks noGrp="1"/>
          </p:cNvSpPr>
          <p:nvPr>
            <p:ph idx="1"/>
          </p:nvPr>
        </p:nvSpPr>
        <p:spPr>
          <a:xfrm>
            <a:off x="728369" y="1858964"/>
            <a:ext cx="6322811" cy="4507546"/>
          </a:xfrm>
        </p:spPr>
        <p:txBody>
          <a:bodyPr wrap="square"/>
          <a:lstStyle/>
          <a:p>
            <a:r>
              <a:rPr lang="en-US" sz="1800"/>
              <a:t>Sport Clubs consist of their members – and are open to all</a:t>
            </a:r>
          </a:p>
          <a:p>
            <a:r>
              <a:rPr lang="en-US" sz="1800"/>
              <a:t>are easy to establish (statutes, board and name)</a:t>
            </a:r>
          </a:p>
          <a:p>
            <a:r>
              <a:rPr lang="sv-SE" sz="1800" err="1"/>
              <a:t>are</a:t>
            </a:r>
            <a:r>
              <a:rPr lang="sv-SE" sz="1800"/>
              <a:t> </a:t>
            </a:r>
            <a:r>
              <a:rPr lang="sv-SE" sz="1800" err="1"/>
              <a:t>democratic</a:t>
            </a:r>
            <a:r>
              <a:rPr lang="sv-SE" sz="1800"/>
              <a:t> </a:t>
            </a:r>
            <a:r>
              <a:rPr lang="sv-SE" sz="1800" err="1"/>
              <a:t>organizations</a:t>
            </a:r>
            <a:endParaRPr lang="sv-SE" sz="1800"/>
          </a:p>
          <a:p>
            <a:r>
              <a:rPr lang="en-US" sz="1800"/>
              <a:t>are non-profit organizations – they cannot be owned</a:t>
            </a:r>
          </a:p>
          <a:p>
            <a:r>
              <a:rPr lang="sv-SE" sz="1800" err="1"/>
              <a:t>are</a:t>
            </a:r>
            <a:r>
              <a:rPr lang="sv-SE" sz="1800"/>
              <a:t> </a:t>
            </a:r>
            <a:r>
              <a:rPr lang="sv-SE" sz="1800" err="1"/>
              <a:t>ruled</a:t>
            </a:r>
            <a:r>
              <a:rPr lang="sv-SE" sz="1800"/>
              <a:t> by </a:t>
            </a:r>
            <a:r>
              <a:rPr lang="sv-SE" sz="1800" err="1"/>
              <a:t>members</a:t>
            </a:r>
            <a:endParaRPr lang="sv-SE" sz="1800"/>
          </a:p>
          <a:p>
            <a:r>
              <a:rPr lang="sv-SE" sz="1800" err="1"/>
              <a:t>are</a:t>
            </a:r>
            <a:r>
              <a:rPr lang="sv-SE" sz="1800"/>
              <a:t> independent</a:t>
            </a:r>
          </a:p>
          <a:p>
            <a:r>
              <a:rPr lang="en-US" sz="1800"/>
              <a:t>can form sports federations (SF)</a:t>
            </a:r>
          </a:p>
          <a:p>
            <a:r>
              <a:rPr lang="en-US" sz="1800"/>
              <a:t>can choose to be member in SF</a:t>
            </a:r>
          </a:p>
          <a:p>
            <a:r>
              <a:rPr lang="en-US" sz="1800"/>
              <a:t>must follow rules within the membership of SF and RF</a:t>
            </a:r>
          </a:p>
          <a:p>
            <a:endParaRPr lang="sv-SE" sz="1800"/>
          </a:p>
        </p:txBody>
      </p:sp>
    </p:spTree>
    <p:extLst>
      <p:ext uri="{BB962C8B-B14F-4D97-AF65-F5344CB8AC3E}">
        <p14:creationId xmlns:p14="http://schemas.microsoft.com/office/powerpoint/2010/main" val="2331570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CD14BE5-60BE-A793-0FDC-E6167F4FBD5F}"/>
              </a:ext>
            </a:extLst>
          </p:cNvPr>
          <p:cNvSpPr>
            <a:spLocks noGrp="1"/>
          </p:cNvSpPr>
          <p:nvPr>
            <p:ph type="title"/>
          </p:nvPr>
        </p:nvSpPr>
        <p:spPr>
          <a:xfrm>
            <a:off x="530406" y="575035"/>
            <a:ext cx="7735407" cy="1366838"/>
          </a:xfrm>
        </p:spPr>
        <p:txBody>
          <a:bodyPr/>
          <a:lstStyle/>
          <a:p>
            <a:r>
              <a:rPr lang="en-US" b="1"/>
              <a:t>Chapter 1 RF´s statutes – The values of sports</a:t>
            </a:r>
            <a:endParaRPr lang="sv-SE"/>
          </a:p>
        </p:txBody>
      </p:sp>
      <p:sp>
        <p:nvSpPr>
          <p:cNvPr id="3" name="Platshållare för innehåll 2">
            <a:extLst>
              <a:ext uri="{FF2B5EF4-FFF2-40B4-BE49-F238E27FC236}">
                <a16:creationId xmlns:a16="http://schemas.microsoft.com/office/drawing/2014/main" id="{1ED5F78E-9FD5-3A76-1F6A-72A2E2CC1DCB}"/>
              </a:ext>
            </a:extLst>
          </p:cNvPr>
          <p:cNvSpPr>
            <a:spLocks noGrp="1"/>
          </p:cNvSpPr>
          <p:nvPr>
            <p:ph idx="1"/>
          </p:nvPr>
        </p:nvSpPr>
        <p:spPr>
          <a:xfrm>
            <a:off x="725688" y="2610905"/>
            <a:ext cx="5370312" cy="3896258"/>
          </a:xfrm>
        </p:spPr>
        <p:txBody>
          <a:bodyPr/>
          <a:lstStyle/>
          <a:p>
            <a:r>
              <a:rPr lang="en-US"/>
              <a:t>Everyone has the right to participate</a:t>
            </a:r>
          </a:p>
          <a:p>
            <a:r>
              <a:rPr lang="sv-SE"/>
              <a:t>Fair play</a:t>
            </a:r>
          </a:p>
          <a:p>
            <a:r>
              <a:rPr lang="sv-SE"/>
              <a:t>Joy and </a:t>
            </a:r>
            <a:r>
              <a:rPr lang="sv-SE" err="1"/>
              <a:t>community</a:t>
            </a:r>
            <a:endParaRPr lang="sv-SE"/>
          </a:p>
          <a:p>
            <a:r>
              <a:rPr lang="sv-SE" err="1"/>
              <a:t>Democracy</a:t>
            </a:r>
            <a:r>
              <a:rPr lang="sv-SE"/>
              <a:t> and participation</a:t>
            </a:r>
          </a:p>
          <a:p>
            <a:endParaRPr lang="sv-SE"/>
          </a:p>
        </p:txBody>
      </p:sp>
    </p:spTree>
    <p:extLst>
      <p:ext uri="{BB962C8B-B14F-4D97-AF65-F5344CB8AC3E}">
        <p14:creationId xmlns:p14="http://schemas.microsoft.com/office/powerpoint/2010/main" val="414584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2E77E1-4676-D3F5-9BE0-89DC96218F5C}"/>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3E5191BA-CFD9-4E2B-9A39-6E25FD9CA6AB}"/>
              </a:ext>
            </a:extLst>
          </p:cNvPr>
          <p:cNvSpPr>
            <a:spLocks noGrp="1"/>
          </p:cNvSpPr>
          <p:nvPr>
            <p:ph type="title"/>
          </p:nvPr>
        </p:nvSpPr>
        <p:spPr>
          <a:xfrm>
            <a:off x="568115" y="0"/>
            <a:ext cx="7735407" cy="1366838"/>
          </a:xfrm>
        </p:spPr>
        <p:txBody>
          <a:bodyPr/>
          <a:lstStyle/>
          <a:p>
            <a:r>
              <a:rPr lang="sv-SE" b="1" err="1"/>
              <a:t>Member´s</a:t>
            </a:r>
            <a:r>
              <a:rPr lang="sv-SE" b="1"/>
              <a:t> </a:t>
            </a:r>
            <a:r>
              <a:rPr lang="sv-SE" b="1" err="1"/>
              <a:t>rights</a:t>
            </a:r>
            <a:endParaRPr lang="sv-SE"/>
          </a:p>
        </p:txBody>
      </p:sp>
      <p:sp>
        <p:nvSpPr>
          <p:cNvPr id="3" name="Platshållare för innehåll 2">
            <a:extLst>
              <a:ext uri="{FF2B5EF4-FFF2-40B4-BE49-F238E27FC236}">
                <a16:creationId xmlns:a16="http://schemas.microsoft.com/office/drawing/2014/main" id="{5853B665-42FD-DE56-C0E9-16D3C5EE9E37}"/>
              </a:ext>
            </a:extLst>
          </p:cNvPr>
          <p:cNvSpPr>
            <a:spLocks noGrp="1"/>
          </p:cNvSpPr>
          <p:nvPr>
            <p:ph idx="1"/>
          </p:nvPr>
        </p:nvSpPr>
        <p:spPr>
          <a:xfrm>
            <a:off x="725688" y="1480871"/>
            <a:ext cx="5370312" cy="3896258"/>
          </a:xfrm>
        </p:spPr>
        <p:txBody>
          <a:bodyPr/>
          <a:lstStyle/>
          <a:p>
            <a:r>
              <a:rPr lang="en-US"/>
              <a:t>Being a member is voluntary</a:t>
            </a:r>
          </a:p>
          <a:p>
            <a:r>
              <a:rPr lang="en-US"/>
              <a:t>As a member, you have the right to participate in the sports club activities</a:t>
            </a:r>
          </a:p>
          <a:p>
            <a:r>
              <a:rPr lang="sv-SE"/>
              <a:t>Right to information</a:t>
            </a:r>
          </a:p>
          <a:p>
            <a:r>
              <a:rPr lang="en-US"/>
              <a:t>Right to be treated equally </a:t>
            </a:r>
          </a:p>
          <a:p>
            <a:r>
              <a:rPr lang="en-US"/>
              <a:t>Call for an extra annual meeting</a:t>
            </a:r>
          </a:p>
          <a:p>
            <a:r>
              <a:rPr lang="sv-SE" err="1"/>
              <a:t>Voting</a:t>
            </a:r>
            <a:r>
              <a:rPr lang="sv-SE"/>
              <a:t> </a:t>
            </a:r>
            <a:r>
              <a:rPr lang="sv-SE" err="1"/>
              <a:t>rights</a:t>
            </a:r>
            <a:endParaRPr lang="sv-SE"/>
          </a:p>
          <a:p>
            <a:r>
              <a:rPr lang="sv-SE"/>
              <a:t>Right to make </a:t>
            </a:r>
            <a:r>
              <a:rPr lang="sv-SE" err="1"/>
              <a:t>proposals</a:t>
            </a:r>
            <a:endParaRPr lang="sv-SE"/>
          </a:p>
          <a:p>
            <a:r>
              <a:rPr lang="sv-SE"/>
              <a:t>Right to </a:t>
            </a:r>
            <a:r>
              <a:rPr lang="sv-SE" err="1"/>
              <a:t>influence</a:t>
            </a:r>
            <a:endParaRPr lang="sv-SE"/>
          </a:p>
        </p:txBody>
      </p:sp>
    </p:spTree>
    <p:extLst>
      <p:ext uri="{BB962C8B-B14F-4D97-AF65-F5344CB8AC3E}">
        <p14:creationId xmlns:p14="http://schemas.microsoft.com/office/powerpoint/2010/main" val="169635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51B1037-5A21-70F7-DBFC-57C6660BA23F}"/>
              </a:ext>
            </a:extLst>
          </p:cNvPr>
          <p:cNvSpPr>
            <a:spLocks noGrp="1"/>
          </p:cNvSpPr>
          <p:nvPr>
            <p:ph type="title"/>
          </p:nvPr>
        </p:nvSpPr>
        <p:spPr>
          <a:xfrm>
            <a:off x="568113" y="0"/>
            <a:ext cx="7735407" cy="1366838"/>
          </a:xfrm>
        </p:spPr>
        <p:txBody>
          <a:bodyPr/>
          <a:lstStyle/>
          <a:p>
            <a:r>
              <a:rPr lang="sv-SE" b="1" err="1"/>
              <a:t>Member´s</a:t>
            </a:r>
            <a:r>
              <a:rPr lang="sv-SE" b="1"/>
              <a:t> obligations</a:t>
            </a:r>
            <a:endParaRPr lang="sv-SE"/>
          </a:p>
        </p:txBody>
      </p:sp>
      <p:sp>
        <p:nvSpPr>
          <p:cNvPr id="3" name="Platshållare för innehåll 2">
            <a:extLst>
              <a:ext uri="{FF2B5EF4-FFF2-40B4-BE49-F238E27FC236}">
                <a16:creationId xmlns:a16="http://schemas.microsoft.com/office/drawing/2014/main" id="{13B1CA01-1D6E-A4AF-C11F-4A782273987D}"/>
              </a:ext>
            </a:extLst>
          </p:cNvPr>
          <p:cNvSpPr>
            <a:spLocks noGrp="1"/>
          </p:cNvSpPr>
          <p:nvPr>
            <p:ph idx="1"/>
          </p:nvPr>
        </p:nvSpPr>
        <p:spPr>
          <a:xfrm>
            <a:off x="725688" y="1866050"/>
            <a:ext cx="5370312" cy="3896258"/>
          </a:xfrm>
        </p:spPr>
        <p:txBody>
          <a:bodyPr/>
          <a:lstStyle/>
          <a:p>
            <a:r>
              <a:rPr lang="sv-SE" err="1"/>
              <a:t>Pay</a:t>
            </a:r>
            <a:r>
              <a:rPr lang="sv-SE"/>
              <a:t> the </a:t>
            </a:r>
            <a:r>
              <a:rPr lang="sv-SE" err="1"/>
              <a:t>membership</a:t>
            </a:r>
            <a:r>
              <a:rPr lang="sv-SE"/>
              <a:t> </a:t>
            </a:r>
            <a:r>
              <a:rPr lang="sv-SE" err="1"/>
              <a:t>fee</a:t>
            </a:r>
            <a:endParaRPr lang="sv-SE"/>
          </a:p>
          <a:p>
            <a:r>
              <a:rPr lang="sv-SE" err="1"/>
              <a:t>Follow</a:t>
            </a:r>
            <a:r>
              <a:rPr lang="sv-SE"/>
              <a:t> </a:t>
            </a:r>
            <a:r>
              <a:rPr lang="sv-SE" err="1"/>
              <a:t>collectively</a:t>
            </a:r>
            <a:r>
              <a:rPr lang="sv-SE"/>
              <a:t> </a:t>
            </a:r>
            <a:r>
              <a:rPr lang="sv-SE" err="1"/>
              <a:t>made</a:t>
            </a:r>
            <a:r>
              <a:rPr lang="sv-SE"/>
              <a:t> </a:t>
            </a:r>
            <a:r>
              <a:rPr lang="sv-SE" err="1"/>
              <a:t>decisions</a:t>
            </a:r>
            <a:endParaRPr lang="sv-SE"/>
          </a:p>
          <a:p>
            <a:r>
              <a:rPr lang="en-US"/>
              <a:t>You must be a member to compete for the association</a:t>
            </a:r>
          </a:p>
          <a:p>
            <a:r>
              <a:rPr lang="en-US"/>
              <a:t>You must follow the specified competition rules</a:t>
            </a:r>
          </a:p>
          <a:p>
            <a:endParaRPr lang="sv-SE"/>
          </a:p>
        </p:txBody>
      </p:sp>
    </p:spTree>
    <p:extLst>
      <p:ext uri="{BB962C8B-B14F-4D97-AF65-F5344CB8AC3E}">
        <p14:creationId xmlns:p14="http://schemas.microsoft.com/office/powerpoint/2010/main" val="1822759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a:extLst>
            <a:ext uri="{FF2B5EF4-FFF2-40B4-BE49-F238E27FC236}">
              <a16:creationId xmlns:a16="http://schemas.microsoft.com/office/drawing/2014/main" id="{F15E8122-50E7-124A-1C6D-88AF4B5EFB8B}"/>
            </a:ext>
          </a:extLst>
        </p:cNvPr>
        <p:cNvGrpSpPr/>
        <p:nvPr/>
      </p:nvGrpSpPr>
      <p:grpSpPr>
        <a:xfrm>
          <a:off x="0" y="0"/>
          <a:ext cx="0" cy="0"/>
          <a:chOff x="0" y="0"/>
          <a:chExt cx="0" cy="0"/>
        </a:xfrm>
      </p:grpSpPr>
      <p:sp>
        <p:nvSpPr>
          <p:cNvPr id="6" name="Rubrik 1">
            <a:extLst>
              <a:ext uri="{FF2B5EF4-FFF2-40B4-BE49-F238E27FC236}">
                <a16:creationId xmlns:a16="http://schemas.microsoft.com/office/drawing/2014/main" id="{87507118-9526-4736-5FFA-C860ED37F613}"/>
              </a:ext>
            </a:extLst>
          </p:cNvPr>
          <p:cNvSpPr txBox="1">
            <a:spLocks noGrp="1"/>
          </p:cNvSpPr>
          <p:nvPr>
            <p:ph type="title" idx="4294967295"/>
          </p:nvPr>
        </p:nvSpPr>
        <p:spPr>
          <a:xfrm>
            <a:off x="731838" y="797296"/>
            <a:ext cx="4856162" cy="60799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pPr lvl="0">
              <a:defRPr/>
            </a:pPr>
            <a:r>
              <a:rPr lang="sv-SE" err="1">
                <a:solidFill>
                  <a:schemeClr val="bg1"/>
                </a:solidFill>
              </a:rPr>
              <a:t>Reflect</a:t>
            </a:r>
            <a:r>
              <a:rPr lang="sv-SE">
                <a:solidFill>
                  <a:schemeClr val="bg1"/>
                </a:solidFill>
              </a:rPr>
              <a:t> </a:t>
            </a:r>
            <a:r>
              <a:rPr lang="sv-SE" err="1">
                <a:solidFill>
                  <a:schemeClr val="bg1"/>
                </a:solidFill>
              </a:rPr>
              <a:t>together</a:t>
            </a:r>
            <a:endParaRPr kumimoji="0" lang="sv-SE" sz="3800" b="0" i="0" u="none" strike="noStrike" kern="1200" cap="none" spc="0" normalizeH="0" baseline="0" noProof="0">
              <a:ln>
                <a:noFill/>
              </a:ln>
              <a:solidFill>
                <a:schemeClr val="bg1"/>
              </a:solidFill>
              <a:effectLst/>
              <a:uLnTx/>
              <a:uFillTx/>
              <a:latin typeface="+mj-lt"/>
              <a:ea typeface="+mj-ea"/>
              <a:cs typeface="+mj-cs"/>
            </a:endParaRPr>
          </a:p>
        </p:txBody>
      </p:sp>
      <p:sp>
        <p:nvSpPr>
          <p:cNvPr id="7" name="Platshållare för innehåll 9">
            <a:extLst>
              <a:ext uri="{FF2B5EF4-FFF2-40B4-BE49-F238E27FC236}">
                <a16:creationId xmlns:a16="http://schemas.microsoft.com/office/drawing/2014/main" id="{23180709-E915-3EF7-EDC9-F26A7B2D6F64}"/>
              </a:ext>
            </a:extLst>
          </p:cNvPr>
          <p:cNvSpPr txBox="1">
            <a:spLocks/>
          </p:cNvSpPr>
          <p:nvPr/>
        </p:nvSpPr>
        <p:spPr>
          <a:xfrm>
            <a:off x="731838" y="1676618"/>
            <a:ext cx="5211762" cy="4266982"/>
          </a:xfrm>
          <a:prstGeom prst="rect">
            <a:avLst/>
          </a:prstGeom>
        </p:spPr>
        <p:txBody>
          <a:bodyPr lIns="0" tIns="0" rIns="0" bIns="0"/>
          <a:lstStyle>
            <a:lvl1pPr marL="179388" indent="-179388" algn="l" defTabSz="914400" rtl="0" eaLnBrk="1" latinLnBrk="0" hangingPunct="1">
              <a:lnSpc>
                <a:spcPct val="110000"/>
              </a:lnSpc>
              <a:spcBef>
                <a:spcPts val="1000"/>
              </a:spcBef>
              <a:spcAft>
                <a:spcPts val="600"/>
              </a:spcAft>
              <a:buFont typeface="Arial" panose="020B0604020202020204" pitchFamily="34" charset="0"/>
              <a:buChar char="•"/>
              <a:defRPr sz="2000" kern="1200" baseline="0">
                <a:solidFill>
                  <a:schemeClr val="tx1"/>
                </a:solidFill>
                <a:latin typeface="+mn-lt"/>
                <a:ea typeface="+mn-ea"/>
                <a:cs typeface="+mn-cs"/>
              </a:defRPr>
            </a:lvl1pPr>
            <a:lvl2pPr marL="627063" indent="-179388" algn="l" defTabSz="914400" rtl="0" eaLnBrk="1" latinLnBrk="0" hangingPunct="1">
              <a:lnSpc>
                <a:spcPct val="110000"/>
              </a:lnSpc>
              <a:spcBef>
                <a:spcPts val="0"/>
              </a:spcBef>
              <a:spcAft>
                <a:spcPts val="600"/>
              </a:spcAft>
              <a:buFont typeface="Calibri" panose="020F0502020204030204" pitchFamily="34" charset="0"/>
              <a:buChar char="ꟷ"/>
              <a:defRPr sz="1800" kern="1200">
                <a:solidFill>
                  <a:schemeClr val="tx1"/>
                </a:solidFill>
                <a:latin typeface="+mn-lt"/>
                <a:ea typeface="+mn-ea"/>
                <a:cs typeface="+mn-cs"/>
              </a:defRPr>
            </a:lvl2pPr>
            <a:lvl3pPr marL="1076325" indent="-177800" algn="l" defTabSz="914400" rtl="0" eaLnBrk="1" latinLnBrk="0" hangingPunct="1">
              <a:lnSpc>
                <a:spcPct val="110000"/>
              </a:lnSpc>
              <a:spcBef>
                <a:spcPts val="0"/>
              </a:spcBef>
              <a:spcAft>
                <a:spcPts val="600"/>
              </a:spcAft>
              <a:buFont typeface="Calibri" panose="020F0502020204030204" pitchFamily="34" charset="0"/>
              <a:buChar char="ꟷ"/>
              <a:defRPr sz="1600" kern="1200">
                <a:solidFill>
                  <a:schemeClr val="tx1"/>
                </a:solidFill>
                <a:latin typeface="+mn-lt"/>
                <a:ea typeface="+mn-ea"/>
                <a:cs typeface="+mn-cs"/>
              </a:defRPr>
            </a:lvl3pPr>
            <a:lvl4pPr marL="1524000" indent="-177800" algn="l" defTabSz="914400" rtl="0" eaLnBrk="1" latinLnBrk="0" hangingPunct="1">
              <a:lnSpc>
                <a:spcPct val="110000"/>
              </a:lnSpc>
              <a:spcBef>
                <a:spcPts val="0"/>
              </a:spcBef>
              <a:spcAft>
                <a:spcPts val="600"/>
              </a:spcAft>
              <a:buFont typeface="Calibri" panose="020F0502020204030204" pitchFamily="34" charset="0"/>
              <a:buChar char="ꟷ"/>
              <a:defRPr sz="1600" kern="1200">
                <a:solidFill>
                  <a:schemeClr val="tx1"/>
                </a:solidFill>
                <a:latin typeface="+mn-lt"/>
                <a:ea typeface="+mn-ea"/>
                <a:cs typeface="+mn-cs"/>
              </a:defRPr>
            </a:lvl4pPr>
            <a:lvl5pPr marL="1116000" indent="-228600" algn="l" defTabSz="914400" rtl="0" eaLnBrk="1" latinLnBrk="0" hangingPunct="1">
              <a:lnSpc>
                <a:spcPct val="90000"/>
              </a:lnSpc>
              <a:spcBef>
                <a:spcPts val="500"/>
              </a:spcBef>
              <a:buFont typeface="Calibri" panose="020F0502020204030204" pitchFamily="34" charset="0"/>
              <a:buChar char="ꟷ"/>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t">
              <a:lnSpc>
                <a:spcPct val="100000"/>
              </a:lnSpc>
            </a:pPr>
            <a:r>
              <a:rPr lang="en-US" sz="2400">
                <a:solidFill>
                  <a:schemeClr val="bg1"/>
                </a:solidFill>
                <a:latin typeface="Segoe UI" panose="020B0502040204020203" pitchFamily="34" charset="0"/>
              </a:rPr>
              <a:t>What does it mean that a sports club is a </a:t>
            </a:r>
            <a:r>
              <a:rPr lang="en-US" sz="2400" i="1">
                <a:solidFill>
                  <a:schemeClr val="bg1"/>
                </a:solidFill>
                <a:latin typeface="Segoe UI" panose="020B0502040204020203" pitchFamily="34" charset="0"/>
              </a:rPr>
              <a:t>democratic</a:t>
            </a:r>
            <a:r>
              <a:rPr lang="en-US" sz="2400">
                <a:solidFill>
                  <a:schemeClr val="bg1"/>
                </a:solidFill>
                <a:latin typeface="Segoe UI" panose="020B0502040204020203" pitchFamily="34" charset="0"/>
              </a:rPr>
              <a:t> and </a:t>
            </a:r>
            <a:r>
              <a:rPr lang="en-US" sz="2400" i="1">
                <a:solidFill>
                  <a:schemeClr val="bg1"/>
                </a:solidFill>
                <a:latin typeface="Segoe UI" panose="020B0502040204020203" pitchFamily="34" charset="0"/>
              </a:rPr>
              <a:t>member‑governed</a:t>
            </a:r>
            <a:r>
              <a:rPr lang="en-US" sz="2400">
                <a:solidFill>
                  <a:schemeClr val="bg1"/>
                </a:solidFill>
                <a:latin typeface="Segoe UI" panose="020B0502040204020203" pitchFamily="34" charset="0"/>
              </a:rPr>
              <a:t> organization?</a:t>
            </a:r>
          </a:p>
          <a:p>
            <a:pPr fontAlgn="t">
              <a:lnSpc>
                <a:spcPct val="100000"/>
              </a:lnSpc>
            </a:pPr>
            <a:r>
              <a:rPr lang="en-US" sz="2400">
                <a:solidFill>
                  <a:schemeClr val="bg1"/>
                </a:solidFill>
                <a:latin typeface="Segoe UI" panose="020B0502040204020203" pitchFamily="34" charset="0"/>
              </a:rPr>
              <a:t>How does being open to all and non‑profit contribute to a democratic culture within the sports club?</a:t>
            </a:r>
          </a:p>
          <a:p>
            <a:pPr fontAlgn="t">
              <a:lnSpc>
                <a:spcPct val="100000"/>
              </a:lnSpc>
            </a:pPr>
            <a:r>
              <a:rPr lang="en-US" sz="2400">
                <a:solidFill>
                  <a:schemeClr val="bg1"/>
                </a:solidFill>
                <a:latin typeface="Segoe UI" panose="020B0502040204020203" pitchFamily="34" charset="0"/>
              </a:rPr>
              <a:t>In what ways can members influence decisions in the club, and how well do these opportunities work today?</a:t>
            </a:r>
          </a:p>
          <a:p>
            <a:pPr fontAlgn="t">
              <a:lnSpc>
                <a:spcPct val="100000"/>
              </a:lnSpc>
            </a:pPr>
            <a:endParaRPr lang="en-US" sz="2400">
              <a:solidFill>
                <a:schemeClr val="bg1"/>
              </a:solidFill>
              <a:latin typeface="Segoe UI" panose="020B0502040204020203" pitchFamily="34" charset="0"/>
            </a:endParaRPr>
          </a:p>
          <a:p>
            <a:pPr fontAlgn="t">
              <a:lnSpc>
                <a:spcPct val="100000"/>
              </a:lnSpc>
            </a:pPr>
            <a:r>
              <a:rPr lang="en-US" sz="2400">
                <a:solidFill>
                  <a:schemeClr val="bg1"/>
                </a:solidFill>
                <a:latin typeface="Segoe UI" panose="020B0502040204020203" pitchFamily="34" charset="0"/>
              </a:rPr>
              <a:t> </a:t>
            </a:r>
          </a:p>
          <a:p>
            <a:pPr fontAlgn="t">
              <a:lnSpc>
                <a:spcPct val="100000"/>
              </a:lnSpc>
            </a:pPr>
            <a:endParaRPr lang="en-US" sz="2400">
              <a:solidFill>
                <a:schemeClr val="bg1"/>
              </a:solidFill>
              <a:latin typeface="Segoe UI" panose="020B0502040204020203" pitchFamily="34" charset="0"/>
            </a:endParaRPr>
          </a:p>
        </p:txBody>
      </p:sp>
      <p:sp>
        <p:nvSpPr>
          <p:cNvPr id="11" name="Oval pratbubbla 10">
            <a:extLst>
              <a:ext uri="{FF2B5EF4-FFF2-40B4-BE49-F238E27FC236}">
                <a16:creationId xmlns:a16="http://schemas.microsoft.com/office/drawing/2014/main" id="{D9DE0835-416D-C967-C228-64FCBC30F72A}"/>
              </a:ext>
              <a:ext uri="{C183D7F6-B498-43B3-948B-1728B52AA6E4}">
                <adec:decorative xmlns:adec="http://schemas.microsoft.com/office/drawing/2017/decorative" val="1"/>
              </a:ext>
            </a:extLst>
          </p:cNvPr>
          <p:cNvSpPr/>
          <p:nvPr/>
        </p:nvSpPr>
        <p:spPr>
          <a:xfrm>
            <a:off x="6768936" y="1575972"/>
            <a:ext cx="2628387" cy="1515291"/>
          </a:xfrm>
          <a:prstGeom prst="wedgeEllipseCallout">
            <a:avLst>
              <a:gd name="adj1" fmla="val -28625"/>
              <a:gd name="adj2" fmla="val 7543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Oval pratbubbla 11" descr="Bild på två pratbubblor">
            <a:extLst>
              <a:ext uri="{FF2B5EF4-FFF2-40B4-BE49-F238E27FC236}">
                <a16:creationId xmlns:a16="http://schemas.microsoft.com/office/drawing/2014/main" id="{099C569C-B002-AC73-698A-79679919A8AE}"/>
              </a:ext>
            </a:extLst>
          </p:cNvPr>
          <p:cNvSpPr/>
          <p:nvPr/>
        </p:nvSpPr>
        <p:spPr>
          <a:xfrm flipH="1">
            <a:off x="8083130" y="2333617"/>
            <a:ext cx="2628387" cy="1515291"/>
          </a:xfrm>
          <a:prstGeom prst="wedgeEllipseCallout">
            <a:avLst>
              <a:gd name="adj1" fmla="val -28625"/>
              <a:gd name="adj2" fmla="val 75431"/>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8" name="Grupp 7">
            <a:extLst>
              <a:ext uri="{FF2B5EF4-FFF2-40B4-BE49-F238E27FC236}">
                <a16:creationId xmlns:a16="http://schemas.microsoft.com/office/drawing/2014/main" id="{00C65CC6-5792-6957-02DD-ECF4B092A12A}"/>
              </a:ext>
              <a:ext uri="{C183D7F6-B498-43B3-948B-1728B52AA6E4}">
                <adec:decorative xmlns:adec="http://schemas.microsoft.com/office/drawing/2017/decorative" val="1"/>
              </a:ext>
            </a:extLst>
          </p:cNvPr>
          <p:cNvGrpSpPr/>
          <p:nvPr/>
        </p:nvGrpSpPr>
        <p:grpSpPr>
          <a:xfrm>
            <a:off x="7638657" y="2246152"/>
            <a:ext cx="890546" cy="190832"/>
            <a:chOff x="7479630" y="2238201"/>
            <a:chExt cx="890546" cy="190832"/>
          </a:xfrm>
          <a:solidFill>
            <a:schemeClr val="accent6">
              <a:lumMod val="75000"/>
            </a:schemeClr>
          </a:solidFill>
        </p:grpSpPr>
        <p:sp>
          <p:nvSpPr>
            <p:cNvPr id="10" name="Ellips 9">
              <a:extLst>
                <a:ext uri="{FF2B5EF4-FFF2-40B4-BE49-F238E27FC236}">
                  <a16:creationId xmlns:a16="http://schemas.microsoft.com/office/drawing/2014/main" id="{8C40722F-D802-C465-DCC4-8208EB8D7C7D}"/>
                </a:ext>
              </a:extLst>
            </p:cNvPr>
            <p:cNvSpPr/>
            <p:nvPr/>
          </p:nvSpPr>
          <p:spPr>
            <a:xfrm>
              <a:off x="7479630" y="2238201"/>
              <a:ext cx="190832" cy="190832"/>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Ellips 12">
              <a:extLst>
                <a:ext uri="{FF2B5EF4-FFF2-40B4-BE49-F238E27FC236}">
                  <a16:creationId xmlns:a16="http://schemas.microsoft.com/office/drawing/2014/main" id="{633F00A5-3959-083A-B328-C8B9DD47FF73}"/>
                </a:ext>
              </a:extLst>
            </p:cNvPr>
            <p:cNvSpPr/>
            <p:nvPr/>
          </p:nvSpPr>
          <p:spPr>
            <a:xfrm>
              <a:off x="7829487" y="2238201"/>
              <a:ext cx="190832" cy="190832"/>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Ellips 13">
              <a:extLst>
                <a:ext uri="{FF2B5EF4-FFF2-40B4-BE49-F238E27FC236}">
                  <a16:creationId xmlns:a16="http://schemas.microsoft.com/office/drawing/2014/main" id="{DD27B538-B063-63A4-FCEA-FDF08AD703D9}"/>
                </a:ext>
              </a:extLst>
            </p:cNvPr>
            <p:cNvSpPr/>
            <p:nvPr/>
          </p:nvSpPr>
          <p:spPr>
            <a:xfrm>
              <a:off x="8179344" y="2238201"/>
              <a:ext cx="190832" cy="190832"/>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21496538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delay="0">
                                      <p:tgtEl>
                                        <p:sldTgt/>
                                      </p:tgtEl>
                                    </p:cond>
                                  </p:endCondLst>
                                  <p:childTnLst>
                                    <p:animEffect transition="out" filter="fade">
                                      <p:cBhvr>
                                        <p:cTn id="6" dur="2000" tmFilter="0, 0; .2, .5; .8, .5; 1, 0"/>
                                        <p:tgtEl>
                                          <p:spTgt spid="8"/>
                                        </p:tgtEl>
                                      </p:cBhvr>
                                    </p:animEffect>
                                    <p:animScale>
                                      <p:cBhvr>
                                        <p:cTn id="7" dur="100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1CDF6-C8D3-4BD1-F92A-DF9898229945}"/>
            </a:ext>
          </a:extLst>
        </p:cNvPr>
        <p:cNvGrpSpPr/>
        <p:nvPr/>
      </p:nvGrpSpPr>
      <p:grpSpPr>
        <a:xfrm>
          <a:off x="0" y="0"/>
          <a:ext cx="0" cy="0"/>
          <a:chOff x="0" y="0"/>
          <a:chExt cx="0" cy="0"/>
        </a:xfrm>
      </p:grpSpPr>
      <p:pic>
        <p:nvPicPr>
          <p:cNvPr id="4" name="Bild 3">
            <a:extLst>
              <a:ext uri="{FF2B5EF4-FFF2-40B4-BE49-F238E27FC236}">
                <a16:creationId xmlns:a16="http://schemas.microsoft.com/office/drawing/2014/main" id="{1553BF5B-0E66-4F65-62AF-AE2275793555}"/>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2"/>
              </a:ext>
            </a:extLst>
          </a:blip>
          <a:srcRect t="39141" b="3684"/>
          <a:stretch/>
        </p:blipFill>
        <p:spPr>
          <a:xfrm>
            <a:off x="3392556" y="-1"/>
            <a:ext cx="5406887" cy="6182740"/>
          </a:xfrm>
          <a:prstGeom prst="rect">
            <a:avLst/>
          </a:prstGeom>
        </p:spPr>
      </p:pic>
      <p:sp>
        <p:nvSpPr>
          <p:cNvPr id="6" name="Rektangel 5">
            <a:extLst>
              <a:ext uri="{FF2B5EF4-FFF2-40B4-BE49-F238E27FC236}">
                <a16:creationId xmlns:a16="http://schemas.microsoft.com/office/drawing/2014/main" id="{B1D125F0-1166-0066-69A3-02D25C4D1C08}"/>
              </a:ext>
              <a:ext uri="{C183D7F6-B498-43B3-948B-1728B52AA6E4}">
                <adec:decorative xmlns:adec="http://schemas.microsoft.com/office/drawing/2017/decorative" val="1"/>
              </a:ext>
            </a:extLst>
          </p:cNvPr>
          <p:cNvSpPr/>
          <p:nvPr/>
        </p:nvSpPr>
        <p:spPr>
          <a:xfrm>
            <a:off x="0" y="-2"/>
            <a:ext cx="5549370" cy="6182738"/>
          </a:xfrm>
          <a:prstGeom prst="rect">
            <a:avLst/>
          </a:prstGeom>
          <a:solidFill>
            <a:schemeClr val="accent4">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7" name="Rubrik 1">
            <a:extLst>
              <a:ext uri="{FF2B5EF4-FFF2-40B4-BE49-F238E27FC236}">
                <a16:creationId xmlns:a16="http://schemas.microsoft.com/office/drawing/2014/main" id="{5F81205A-BD95-0882-08EC-BE6DFF4B98D6}"/>
              </a:ext>
            </a:extLst>
          </p:cNvPr>
          <p:cNvSpPr txBox="1">
            <a:spLocks noGrp="1"/>
          </p:cNvSpPr>
          <p:nvPr>
            <p:ph type="title" idx="4294967295"/>
          </p:nvPr>
        </p:nvSpPr>
        <p:spPr>
          <a:xfrm>
            <a:off x="1570635" y="1105076"/>
            <a:ext cx="2408100" cy="102423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pPr algn="ctr"/>
            <a:r>
              <a:rPr lang="sv-SE" sz="2400" err="1">
                <a:solidFill>
                  <a:schemeClr val="bg1"/>
                </a:solidFill>
              </a:rPr>
              <a:t>How</a:t>
            </a:r>
            <a:r>
              <a:rPr lang="sv-SE" sz="2400">
                <a:solidFill>
                  <a:schemeClr val="bg1"/>
                </a:solidFill>
              </a:rPr>
              <a:t> to </a:t>
            </a:r>
            <a:r>
              <a:rPr lang="sv-SE" sz="2400" err="1">
                <a:solidFill>
                  <a:schemeClr val="bg1"/>
                </a:solidFill>
              </a:rPr>
              <a:t>run</a:t>
            </a:r>
            <a:r>
              <a:rPr lang="sv-SE" sz="2400">
                <a:solidFill>
                  <a:schemeClr val="bg1"/>
                </a:solidFill>
              </a:rPr>
              <a:t> the sports club</a:t>
            </a:r>
          </a:p>
        </p:txBody>
      </p:sp>
      <p:pic>
        <p:nvPicPr>
          <p:cNvPr id="2050" name="Picture 2">
            <a:extLst>
              <a:ext uri="{FF2B5EF4-FFF2-40B4-BE49-F238E27FC236}">
                <a16:creationId xmlns:a16="http://schemas.microsoft.com/office/drawing/2014/main" id="{9EEEC971-0DB8-A477-C946-4895CDACB4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9370" y="-11577"/>
            <a:ext cx="6638657" cy="6194313"/>
          </a:xfrm>
          <a:prstGeom prst="rect">
            <a:avLst/>
          </a:prstGeom>
          <a:noFill/>
          <a:extLst>
            <a:ext uri="{909E8E84-426E-40DD-AFC4-6F175D3DCCD1}">
              <a14:hiddenFill xmlns:a14="http://schemas.microsoft.com/office/drawing/2010/main">
                <a:solidFill>
                  <a:srgbClr val="FFFFFF"/>
                </a:solidFill>
              </a14:hiddenFill>
            </a:ext>
          </a:extLst>
        </p:spPr>
      </p:pic>
      <p:sp>
        <p:nvSpPr>
          <p:cNvPr id="2" name="Rubrik 1">
            <a:extLst>
              <a:ext uri="{FF2B5EF4-FFF2-40B4-BE49-F238E27FC236}">
                <a16:creationId xmlns:a16="http://schemas.microsoft.com/office/drawing/2014/main" id="{B3990D6F-D6D8-F1E8-BACF-30B3A3E4BFCA}"/>
              </a:ext>
            </a:extLst>
          </p:cNvPr>
          <p:cNvSpPr txBox="1">
            <a:spLocks/>
          </p:cNvSpPr>
          <p:nvPr/>
        </p:nvSpPr>
        <p:spPr>
          <a:xfrm>
            <a:off x="963313" y="3234383"/>
            <a:ext cx="3622743" cy="86378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pPr algn="ctr"/>
            <a:r>
              <a:rPr lang="sv-SE" sz="6000" err="1">
                <a:solidFill>
                  <a:schemeClr val="bg1"/>
                </a:solidFill>
              </a:rPr>
              <a:t>Statutes</a:t>
            </a:r>
            <a:endParaRPr lang="sv-SE" sz="6000">
              <a:solidFill>
                <a:schemeClr val="bg1"/>
              </a:solidFill>
            </a:endParaRPr>
          </a:p>
        </p:txBody>
      </p:sp>
      <p:cxnSp>
        <p:nvCxnSpPr>
          <p:cNvPr id="3" name="Rak koppling 2">
            <a:extLst>
              <a:ext uri="{FF2B5EF4-FFF2-40B4-BE49-F238E27FC236}">
                <a16:creationId xmlns:a16="http://schemas.microsoft.com/office/drawing/2014/main" id="{EB53820B-EC7C-7979-009F-EF1AB689E784}"/>
              </a:ext>
            </a:extLst>
          </p:cNvPr>
          <p:cNvCxnSpPr/>
          <p:nvPr/>
        </p:nvCxnSpPr>
        <p:spPr>
          <a:xfrm>
            <a:off x="0" y="6182736"/>
            <a:ext cx="12188027" cy="0"/>
          </a:xfrm>
          <a:prstGeom prst="line">
            <a:avLst/>
          </a:prstGeom>
          <a:ln w="76200">
            <a:solidFill>
              <a:srgbClr val="005C46"/>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3448262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5246C628-72F3-5999-8FC5-F7D9F015F2EA}"/>
              </a:ext>
            </a:extLst>
          </p:cNvPr>
          <p:cNvSpPr>
            <a:spLocks noGrp="1"/>
          </p:cNvSpPr>
          <p:nvPr>
            <p:ph type="title"/>
          </p:nvPr>
        </p:nvSpPr>
        <p:spPr>
          <a:xfrm>
            <a:off x="731838" y="803514"/>
            <a:ext cx="9913718" cy="677109"/>
          </a:xfrm>
        </p:spPr>
        <p:txBody>
          <a:bodyPr/>
          <a:lstStyle/>
          <a:p>
            <a:r>
              <a:rPr lang="sv-SE" err="1">
                <a:solidFill>
                  <a:srgbClr val="1E3479"/>
                </a:solidFill>
              </a:rPr>
              <a:t>Statutes</a:t>
            </a:r>
          </a:p>
        </p:txBody>
      </p:sp>
      <p:sp>
        <p:nvSpPr>
          <p:cNvPr id="7" name="Rektangel 6"/>
          <p:cNvSpPr/>
          <p:nvPr/>
        </p:nvSpPr>
        <p:spPr>
          <a:xfrm>
            <a:off x="1718850" y="1946216"/>
            <a:ext cx="5681786" cy="338554"/>
          </a:xfrm>
          <a:prstGeom prst="rect">
            <a:avLst/>
          </a:prstGeom>
        </p:spPr>
        <p:txBody>
          <a:bodyPr wrap="square" lIns="0" tIns="0" rIns="0" bIns="0">
            <a:spAutoFit/>
          </a:bodyPr>
          <a:lstStyle/>
          <a:p>
            <a:r>
              <a:rPr lang="sv-SE" sz="2200" err="1"/>
              <a:t>Your</a:t>
            </a:r>
            <a:r>
              <a:rPr lang="sv-SE" sz="2200"/>
              <a:t> </a:t>
            </a:r>
            <a:r>
              <a:rPr lang="sv-SE" sz="2200" err="1"/>
              <a:t>club´s</a:t>
            </a:r>
            <a:r>
              <a:rPr lang="sv-SE" sz="2200"/>
              <a:t> </a:t>
            </a:r>
            <a:r>
              <a:rPr lang="sv-SE" sz="2200" err="1"/>
              <a:t>most</a:t>
            </a:r>
            <a:r>
              <a:rPr lang="sv-SE" sz="2200"/>
              <a:t> </a:t>
            </a:r>
            <a:r>
              <a:rPr lang="sv-SE" sz="2200" err="1"/>
              <a:t>important</a:t>
            </a:r>
            <a:r>
              <a:rPr lang="sv-SE" sz="2200"/>
              <a:t> </a:t>
            </a:r>
            <a:r>
              <a:rPr lang="sv-SE" sz="2200" err="1"/>
              <a:t>control</a:t>
            </a:r>
            <a:r>
              <a:rPr lang="sv-SE" sz="2200"/>
              <a:t> instrument</a:t>
            </a:r>
          </a:p>
        </p:txBody>
      </p:sp>
      <p:sp>
        <p:nvSpPr>
          <p:cNvPr id="8" name="Rubrik 1">
            <a:extLst>
              <a:ext uri="{FF2B5EF4-FFF2-40B4-BE49-F238E27FC236}">
                <a16:creationId xmlns:a16="http://schemas.microsoft.com/office/drawing/2014/main" id="{C43DA27A-8726-F6E6-8BF1-1ED753AE5FF7}"/>
              </a:ext>
              <a:ext uri="{C183D7F6-B498-43B3-948B-1728B52AA6E4}">
                <adec:decorative xmlns:adec="http://schemas.microsoft.com/office/drawing/2017/decorative" val="1"/>
              </a:ext>
            </a:extLst>
          </p:cNvPr>
          <p:cNvSpPr txBox="1">
            <a:spLocks/>
          </p:cNvSpPr>
          <p:nvPr/>
        </p:nvSpPr>
        <p:spPr>
          <a:xfrm>
            <a:off x="1197886" y="1830222"/>
            <a:ext cx="596448" cy="357736"/>
          </a:xfrm>
          <a:prstGeom prst="rect">
            <a:avLst/>
          </a:prstGeom>
          <a:noFill/>
        </p:spPr>
        <p:txBody>
          <a:bodyPr vert="horz" lIns="0" tIns="0" rIns="0" bIns="0" rtlCol="0" anchor="t" anchorCtr="0">
            <a:no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r>
              <a:rPr lang="sv-SE" sz="7000"/>
              <a:t>”</a:t>
            </a:r>
          </a:p>
        </p:txBody>
      </p:sp>
      <p:sp>
        <p:nvSpPr>
          <p:cNvPr id="2" name="Rubrik 1">
            <a:extLst>
              <a:ext uri="{FF2B5EF4-FFF2-40B4-BE49-F238E27FC236}">
                <a16:creationId xmlns:a16="http://schemas.microsoft.com/office/drawing/2014/main" id="{3B215DC7-432F-47BB-9863-327F742FB89F}"/>
              </a:ext>
              <a:ext uri="{C183D7F6-B498-43B3-948B-1728B52AA6E4}">
                <adec:decorative xmlns:adec="http://schemas.microsoft.com/office/drawing/2017/decorative" val="1"/>
              </a:ext>
            </a:extLst>
          </p:cNvPr>
          <p:cNvSpPr txBox="1">
            <a:spLocks/>
          </p:cNvSpPr>
          <p:nvPr/>
        </p:nvSpPr>
        <p:spPr>
          <a:xfrm>
            <a:off x="7462312" y="1830222"/>
            <a:ext cx="596448" cy="357736"/>
          </a:xfrm>
          <a:prstGeom prst="rect">
            <a:avLst/>
          </a:prstGeom>
          <a:noFill/>
        </p:spPr>
        <p:txBody>
          <a:bodyPr vert="horz" lIns="0" tIns="0" rIns="0" bIns="0" rtlCol="0" anchor="t" anchorCtr="0">
            <a:no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r>
              <a:rPr lang="sv-SE" sz="7000"/>
              <a:t>”</a:t>
            </a:r>
          </a:p>
        </p:txBody>
      </p:sp>
      <p:sp>
        <p:nvSpPr>
          <p:cNvPr id="10" name="Rektangel 9">
            <a:extLst>
              <a:ext uri="{FF2B5EF4-FFF2-40B4-BE49-F238E27FC236}">
                <a16:creationId xmlns:a16="http://schemas.microsoft.com/office/drawing/2014/main" id="{75DAABF7-699C-7D18-B122-975C2C336846}"/>
              </a:ext>
            </a:extLst>
          </p:cNvPr>
          <p:cNvSpPr/>
          <p:nvPr/>
        </p:nvSpPr>
        <p:spPr>
          <a:xfrm>
            <a:off x="2726678" y="3329426"/>
            <a:ext cx="7188221" cy="338554"/>
          </a:xfrm>
          <a:prstGeom prst="rect">
            <a:avLst/>
          </a:prstGeom>
        </p:spPr>
        <p:txBody>
          <a:bodyPr wrap="square" lIns="0" tIns="0" rIns="0" bIns="0">
            <a:spAutoFit/>
          </a:bodyPr>
          <a:lstStyle/>
          <a:p>
            <a:r>
              <a:rPr lang="sv-SE" sz="2200"/>
              <a:t>An </a:t>
            </a:r>
            <a:r>
              <a:rPr lang="sv-SE" sz="2200" err="1"/>
              <a:t>agreement</a:t>
            </a:r>
            <a:r>
              <a:rPr lang="sv-SE" sz="2200"/>
              <a:t> </a:t>
            </a:r>
            <a:r>
              <a:rPr lang="sv-SE" sz="2200" err="1"/>
              <a:t>between</a:t>
            </a:r>
            <a:r>
              <a:rPr lang="sv-SE" sz="2200"/>
              <a:t> </a:t>
            </a:r>
            <a:r>
              <a:rPr lang="sv-SE" sz="2200" err="1"/>
              <a:t>your</a:t>
            </a:r>
            <a:r>
              <a:rPr lang="sv-SE" sz="2200"/>
              <a:t> sports club and </a:t>
            </a:r>
            <a:r>
              <a:rPr lang="sv-SE" sz="2200" err="1"/>
              <a:t>its</a:t>
            </a:r>
            <a:r>
              <a:rPr lang="sv-SE" sz="2200"/>
              <a:t> </a:t>
            </a:r>
            <a:r>
              <a:rPr lang="sv-SE" sz="2200" err="1"/>
              <a:t>members</a:t>
            </a:r>
            <a:endParaRPr lang="sv-SE" sz="2200"/>
          </a:p>
        </p:txBody>
      </p:sp>
      <p:sp>
        <p:nvSpPr>
          <p:cNvPr id="4" name="Rubrik 1">
            <a:extLst>
              <a:ext uri="{FF2B5EF4-FFF2-40B4-BE49-F238E27FC236}">
                <a16:creationId xmlns:a16="http://schemas.microsoft.com/office/drawing/2014/main" id="{E9F2D703-2697-1010-8109-D794A5E2A260}"/>
              </a:ext>
              <a:ext uri="{C183D7F6-B498-43B3-948B-1728B52AA6E4}">
                <adec:decorative xmlns:adec="http://schemas.microsoft.com/office/drawing/2017/decorative" val="1"/>
              </a:ext>
            </a:extLst>
          </p:cNvPr>
          <p:cNvSpPr txBox="1">
            <a:spLocks/>
          </p:cNvSpPr>
          <p:nvPr/>
        </p:nvSpPr>
        <p:spPr>
          <a:xfrm>
            <a:off x="2196335" y="3186332"/>
            <a:ext cx="596448" cy="357736"/>
          </a:xfrm>
          <a:prstGeom prst="rect">
            <a:avLst/>
          </a:prstGeom>
          <a:noFill/>
        </p:spPr>
        <p:txBody>
          <a:bodyPr vert="horz" lIns="0" tIns="0" rIns="0" bIns="0" rtlCol="0" anchor="t" anchorCtr="0">
            <a:no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r>
              <a:rPr lang="sv-SE" sz="7000">
                <a:solidFill>
                  <a:srgbClr val="1E3479"/>
                </a:solidFill>
              </a:rPr>
              <a:t>”</a:t>
            </a:r>
          </a:p>
        </p:txBody>
      </p:sp>
      <p:sp>
        <p:nvSpPr>
          <p:cNvPr id="5" name="Rubrik 1">
            <a:extLst>
              <a:ext uri="{FF2B5EF4-FFF2-40B4-BE49-F238E27FC236}">
                <a16:creationId xmlns:a16="http://schemas.microsoft.com/office/drawing/2014/main" id="{75FCB333-7775-ED60-C7B4-1BAF55FA3B95}"/>
              </a:ext>
              <a:ext uri="{C183D7F6-B498-43B3-948B-1728B52AA6E4}">
                <adec:decorative xmlns:adec="http://schemas.microsoft.com/office/drawing/2017/decorative" val="1"/>
              </a:ext>
            </a:extLst>
          </p:cNvPr>
          <p:cNvSpPr txBox="1">
            <a:spLocks/>
          </p:cNvSpPr>
          <p:nvPr/>
        </p:nvSpPr>
        <p:spPr>
          <a:xfrm>
            <a:off x="9914899" y="3186332"/>
            <a:ext cx="596448" cy="357736"/>
          </a:xfrm>
          <a:prstGeom prst="rect">
            <a:avLst/>
          </a:prstGeom>
          <a:noFill/>
        </p:spPr>
        <p:txBody>
          <a:bodyPr vert="horz" lIns="0" tIns="0" rIns="0" bIns="0" rtlCol="0" anchor="t" anchorCtr="0">
            <a:no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r>
              <a:rPr lang="sv-SE" sz="7000">
                <a:solidFill>
                  <a:srgbClr val="1E3479"/>
                </a:solidFill>
              </a:rPr>
              <a:t>”</a:t>
            </a:r>
          </a:p>
        </p:txBody>
      </p:sp>
      <p:sp>
        <p:nvSpPr>
          <p:cNvPr id="12" name="Rektangel 11">
            <a:extLst>
              <a:ext uri="{FF2B5EF4-FFF2-40B4-BE49-F238E27FC236}">
                <a16:creationId xmlns:a16="http://schemas.microsoft.com/office/drawing/2014/main" id="{A81DED1A-F1A2-6342-ADAF-11320B69E464}"/>
              </a:ext>
            </a:extLst>
          </p:cNvPr>
          <p:cNvSpPr/>
          <p:nvPr/>
        </p:nvSpPr>
        <p:spPr>
          <a:xfrm>
            <a:off x="1657174" y="4683392"/>
            <a:ext cx="8257725" cy="677108"/>
          </a:xfrm>
          <a:prstGeom prst="rect">
            <a:avLst/>
          </a:prstGeom>
        </p:spPr>
        <p:txBody>
          <a:bodyPr wrap="square" lIns="0" tIns="0" rIns="0" bIns="0">
            <a:spAutoFit/>
          </a:bodyPr>
          <a:lstStyle/>
          <a:p>
            <a:pPr>
              <a:spcBef>
                <a:spcPts val="600"/>
              </a:spcBef>
              <a:spcAft>
                <a:spcPts val="600"/>
              </a:spcAft>
            </a:pPr>
            <a:r>
              <a:rPr lang="sv-SE" sz="2200" dirty="0" err="1"/>
              <a:t>Your</a:t>
            </a:r>
            <a:r>
              <a:rPr lang="sv-SE" sz="2200" dirty="0"/>
              <a:t> sports </a:t>
            </a:r>
            <a:r>
              <a:rPr lang="sv-SE" sz="2200" dirty="0" err="1"/>
              <a:t>clubs</a:t>
            </a:r>
            <a:r>
              <a:rPr lang="sv-SE" sz="2200" dirty="0"/>
              <a:t> </a:t>
            </a:r>
            <a:r>
              <a:rPr lang="sv-SE" sz="2200" dirty="0" err="1"/>
              <a:t>book</a:t>
            </a:r>
            <a:r>
              <a:rPr lang="sv-SE" sz="2200" dirty="0"/>
              <a:t> </a:t>
            </a:r>
            <a:r>
              <a:rPr lang="sv-SE" sz="2200" dirty="0" err="1"/>
              <a:t>of</a:t>
            </a:r>
            <a:r>
              <a:rPr lang="sv-SE" sz="2200" dirty="0"/>
              <a:t> </a:t>
            </a:r>
            <a:r>
              <a:rPr lang="sv-SE" sz="2200" dirty="0" err="1"/>
              <a:t>law</a:t>
            </a:r>
            <a:r>
              <a:rPr lang="sv-SE" sz="2200" dirty="0"/>
              <a:t>, </a:t>
            </a:r>
            <a:r>
              <a:rPr lang="sv-SE" sz="2200" dirty="0" err="1"/>
              <a:t>useful</a:t>
            </a:r>
            <a:r>
              <a:rPr lang="sv-SE" sz="2200" dirty="0"/>
              <a:t> in </a:t>
            </a:r>
            <a:r>
              <a:rPr lang="sv-SE" sz="2200" dirty="0" err="1"/>
              <a:t>conflicts</a:t>
            </a:r>
            <a:r>
              <a:rPr lang="sv-SE" sz="2200" dirty="0"/>
              <a:t> and to </a:t>
            </a:r>
            <a:r>
              <a:rPr lang="sv-SE" sz="2200" dirty="0" err="1"/>
              <a:t>know</a:t>
            </a:r>
            <a:r>
              <a:rPr lang="sv-SE" sz="2200" dirty="0"/>
              <a:t> </a:t>
            </a:r>
            <a:r>
              <a:rPr lang="sv-SE" sz="2200" dirty="0" err="1"/>
              <a:t>how</a:t>
            </a:r>
            <a:r>
              <a:rPr lang="sv-SE" sz="2200" dirty="0"/>
              <a:t> to make </a:t>
            </a:r>
            <a:r>
              <a:rPr lang="sv-SE" sz="2200" dirty="0" err="1"/>
              <a:t>decisions</a:t>
            </a:r>
            <a:r>
              <a:rPr lang="sv-SE" sz="2200" dirty="0"/>
              <a:t> </a:t>
            </a:r>
          </a:p>
        </p:txBody>
      </p:sp>
      <p:sp>
        <p:nvSpPr>
          <p:cNvPr id="6" name="Rubrik 1">
            <a:extLst>
              <a:ext uri="{FF2B5EF4-FFF2-40B4-BE49-F238E27FC236}">
                <a16:creationId xmlns:a16="http://schemas.microsoft.com/office/drawing/2014/main" id="{F2EC37A6-A95E-B481-73C4-57BFADC1CA97}"/>
              </a:ext>
              <a:ext uri="{C183D7F6-B498-43B3-948B-1728B52AA6E4}">
                <adec:decorative xmlns:adec="http://schemas.microsoft.com/office/drawing/2017/decorative" val="1"/>
              </a:ext>
            </a:extLst>
          </p:cNvPr>
          <p:cNvSpPr txBox="1">
            <a:spLocks/>
          </p:cNvSpPr>
          <p:nvPr/>
        </p:nvSpPr>
        <p:spPr>
          <a:xfrm>
            <a:off x="1097806" y="4667747"/>
            <a:ext cx="596448" cy="357736"/>
          </a:xfrm>
          <a:prstGeom prst="rect">
            <a:avLst/>
          </a:prstGeom>
          <a:noFill/>
        </p:spPr>
        <p:txBody>
          <a:bodyPr vert="horz" lIns="0" tIns="0" rIns="0" bIns="0" rtlCol="0" anchor="t" anchorCtr="0">
            <a:no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r>
              <a:rPr lang="sv-SE" sz="7000">
                <a:solidFill>
                  <a:schemeClr val="accent3">
                    <a:lumMod val="75000"/>
                  </a:schemeClr>
                </a:solidFill>
              </a:rPr>
              <a:t>”</a:t>
            </a:r>
          </a:p>
        </p:txBody>
      </p:sp>
      <p:sp>
        <p:nvSpPr>
          <p:cNvPr id="11" name="Rubrik 1">
            <a:extLst>
              <a:ext uri="{FF2B5EF4-FFF2-40B4-BE49-F238E27FC236}">
                <a16:creationId xmlns:a16="http://schemas.microsoft.com/office/drawing/2014/main" id="{A8CA7AA5-5EC9-9AF7-AD59-B3A3CB0B0D94}"/>
              </a:ext>
              <a:ext uri="{C183D7F6-B498-43B3-948B-1728B52AA6E4}">
                <adec:decorative xmlns:adec="http://schemas.microsoft.com/office/drawing/2017/decorative" val="1"/>
              </a:ext>
            </a:extLst>
          </p:cNvPr>
          <p:cNvSpPr txBox="1">
            <a:spLocks/>
          </p:cNvSpPr>
          <p:nvPr/>
        </p:nvSpPr>
        <p:spPr>
          <a:xfrm>
            <a:off x="4031875" y="4966990"/>
            <a:ext cx="596448" cy="357736"/>
          </a:xfrm>
          <a:prstGeom prst="rect">
            <a:avLst/>
          </a:prstGeom>
          <a:noFill/>
        </p:spPr>
        <p:txBody>
          <a:bodyPr vert="horz" lIns="0" tIns="0" rIns="0" bIns="0" rtlCol="0" anchor="t" anchorCtr="0">
            <a:no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r>
              <a:rPr lang="sv-SE" sz="7000">
                <a:solidFill>
                  <a:schemeClr val="accent3">
                    <a:lumMod val="75000"/>
                  </a:schemeClr>
                </a:solidFill>
              </a:rPr>
              <a:t>”</a:t>
            </a:r>
          </a:p>
        </p:txBody>
      </p:sp>
      <p:sp>
        <p:nvSpPr>
          <p:cNvPr id="9" name="Ellips 8">
            <a:extLst>
              <a:ext uri="{FF2B5EF4-FFF2-40B4-BE49-F238E27FC236}">
                <a16:creationId xmlns:a16="http://schemas.microsoft.com/office/drawing/2014/main" id="{C5C051E2-D541-FCA3-5D7F-A3202FF0E42D}"/>
              </a:ext>
            </a:extLst>
          </p:cNvPr>
          <p:cNvSpPr/>
          <p:nvPr/>
        </p:nvSpPr>
        <p:spPr>
          <a:xfrm>
            <a:off x="9295207" y="275715"/>
            <a:ext cx="2355886" cy="2236575"/>
          </a:xfrm>
          <a:prstGeom prst="ellipse">
            <a:avLst/>
          </a:prstGeom>
          <a:blipFill dpi="0" rotWithShape="1">
            <a:blip r:embed="rId2"/>
            <a:srcRect/>
            <a:stretch>
              <a:fillRect/>
            </a:stretch>
          </a:blipFill>
          <a:effectLst>
            <a:outerShdw blurRad="50800" dist="50800" dir="5400000" sx="101000" sy="101000" algn="ctr" rotWithShape="0">
              <a:schemeClr val="accent2">
                <a:lumMod val="50000"/>
                <a:alpha val="59000"/>
              </a:schemeClr>
            </a:outerShdw>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9232630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09D5BCFA-337A-A8AE-7659-2671FB537559}"/>
              </a:ext>
            </a:extLst>
          </p:cNvPr>
          <p:cNvSpPr>
            <a:spLocks noGrp="1"/>
          </p:cNvSpPr>
          <p:nvPr>
            <p:ph type="title"/>
          </p:nvPr>
        </p:nvSpPr>
        <p:spPr>
          <a:xfrm>
            <a:off x="728369" y="584570"/>
            <a:ext cx="8529931" cy="1366838"/>
          </a:xfrm>
        </p:spPr>
        <p:txBody>
          <a:bodyPr/>
          <a:lstStyle/>
          <a:p>
            <a:r>
              <a:rPr lang="en-US" b="1"/>
              <a:t>The statutes = the agreement between the members</a:t>
            </a:r>
            <a:endParaRPr lang="sv-SE"/>
          </a:p>
        </p:txBody>
      </p:sp>
      <p:sp>
        <p:nvSpPr>
          <p:cNvPr id="5" name="Platshållare för innehåll 4">
            <a:extLst>
              <a:ext uri="{FF2B5EF4-FFF2-40B4-BE49-F238E27FC236}">
                <a16:creationId xmlns:a16="http://schemas.microsoft.com/office/drawing/2014/main" id="{F5832D27-5201-162A-540E-76BC97224256}"/>
              </a:ext>
            </a:extLst>
          </p:cNvPr>
          <p:cNvSpPr>
            <a:spLocks noGrp="1"/>
          </p:cNvSpPr>
          <p:nvPr>
            <p:ph idx="1"/>
          </p:nvPr>
        </p:nvSpPr>
        <p:spPr>
          <a:xfrm>
            <a:off x="725688" y="2243240"/>
            <a:ext cx="7572491" cy="3896258"/>
          </a:xfrm>
        </p:spPr>
        <p:txBody>
          <a:bodyPr/>
          <a:lstStyle/>
          <a:p>
            <a:r>
              <a:rPr lang="en-US" dirty="0"/>
              <a:t>How to become a member (Membership admission procedures)</a:t>
            </a:r>
          </a:p>
          <a:p>
            <a:r>
              <a:rPr lang="sv-SE" dirty="0" err="1"/>
              <a:t>How</a:t>
            </a:r>
            <a:r>
              <a:rPr lang="sv-SE" dirty="0"/>
              <a:t> to </a:t>
            </a:r>
            <a:r>
              <a:rPr lang="sv-SE" dirty="0" err="1"/>
              <a:t>exclude</a:t>
            </a:r>
            <a:r>
              <a:rPr lang="sv-SE" dirty="0"/>
              <a:t> </a:t>
            </a:r>
            <a:r>
              <a:rPr lang="sv-SE" dirty="0" err="1"/>
              <a:t>members</a:t>
            </a:r>
            <a:endParaRPr lang="sv-SE" dirty="0"/>
          </a:p>
          <a:p>
            <a:r>
              <a:rPr lang="en-US" dirty="0"/>
              <a:t>How the membership fee is determined</a:t>
            </a:r>
          </a:p>
          <a:p>
            <a:r>
              <a:rPr lang="sv-SE" dirty="0"/>
              <a:t>Board and </a:t>
            </a:r>
            <a:r>
              <a:rPr lang="sv-SE" dirty="0" err="1"/>
              <a:t>auditors</a:t>
            </a:r>
            <a:endParaRPr lang="sv-SE" dirty="0"/>
          </a:p>
          <a:p>
            <a:r>
              <a:rPr lang="en-US" dirty="0"/>
              <a:t>How decisions should be made</a:t>
            </a:r>
          </a:p>
          <a:p>
            <a:r>
              <a:rPr lang="sv-SE" dirty="0" err="1"/>
              <a:t>Conducting</a:t>
            </a:r>
            <a:r>
              <a:rPr lang="sv-SE" dirty="0"/>
              <a:t> the </a:t>
            </a:r>
            <a:r>
              <a:rPr lang="sv-SE" dirty="0" err="1"/>
              <a:t>annual</a:t>
            </a:r>
            <a:r>
              <a:rPr lang="sv-SE" dirty="0"/>
              <a:t> meeting</a:t>
            </a:r>
          </a:p>
          <a:p>
            <a:r>
              <a:rPr lang="en-US" dirty="0"/>
              <a:t>How to dissolve the association</a:t>
            </a:r>
          </a:p>
          <a:p>
            <a:r>
              <a:rPr lang="sv-SE" dirty="0" err="1"/>
              <a:t>How</a:t>
            </a:r>
            <a:r>
              <a:rPr lang="sv-SE" dirty="0"/>
              <a:t> to </a:t>
            </a:r>
            <a:r>
              <a:rPr lang="sv-SE" dirty="0" err="1"/>
              <a:t>change</a:t>
            </a:r>
            <a:r>
              <a:rPr lang="sv-SE" dirty="0"/>
              <a:t> the </a:t>
            </a:r>
            <a:r>
              <a:rPr lang="sv-SE" dirty="0" err="1"/>
              <a:t>statutes</a:t>
            </a:r>
            <a:endParaRPr lang="sv-SE" dirty="0"/>
          </a:p>
          <a:p>
            <a:endParaRPr lang="sv-SE" dirty="0"/>
          </a:p>
          <a:p>
            <a:endParaRPr lang="sv-SE" dirty="0"/>
          </a:p>
        </p:txBody>
      </p:sp>
    </p:spTree>
    <p:extLst>
      <p:ext uri="{BB962C8B-B14F-4D97-AF65-F5344CB8AC3E}">
        <p14:creationId xmlns:p14="http://schemas.microsoft.com/office/powerpoint/2010/main" val="246175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B0FDE-BD75-A582-82B6-DB132003BDF0}"/>
            </a:ext>
          </a:extLst>
        </p:cNvPr>
        <p:cNvGrpSpPr/>
        <p:nvPr/>
      </p:nvGrpSpPr>
      <p:grpSpPr>
        <a:xfrm>
          <a:off x="0" y="0"/>
          <a:ext cx="0" cy="0"/>
          <a:chOff x="0" y="0"/>
          <a:chExt cx="0" cy="0"/>
        </a:xfrm>
      </p:grpSpPr>
      <p:pic>
        <p:nvPicPr>
          <p:cNvPr id="8" name="Bildobjekt 7" descr="En bild som visar text, whiteboard&#10;&#10;AI-genererat innehåll kan vara felaktigt.">
            <a:extLst>
              <a:ext uri="{FF2B5EF4-FFF2-40B4-BE49-F238E27FC236}">
                <a16:creationId xmlns:a16="http://schemas.microsoft.com/office/drawing/2014/main" id="{CD97CDB7-AA58-763A-A53A-7025F735A8DA}"/>
              </a:ext>
            </a:extLst>
          </p:cNvPr>
          <p:cNvPicPr>
            <a:picLocks noChangeAspect="1"/>
          </p:cNvPicPr>
          <p:nvPr/>
        </p:nvPicPr>
        <p:blipFill>
          <a:blip r:embed="rId4">
            <a:extLst>
              <a:ext uri="{28A0092B-C50C-407E-A947-70E740481C1C}">
                <a14:useLocalDpi xmlns:a14="http://schemas.microsoft.com/office/drawing/2010/main"/>
              </a:ext>
            </a:extLst>
          </a:blip>
          <a:srcRect l="9807" t="9376" r="9659" b="11865"/>
          <a:stretch/>
        </p:blipFill>
        <p:spPr>
          <a:xfrm>
            <a:off x="1358918" y="639761"/>
            <a:ext cx="9474163" cy="6176924"/>
          </a:xfrm>
          <a:prstGeom prst="rect">
            <a:avLst/>
          </a:prstGeom>
        </p:spPr>
      </p:pic>
      <p:sp>
        <p:nvSpPr>
          <p:cNvPr id="9" name="Rubrik 1">
            <a:extLst>
              <a:ext uri="{FF2B5EF4-FFF2-40B4-BE49-F238E27FC236}">
                <a16:creationId xmlns:a16="http://schemas.microsoft.com/office/drawing/2014/main" id="{7236657D-04E6-B314-E6A3-1EA217B3ADF7}"/>
              </a:ext>
            </a:extLst>
          </p:cNvPr>
          <p:cNvSpPr txBox="1">
            <a:spLocks noGrp="1"/>
          </p:cNvSpPr>
          <p:nvPr>
            <p:ph type="title" idx="4294967295"/>
          </p:nvPr>
        </p:nvSpPr>
        <p:spPr>
          <a:xfrm>
            <a:off x="727323" y="386726"/>
            <a:ext cx="10737351" cy="46530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sv-SE" sz="3100" b="0" i="0" u="none" strike="noStrike" kern="1200" cap="none" spc="0" normalizeH="0" baseline="0" noProof="0">
                <a:ln>
                  <a:noFill/>
                </a:ln>
                <a:solidFill>
                  <a:srgbClr val="1E3479"/>
                </a:solidFill>
                <a:effectLst/>
                <a:uLnTx/>
                <a:uFillTx/>
                <a:latin typeface="+mj-lt"/>
                <a:ea typeface="+mj-ea"/>
                <a:cs typeface="+mj-cs"/>
              </a:rPr>
              <a:t>The </a:t>
            </a:r>
            <a:r>
              <a:rPr kumimoji="0" lang="sv-SE" sz="3100" b="0" i="0" u="none" strike="noStrike" kern="1200" cap="none" spc="0" normalizeH="0" baseline="0" noProof="0" err="1">
                <a:ln>
                  <a:noFill/>
                </a:ln>
                <a:solidFill>
                  <a:srgbClr val="1E3479"/>
                </a:solidFill>
                <a:effectLst/>
                <a:uLnTx/>
                <a:uFillTx/>
                <a:latin typeface="+mj-lt"/>
                <a:ea typeface="+mj-ea"/>
                <a:cs typeface="+mj-cs"/>
              </a:rPr>
              <a:t>purpose</a:t>
            </a:r>
            <a:r>
              <a:rPr kumimoji="0" lang="sv-SE" sz="3100" b="0" i="0" u="none" strike="noStrike" kern="1200" cap="none" spc="0" normalizeH="0" baseline="0" noProof="0">
                <a:ln>
                  <a:noFill/>
                </a:ln>
                <a:solidFill>
                  <a:srgbClr val="1E3479"/>
                </a:solidFill>
                <a:effectLst/>
                <a:uLnTx/>
                <a:uFillTx/>
                <a:latin typeface="+mj-lt"/>
                <a:ea typeface="+mj-ea"/>
                <a:cs typeface="+mj-cs"/>
              </a:rPr>
              <a:t> </a:t>
            </a:r>
            <a:r>
              <a:rPr kumimoji="0" lang="sv-SE" sz="3100" b="0" i="0" u="none" strike="noStrike" kern="1200" cap="none" spc="0" normalizeH="0" baseline="0" noProof="0" err="1">
                <a:ln>
                  <a:noFill/>
                </a:ln>
                <a:solidFill>
                  <a:srgbClr val="1E3479"/>
                </a:solidFill>
                <a:effectLst/>
                <a:uLnTx/>
                <a:uFillTx/>
                <a:latin typeface="+mj-lt"/>
                <a:ea typeface="+mj-ea"/>
                <a:cs typeface="+mj-cs"/>
              </a:rPr>
              <a:t>of</a:t>
            </a:r>
            <a:r>
              <a:rPr kumimoji="0" lang="sv-SE" sz="3100" b="0" i="0" u="none" strike="noStrike" kern="1200" cap="none" spc="0" normalizeH="0" baseline="0" noProof="0">
                <a:ln>
                  <a:noFill/>
                </a:ln>
                <a:solidFill>
                  <a:srgbClr val="1E3479"/>
                </a:solidFill>
                <a:effectLst/>
                <a:uLnTx/>
                <a:uFillTx/>
                <a:latin typeface="+mj-lt"/>
                <a:ea typeface="+mj-ea"/>
                <a:cs typeface="+mj-cs"/>
              </a:rPr>
              <a:t> </a:t>
            </a:r>
            <a:r>
              <a:rPr lang="sv-SE" sz="3100">
                <a:solidFill>
                  <a:srgbClr val="1E3479"/>
                </a:solidFill>
              </a:rPr>
              <a:t>statutes</a:t>
            </a:r>
            <a:endParaRPr kumimoji="0" lang="sv-SE" sz="3100" b="0" i="0" u="none" strike="noStrike" kern="1200" cap="none" spc="0" normalizeH="0" baseline="0" noProof="0">
              <a:ln>
                <a:noFill/>
              </a:ln>
              <a:solidFill>
                <a:srgbClr val="1E3479"/>
              </a:solidFill>
              <a:effectLst/>
              <a:uLnTx/>
              <a:uFillTx/>
              <a:latin typeface="+mj-lt"/>
              <a:ea typeface="+mj-ea"/>
              <a:cs typeface="+mj-cs"/>
            </a:endParaRPr>
          </a:p>
        </p:txBody>
      </p:sp>
      <p:pic>
        <p:nvPicPr>
          <p:cNvPr id="2" name="Onlinemedia 1" title="Medlemmarna bestämmer">
            <a:hlinkClick r:id="" action="ppaction://media"/>
            <a:extLst>
              <a:ext uri="{FF2B5EF4-FFF2-40B4-BE49-F238E27FC236}">
                <a16:creationId xmlns:a16="http://schemas.microsoft.com/office/drawing/2014/main" id="{6F8D83CC-741D-4F9A-DBD9-5BCE7A8FCF7E}"/>
              </a:ext>
            </a:extLst>
          </p:cNvPr>
          <p:cNvPicPr>
            <a:picLocks noRot="1" noChangeAspect="1"/>
          </p:cNvPicPr>
          <p:nvPr>
            <a:videoFile r:link="rId1"/>
          </p:nvPr>
        </p:nvPicPr>
        <p:blipFill>
          <a:blip r:embed="rId5"/>
          <a:stretch>
            <a:fillRect/>
          </a:stretch>
        </p:blipFill>
        <p:spPr>
          <a:xfrm>
            <a:off x="1684421" y="984577"/>
            <a:ext cx="8797453" cy="4970572"/>
          </a:xfrm>
          <a:prstGeom prst="rect">
            <a:avLst/>
          </a:prstGeom>
        </p:spPr>
      </p:pic>
    </p:spTree>
    <p:extLst>
      <p:ext uri="{BB962C8B-B14F-4D97-AF65-F5344CB8AC3E}">
        <p14:creationId xmlns:p14="http://schemas.microsoft.com/office/powerpoint/2010/main" val="292230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B0FDE-BD75-A582-82B6-DB132003BDF0}"/>
            </a:ext>
          </a:extLst>
        </p:cNvPr>
        <p:cNvGrpSpPr/>
        <p:nvPr/>
      </p:nvGrpSpPr>
      <p:grpSpPr>
        <a:xfrm>
          <a:off x="0" y="0"/>
          <a:ext cx="0" cy="0"/>
          <a:chOff x="0" y="0"/>
          <a:chExt cx="0" cy="0"/>
        </a:xfrm>
      </p:grpSpPr>
      <p:pic>
        <p:nvPicPr>
          <p:cNvPr id="8" name="Bildobjekt 7" descr="En bild som visar text, whiteboard&#10;&#10;AI-genererat innehåll kan vara felaktigt.">
            <a:extLst>
              <a:ext uri="{FF2B5EF4-FFF2-40B4-BE49-F238E27FC236}">
                <a16:creationId xmlns:a16="http://schemas.microsoft.com/office/drawing/2014/main" id="{CD97CDB7-AA58-763A-A53A-7025F735A8DA}"/>
              </a:ext>
            </a:extLst>
          </p:cNvPr>
          <p:cNvPicPr>
            <a:picLocks noChangeAspect="1"/>
          </p:cNvPicPr>
          <p:nvPr/>
        </p:nvPicPr>
        <p:blipFill>
          <a:blip r:embed="rId4">
            <a:extLst>
              <a:ext uri="{28A0092B-C50C-407E-A947-70E740481C1C}">
                <a14:useLocalDpi xmlns:a14="http://schemas.microsoft.com/office/drawing/2010/main"/>
              </a:ext>
            </a:extLst>
          </a:blip>
          <a:srcRect l="9807" t="9376" r="9659" b="11865"/>
          <a:stretch/>
        </p:blipFill>
        <p:spPr>
          <a:xfrm>
            <a:off x="1358918" y="639761"/>
            <a:ext cx="9474163" cy="6176924"/>
          </a:xfrm>
          <a:prstGeom prst="rect">
            <a:avLst/>
          </a:prstGeom>
        </p:spPr>
      </p:pic>
      <p:pic>
        <p:nvPicPr>
          <p:cNvPr id="2" name="Onlinemedia 1" title="Idrottsföreningens stadgar">
            <a:hlinkClick r:id="" action="ppaction://media"/>
            <a:extLst>
              <a:ext uri="{FF2B5EF4-FFF2-40B4-BE49-F238E27FC236}">
                <a16:creationId xmlns:a16="http://schemas.microsoft.com/office/drawing/2014/main" id="{2AB25B71-2C5C-D935-B130-D18846B3642D}"/>
              </a:ext>
            </a:extLst>
          </p:cNvPr>
          <p:cNvPicPr>
            <a:picLocks noRot="1" noChangeAspect="1"/>
          </p:cNvPicPr>
          <p:nvPr>
            <a:videoFile r:link="rId1"/>
          </p:nvPr>
        </p:nvPicPr>
        <p:blipFill>
          <a:blip r:embed="rId5"/>
          <a:stretch>
            <a:fillRect/>
          </a:stretch>
        </p:blipFill>
        <p:spPr>
          <a:xfrm>
            <a:off x="1713276" y="987879"/>
            <a:ext cx="8753339" cy="5021035"/>
          </a:xfrm>
          <a:prstGeom prst="rect">
            <a:avLst/>
          </a:prstGeom>
        </p:spPr>
      </p:pic>
      <p:sp>
        <p:nvSpPr>
          <p:cNvPr id="9" name="Rubrik 1">
            <a:extLst>
              <a:ext uri="{FF2B5EF4-FFF2-40B4-BE49-F238E27FC236}">
                <a16:creationId xmlns:a16="http://schemas.microsoft.com/office/drawing/2014/main" id="{7236657D-04E6-B314-E6A3-1EA217B3ADF7}"/>
              </a:ext>
            </a:extLst>
          </p:cNvPr>
          <p:cNvSpPr txBox="1">
            <a:spLocks noGrp="1"/>
          </p:cNvSpPr>
          <p:nvPr>
            <p:ph type="title" idx="4294967295"/>
          </p:nvPr>
        </p:nvSpPr>
        <p:spPr>
          <a:xfrm>
            <a:off x="727323" y="386726"/>
            <a:ext cx="10737351" cy="46530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sv-SE" sz="3100" b="0" i="0" u="none" strike="noStrike" kern="1200" cap="none" spc="0" normalizeH="0" baseline="0" noProof="0">
                <a:ln>
                  <a:noFill/>
                </a:ln>
                <a:solidFill>
                  <a:srgbClr val="1E3479"/>
                </a:solidFill>
                <a:effectLst/>
                <a:uLnTx/>
                <a:uFillTx/>
                <a:latin typeface="+mj-lt"/>
                <a:ea typeface="+mj-ea"/>
                <a:cs typeface="+mj-cs"/>
              </a:rPr>
              <a:t>The </a:t>
            </a:r>
            <a:r>
              <a:rPr kumimoji="0" lang="sv-SE" sz="3100" b="0" i="0" u="none" strike="noStrike" kern="1200" cap="none" spc="0" normalizeH="0" baseline="0" noProof="0" err="1">
                <a:ln>
                  <a:noFill/>
                </a:ln>
                <a:solidFill>
                  <a:srgbClr val="1E3479"/>
                </a:solidFill>
                <a:effectLst/>
                <a:uLnTx/>
                <a:uFillTx/>
                <a:latin typeface="+mj-lt"/>
                <a:ea typeface="+mj-ea"/>
                <a:cs typeface="+mj-cs"/>
              </a:rPr>
              <a:t>purpose</a:t>
            </a:r>
            <a:r>
              <a:rPr kumimoji="0" lang="sv-SE" sz="3100" b="0" i="0" u="none" strike="noStrike" kern="1200" cap="none" spc="0" normalizeH="0" baseline="0" noProof="0">
                <a:ln>
                  <a:noFill/>
                </a:ln>
                <a:solidFill>
                  <a:srgbClr val="1E3479"/>
                </a:solidFill>
                <a:effectLst/>
                <a:uLnTx/>
                <a:uFillTx/>
                <a:latin typeface="+mj-lt"/>
                <a:ea typeface="+mj-ea"/>
                <a:cs typeface="+mj-cs"/>
              </a:rPr>
              <a:t> </a:t>
            </a:r>
            <a:r>
              <a:rPr kumimoji="0" lang="sv-SE" sz="3100" b="0" i="0" u="none" strike="noStrike" kern="1200" cap="none" spc="0" normalizeH="0" baseline="0" noProof="0" err="1">
                <a:ln>
                  <a:noFill/>
                </a:ln>
                <a:solidFill>
                  <a:srgbClr val="1E3479"/>
                </a:solidFill>
                <a:effectLst/>
                <a:uLnTx/>
                <a:uFillTx/>
                <a:latin typeface="+mj-lt"/>
                <a:ea typeface="+mj-ea"/>
                <a:cs typeface="+mj-cs"/>
              </a:rPr>
              <a:t>of</a:t>
            </a:r>
            <a:r>
              <a:rPr kumimoji="0" lang="sv-SE" sz="3100" b="0" i="0" u="none" strike="noStrike" kern="1200" cap="none" spc="0" normalizeH="0" baseline="0" noProof="0">
                <a:ln>
                  <a:noFill/>
                </a:ln>
                <a:solidFill>
                  <a:srgbClr val="1E3479"/>
                </a:solidFill>
                <a:effectLst/>
                <a:uLnTx/>
                <a:uFillTx/>
                <a:latin typeface="+mj-lt"/>
                <a:ea typeface="+mj-ea"/>
                <a:cs typeface="+mj-cs"/>
              </a:rPr>
              <a:t> </a:t>
            </a:r>
            <a:r>
              <a:rPr lang="sv-SE" sz="3100">
                <a:solidFill>
                  <a:srgbClr val="1E3479"/>
                </a:solidFill>
              </a:rPr>
              <a:t>statutes</a:t>
            </a:r>
            <a:endParaRPr kumimoji="0" lang="sv-SE" sz="3100" b="0" i="0" u="none" strike="noStrike" kern="1200" cap="none" spc="0" normalizeH="0" baseline="0" noProof="0">
              <a:ln>
                <a:noFill/>
              </a:ln>
              <a:solidFill>
                <a:srgbClr val="1E3479"/>
              </a:solidFill>
              <a:effectLst/>
              <a:uLnTx/>
              <a:uFillTx/>
              <a:latin typeface="+mj-lt"/>
              <a:ea typeface="+mj-ea"/>
              <a:cs typeface="+mj-cs"/>
            </a:endParaRPr>
          </a:p>
        </p:txBody>
      </p:sp>
    </p:spTree>
    <p:extLst>
      <p:ext uri="{BB962C8B-B14F-4D97-AF65-F5344CB8AC3E}">
        <p14:creationId xmlns:p14="http://schemas.microsoft.com/office/powerpoint/2010/main" val="545770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96A058DD-0A75-4E5C-829F-3CB5E33E9A55}"/>
              </a:ext>
            </a:extLst>
          </p:cNvPr>
          <p:cNvSpPr>
            <a:spLocks noGrp="1"/>
          </p:cNvSpPr>
          <p:nvPr>
            <p:ph type="ctrTitle"/>
          </p:nvPr>
        </p:nvSpPr>
        <p:spPr>
          <a:xfrm>
            <a:off x="690194" y="1322514"/>
            <a:ext cx="7836586" cy="2767484"/>
          </a:xfrm>
        </p:spPr>
        <p:txBody>
          <a:bodyPr/>
          <a:lstStyle/>
          <a:p>
            <a:r>
              <a:rPr lang="sv-SE" sz="5400" err="1"/>
              <a:t>How</a:t>
            </a:r>
            <a:r>
              <a:rPr lang="sv-SE" sz="5400"/>
              <a:t> a sports club </a:t>
            </a:r>
            <a:r>
              <a:rPr lang="sv-SE" sz="5400" err="1"/>
              <a:t>works</a:t>
            </a:r>
            <a:br>
              <a:rPr lang="sv-SE" sz="5400"/>
            </a:br>
            <a:br>
              <a:rPr lang="sv-SE" sz="2000"/>
            </a:br>
            <a:r>
              <a:rPr lang="sv-SE" sz="2000"/>
              <a:t>- </a:t>
            </a:r>
            <a:r>
              <a:rPr lang="sv-SE" sz="2000" err="1"/>
              <a:t>Democracy</a:t>
            </a:r>
            <a:r>
              <a:rPr lang="sv-SE" sz="2000"/>
              <a:t>, the board, the </a:t>
            </a:r>
            <a:r>
              <a:rPr lang="sv-SE" sz="2000" err="1"/>
              <a:t>statutes</a:t>
            </a:r>
            <a:r>
              <a:rPr lang="sv-SE" sz="2000"/>
              <a:t> and the </a:t>
            </a:r>
            <a:r>
              <a:rPr lang="sv-SE" sz="2000" err="1"/>
              <a:t>members</a:t>
            </a:r>
            <a:endParaRPr lang="sv-SE" sz="5400"/>
          </a:p>
        </p:txBody>
      </p:sp>
    </p:spTree>
    <p:extLst>
      <p:ext uri="{BB962C8B-B14F-4D97-AF65-F5344CB8AC3E}">
        <p14:creationId xmlns:p14="http://schemas.microsoft.com/office/powerpoint/2010/main" val="32491391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a:extLst>
            <a:ext uri="{FF2B5EF4-FFF2-40B4-BE49-F238E27FC236}">
              <a16:creationId xmlns:a16="http://schemas.microsoft.com/office/drawing/2014/main" id="{694B994E-DABA-AF87-21C8-5D8752BDF5B7}"/>
            </a:ext>
          </a:extLst>
        </p:cNvPr>
        <p:cNvGrpSpPr/>
        <p:nvPr/>
      </p:nvGrpSpPr>
      <p:grpSpPr>
        <a:xfrm>
          <a:off x="0" y="0"/>
          <a:ext cx="0" cy="0"/>
          <a:chOff x="0" y="0"/>
          <a:chExt cx="0" cy="0"/>
        </a:xfrm>
      </p:grpSpPr>
      <p:sp>
        <p:nvSpPr>
          <p:cNvPr id="6" name="Rubrik 1">
            <a:extLst>
              <a:ext uri="{FF2B5EF4-FFF2-40B4-BE49-F238E27FC236}">
                <a16:creationId xmlns:a16="http://schemas.microsoft.com/office/drawing/2014/main" id="{EC13701B-51AB-2F69-D31A-AC3E700217EA}"/>
              </a:ext>
            </a:extLst>
          </p:cNvPr>
          <p:cNvSpPr txBox="1">
            <a:spLocks noGrp="1"/>
          </p:cNvSpPr>
          <p:nvPr>
            <p:ph type="title" idx="4294967295"/>
          </p:nvPr>
        </p:nvSpPr>
        <p:spPr>
          <a:xfrm>
            <a:off x="731837" y="797296"/>
            <a:ext cx="4585229" cy="60799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pPr lvl="0">
              <a:defRPr/>
            </a:pPr>
            <a:r>
              <a:rPr lang="sv-SE" err="1">
                <a:solidFill>
                  <a:schemeClr val="bg1"/>
                </a:solidFill>
              </a:rPr>
              <a:t>Reflect</a:t>
            </a:r>
            <a:r>
              <a:rPr lang="sv-SE">
                <a:solidFill>
                  <a:schemeClr val="bg1"/>
                </a:solidFill>
              </a:rPr>
              <a:t> </a:t>
            </a:r>
            <a:r>
              <a:rPr lang="sv-SE" err="1">
                <a:solidFill>
                  <a:schemeClr val="bg1"/>
                </a:solidFill>
              </a:rPr>
              <a:t>together</a:t>
            </a:r>
            <a:endParaRPr kumimoji="0" lang="sv-SE" sz="3800" b="0" i="0" u="none" strike="noStrike" kern="1200" cap="none" spc="0" normalizeH="0" baseline="0" noProof="0">
              <a:ln>
                <a:noFill/>
              </a:ln>
              <a:solidFill>
                <a:schemeClr val="bg1"/>
              </a:solidFill>
              <a:effectLst/>
              <a:uLnTx/>
              <a:uFillTx/>
              <a:latin typeface="+mj-lt"/>
              <a:ea typeface="+mj-ea"/>
              <a:cs typeface="+mj-cs"/>
            </a:endParaRPr>
          </a:p>
        </p:txBody>
      </p:sp>
      <p:sp>
        <p:nvSpPr>
          <p:cNvPr id="7" name="Platshållare för innehåll 9">
            <a:extLst>
              <a:ext uri="{FF2B5EF4-FFF2-40B4-BE49-F238E27FC236}">
                <a16:creationId xmlns:a16="http://schemas.microsoft.com/office/drawing/2014/main" id="{0BC157D3-6248-26FF-B125-3F375877B850}"/>
              </a:ext>
            </a:extLst>
          </p:cNvPr>
          <p:cNvSpPr txBox="1">
            <a:spLocks/>
          </p:cNvSpPr>
          <p:nvPr/>
        </p:nvSpPr>
        <p:spPr>
          <a:xfrm>
            <a:off x="731838" y="1676618"/>
            <a:ext cx="5211762" cy="4266982"/>
          </a:xfrm>
          <a:prstGeom prst="rect">
            <a:avLst/>
          </a:prstGeom>
        </p:spPr>
        <p:txBody>
          <a:bodyPr lIns="0" tIns="0" rIns="0" bIns="0"/>
          <a:lstStyle>
            <a:lvl1pPr marL="179388" indent="-179388" algn="l" defTabSz="914400" rtl="0" eaLnBrk="1" latinLnBrk="0" hangingPunct="1">
              <a:lnSpc>
                <a:spcPct val="110000"/>
              </a:lnSpc>
              <a:spcBef>
                <a:spcPts val="1000"/>
              </a:spcBef>
              <a:spcAft>
                <a:spcPts val="600"/>
              </a:spcAft>
              <a:buFont typeface="Arial" panose="020B0604020202020204" pitchFamily="34" charset="0"/>
              <a:buChar char="•"/>
              <a:defRPr sz="2000" kern="1200" baseline="0">
                <a:solidFill>
                  <a:schemeClr val="tx1"/>
                </a:solidFill>
                <a:latin typeface="+mn-lt"/>
                <a:ea typeface="+mn-ea"/>
                <a:cs typeface="+mn-cs"/>
              </a:defRPr>
            </a:lvl1pPr>
            <a:lvl2pPr marL="627063" indent="-179388" algn="l" defTabSz="914400" rtl="0" eaLnBrk="1" latinLnBrk="0" hangingPunct="1">
              <a:lnSpc>
                <a:spcPct val="110000"/>
              </a:lnSpc>
              <a:spcBef>
                <a:spcPts val="0"/>
              </a:spcBef>
              <a:spcAft>
                <a:spcPts val="600"/>
              </a:spcAft>
              <a:buFont typeface="Calibri" panose="020F0502020204030204" pitchFamily="34" charset="0"/>
              <a:buChar char="ꟷ"/>
              <a:defRPr sz="1800" kern="1200">
                <a:solidFill>
                  <a:schemeClr val="tx1"/>
                </a:solidFill>
                <a:latin typeface="+mn-lt"/>
                <a:ea typeface="+mn-ea"/>
                <a:cs typeface="+mn-cs"/>
              </a:defRPr>
            </a:lvl2pPr>
            <a:lvl3pPr marL="1076325" indent="-177800" algn="l" defTabSz="914400" rtl="0" eaLnBrk="1" latinLnBrk="0" hangingPunct="1">
              <a:lnSpc>
                <a:spcPct val="110000"/>
              </a:lnSpc>
              <a:spcBef>
                <a:spcPts val="0"/>
              </a:spcBef>
              <a:spcAft>
                <a:spcPts val="600"/>
              </a:spcAft>
              <a:buFont typeface="Calibri" panose="020F0502020204030204" pitchFamily="34" charset="0"/>
              <a:buChar char="ꟷ"/>
              <a:defRPr sz="1600" kern="1200">
                <a:solidFill>
                  <a:schemeClr val="tx1"/>
                </a:solidFill>
                <a:latin typeface="+mn-lt"/>
                <a:ea typeface="+mn-ea"/>
                <a:cs typeface="+mn-cs"/>
              </a:defRPr>
            </a:lvl3pPr>
            <a:lvl4pPr marL="1524000" indent="-177800" algn="l" defTabSz="914400" rtl="0" eaLnBrk="1" latinLnBrk="0" hangingPunct="1">
              <a:lnSpc>
                <a:spcPct val="110000"/>
              </a:lnSpc>
              <a:spcBef>
                <a:spcPts val="0"/>
              </a:spcBef>
              <a:spcAft>
                <a:spcPts val="600"/>
              </a:spcAft>
              <a:buFont typeface="Calibri" panose="020F0502020204030204" pitchFamily="34" charset="0"/>
              <a:buChar char="ꟷ"/>
              <a:defRPr sz="1600" kern="1200">
                <a:solidFill>
                  <a:schemeClr val="tx1"/>
                </a:solidFill>
                <a:latin typeface="+mn-lt"/>
                <a:ea typeface="+mn-ea"/>
                <a:cs typeface="+mn-cs"/>
              </a:defRPr>
            </a:lvl4pPr>
            <a:lvl5pPr marL="1116000" indent="-228600" algn="l" defTabSz="914400" rtl="0" eaLnBrk="1" latinLnBrk="0" hangingPunct="1">
              <a:lnSpc>
                <a:spcPct val="90000"/>
              </a:lnSpc>
              <a:spcBef>
                <a:spcPts val="500"/>
              </a:spcBef>
              <a:buFont typeface="Calibri" panose="020F0502020204030204" pitchFamily="34" charset="0"/>
              <a:buChar char="ꟷ"/>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t">
              <a:lnSpc>
                <a:spcPct val="100000"/>
              </a:lnSpc>
            </a:pPr>
            <a:r>
              <a:rPr lang="en-US" sz="2400">
                <a:solidFill>
                  <a:schemeClr val="bg1"/>
                </a:solidFill>
                <a:latin typeface="Segoe UI" panose="020B0502040204020203" pitchFamily="34" charset="0"/>
              </a:rPr>
              <a:t>In what ways do the statutes function as an “agreement” between the club and its members?</a:t>
            </a:r>
          </a:p>
          <a:p>
            <a:pPr fontAlgn="t">
              <a:lnSpc>
                <a:spcPct val="100000"/>
              </a:lnSpc>
            </a:pPr>
            <a:r>
              <a:rPr lang="en-US" sz="2400">
                <a:solidFill>
                  <a:schemeClr val="bg1"/>
                </a:solidFill>
                <a:latin typeface="Segoe UI" panose="020B0502040204020203" pitchFamily="34" charset="0"/>
              </a:rPr>
              <a:t>How do the statutes help ensure transparency and fairness in decision‑making?</a:t>
            </a:r>
          </a:p>
          <a:p>
            <a:pPr fontAlgn="t">
              <a:lnSpc>
                <a:spcPct val="100000"/>
              </a:lnSpc>
            </a:pPr>
            <a:r>
              <a:rPr lang="en-US" sz="2400">
                <a:solidFill>
                  <a:schemeClr val="bg1"/>
                </a:solidFill>
                <a:latin typeface="Segoe UI" panose="020B0502040204020203" pitchFamily="34" charset="0"/>
              </a:rPr>
              <a:t>When is it necessary to update the statutes, and how do you know the right time has come?</a:t>
            </a:r>
          </a:p>
          <a:p>
            <a:pPr fontAlgn="t">
              <a:lnSpc>
                <a:spcPct val="100000"/>
              </a:lnSpc>
            </a:pPr>
            <a:endParaRPr lang="en-US" sz="2400">
              <a:solidFill>
                <a:schemeClr val="bg1"/>
              </a:solidFill>
              <a:latin typeface="Segoe UI" panose="020B0502040204020203" pitchFamily="34" charset="0"/>
            </a:endParaRPr>
          </a:p>
          <a:p>
            <a:pPr fontAlgn="t">
              <a:lnSpc>
                <a:spcPct val="100000"/>
              </a:lnSpc>
            </a:pPr>
            <a:endParaRPr lang="en-US" sz="2400">
              <a:solidFill>
                <a:schemeClr val="bg1"/>
              </a:solidFill>
              <a:latin typeface="Segoe UI" panose="020B0502040204020203" pitchFamily="34" charset="0"/>
            </a:endParaRPr>
          </a:p>
          <a:p>
            <a:pPr fontAlgn="t">
              <a:lnSpc>
                <a:spcPct val="100000"/>
              </a:lnSpc>
            </a:pPr>
            <a:endParaRPr lang="en-US" sz="2400">
              <a:solidFill>
                <a:schemeClr val="bg1"/>
              </a:solidFill>
              <a:latin typeface="Segoe UI" panose="020B0502040204020203" pitchFamily="34" charset="0"/>
            </a:endParaRPr>
          </a:p>
        </p:txBody>
      </p:sp>
      <p:sp>
        <p:nvSpPr>
          <p:cNvPr id="11" name="Oval pratbubbla 10">
            <a:extLst>
              <a:ext uri="{FF2B5EF4-FFF2-40B4-BE49-F238E27FC236}">
                <a16:creationId xmlns:a16="http://schemas.microsoft.com/office/drawing/2014/main" id="{B4CB807A-F04F-5098-6B16-AF513FDA9F9B}"/>
              </a:ext>
              <a:ext uri="{C183D7F6-B498-43B3-948B-1728B52AA6E4}">
                <adec:decorative xmlns:adec="http://schemas.microsoft.com/office/drawing/2017/decorative" val="1"/>
              </a:ext>
            </a:extLst>
          </p:cNvPr>
          <p:cNvSpPr/>
          <p:nvPr/>
        </p:nvSpPr>
        <p:spPr>
          <a:xfrm>
            <a:off x="6768936" y="1575972"/>
            <a:ext cx="2628387" cy="1515291"/>
          </a:xfrm>
          <a:prstGeom prst="wedgeEllipseCallout">
            <a:avLst>
              <a:gd name="adj1" fmla="val -28625"/>
              <a:gd name="adj2" fmla="val 7543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Oval pratbubbla 11" descr="Bild på två pratbubblor">
            <a:extLst>
              <a:ext uri="{FF2B5EF4-FFF2-40B4-BE49-F238E27FC236}">
                <a16:creationId xmlns:a16="http://schemas.microsoft.com/office/drawing/2014/main" id="{5416B8EF-61A2-4EE4-32A2-D1B759C852FD}"/>
              </a:ext>
            </a:extLst>
          </p:cNvPr>
          <p:cNvSpPr/>
          <p:nvPr/>
        </p:nvSpPr>
        <p:spPr>
          <a:xfrm flipH="1">
            <a:off x="8083130" y="2333617"/>
            <a:ext cx="2628387" cy="1515291"/>
          </a:xfrm>
          <a:prstGeom prst="wedgeEllipseCallout">
            <a:avLst>
              <a:gd name="adj1" fmla="val -28625"/>
              <a:gd name="adj2" fmla="val 75431"/>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8" name="Grupp 7">
            <a:extLst>
              <a:ext uri="{FF2B5EF4-FFF2-40B4-BE49-F238E27FC236}">
                <a16:creationId xmlns:a16="http://schemas.microsoft.com/office/drawing/2014/main" id="{A02E545D-ED60-26BE-CDD6-38B471D973E1}"/>
              </a:ext>
              <a:ext uri="{C183D7F6-B498-43B3-948B-1728B52AA6E4}">
                <adec:decorative xmlns:adec="http://schemas.microsoft.com/office/drawing/2017/decorative" val="1"/>
              </a:ext>
            </a:extLst>
          </p:cNvPr>
          <p:cNvGrpSpPr/>
          <p:nvPr/>
        </p:nvGrpSpPr>
        <p:grpSpPr>
          <a:xfrm>
            <a:off x="7638657" y="2246152"/>
            <a:ext cx="890546" cy="190832"/>
            <a:chOff x="7479630" y="2238201"/>
            <a:chExt cx="890546" cy="190832"/>
          </a:xfrm>
          <a:solidFill>
            <a:schemeClr val="tx2">
              <a:lumMod val="75000"/>
            </a:schemeClr>
          </a:solidFill>
        </p:grpSpPr>
        <p:sp>
          <p:nvSpPr>
            <p:cNvPr id="10" name="Ellips 9">
              <a:extLst>
                <a:ext uri="{FF2B5EF4-FFF2-40B4-BE49-F238E27FC236}">
                  <a16:creationId xmlns:a16="http://schemas.microsoft.com/office/drawing/2014/main" id="{73D5A40B-C912-EA4D-BEFF-F4F03E569C47}"/>
                </a:ext>
              </a:extLst>
            </p:cNvPr>
            <p:cNvSpPr/>
            <p:nvPr/>
          </p:nvSpPr>
          <p:spPr>
            <a:xfrm>
              <a:off x="7479630" y="2238201"/>
              <a:ext cx="190832" cy="190832"/>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Ellips 12">
              <a:extLst>
                <a:ext uri="{FF2B5EF4-FFF2-40B4-BE49-F238E27FC236}">
                  <a16:creationId xmlns:a16="http://schemas.microsoft.com/office/drawing/2014/main" id="{12AE174F-0780-53BF-E0EB-1B37C4C747AE}"/>
                </a:ext>
              </a:extLst>
            </p:cNvPr>
            <p:cNvSpPr/>
            <p:nvPr/>
          </p:nvSpPr>
          <p:spPr>
            <a:xfrm>
              <a:off x="7829487" y="2238201"/>
              <a:ext cx="190832" cy="190832"/>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Ellips 13">
              <a:extLst>
                <a:ext uri="{FF2B5EF4-FFF2-40B4-BE49-F238E27FC236}">
                  <a16:creationId xmlns:a16="http://schemas.microsoft.com/office/drawing/2014/main" id="{59C00E97-3245-AF73-55EE-60014BFF43F8}"/>
                </a:ext>
              </a:extLst>
            </p:cNvPr>
            <p:cNvSpPr/>
            <p:nvPr/>
          </p:nvSpPr>
          <p:spPr>
            <a:xfrm>
              <a:off x="8179344" y="2238201"/>
              <a:ext cx="190832" cy="190832"/>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3648852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delay="0">
                                      <p:tgtEl>
                                        <p:sldTgt/>
                                      </p:tgtEl>
                                    </p:cond>
                                  </p:endCondLst>
                                  <p:childTnLst>
                                    <p:animEffect transition="out" filter="fade">
                                      <p:cBhvr>
                                        <p:cTn id="6" dur="2000" tmFilter="0, 0; .2, .5; .8, .5; 1, 0"/>
                                        <p:tgtEl>
                                          <p:spTgt spid="8"/>
                                        </p:tgtEl>
                                      </p:cBhvr>
                                    </p:animEffect>
                                    <p:animScale>
                                      <p:cBhvr>
                                        <p:cTn id="7" dur="100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19F8D-BEC4-1729-4A2A-72DF7A05EA3A}"/>
            </a:ext>
          </a:extLst>
        </p:cNvPr>
        <p:cNvGrpSpPr/>
        <p:nvPr/>
      </p:nvGrpSpPr>
      <p:grpSpPr>
        <a:xfrm>
          <a:off x="0" y="0"/>
          <a:ext cx="0" cy="0"/>
          <a:chOff x="0" y="0"/>
          <a:chExt cx="0" cy="0"/>
        </a:xfrm>
      </p:grpSpPr>
      <p:pic>
        <p:nvPicPr>
          <p:cNvPr id="4" name="Bild 3">
            <a:extLst>
              <a:ext uri="{FF2B5EF4-FFF2-40B4-BE49-F238E27FC236}">
                <a16:creationId xmlns:a16="http://schemas.microsoft.com/office/drawing/2014/main" id="{D9324F68-5605-2E57-6BC2-F391BFECD8A6}"/>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2"/>
              </a:ext>
            </a:extLst>
          </a:blip>
          <a:srcRect t="39141" b="3684"/>
          <a:stretch/>
        </p:blipFill>
        <p:spPr>
          <a:xfrm>
            <a:off x="3392556" y="-1"/>
            <a:ext cx="5406887" cy="6182740"/>
          </a:xfrm>
          <a:prstGeom prst="rect">
            <a:avLst/>
          </a:prstGeom>
        </p:spPr>
      </p:pic>
      <p:sp>
        <p:nvSpPr>
          <p:cNvPr id="6" name="Rektangel 5">
            <a:extLst>
              <a:ext uri="{FF2B5EF4-FFF2-40B4-BE49-F238E27FC236}">
                <a16:creationId xmlns:a16="http://schemas.microsoft.com/office/drawing/2014/main" id="{9F1A4713-EB31-5F2A-4399-636231484A48}"/>
              </a:ext>
              <a:ext uri="{C183D7F6-B498-43B3-948B-1728B52AA6E4}">
                <adec:decorative xmlns:adec="http://schemas.microsoft.com/office/drawing/2017/decorative" val="1"/>
              </a:ext>
            </a:extLst>
          </p:cNvPr>
          <p:cNvSpPr/>
          <p:nvPr/>
        </p:nvSpPr>
        <p:spPr>
          <a:xfrm>
            <a:off x="0" y="-2"/>
            <a:ext cx="5549370" cy="6182738"/>
          </a:xfrm>
          <a:prstGeom prst="rect">
            <a:avLst/>
          </a:prstGeom>
          <a:solidFill>
            <a:schemeClr val="accent4">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7" name="Rubrik 1">
            <a:extLst>
              <a:ext uri="{FF2B5EF4-FFF2-40B4-BE49-F238E27FC236}">
                <a16:creationId xmlns:a16="http://schemas.microsoft.com/office/drawing/2014/main" id="{70B78C55-287F-C43A-EB76-BEA31376AB0D}"/>
              </a:ext>
            </a:extLst>
          </p:cNvPr>
          <p:cNvSpPr txBox="1">
            <a:spLocks noGrp="1"/>
          </p:cNvSpPr>
          <p:nvPr>
            <p:ph type="title" idx="4294967295"/>
          </p:nvPr>
        </p:nvSpPr>
        <p:spPr>
          <a:xfrm>
            <a:off x="1570635" y="1105076"/>
            <a:ext cx="2408100" cy="102423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pPr algn="ctr"/>
            <a:r>
              <a:rPr lang="sv-SE" sz="2400" err="1">
                <a:solidFill>
                  <a:schemeClr val="bg1"/>
                </a:solidFill>
              </a:rPr>
              <a:t>How</a:t>
            </a:r>
            <a:r>
              <a:rPr lang="sv-SE" sz="2400">
                <a:solidFill>
                  <a:schemeClr val="bg1"/>
                </a:solidFill>
              </a:rPr>
              <a:t> to </a:t>
            </a:r>
            <a:r>
              <a:rPr lang="sv-SE" sz="2400" err="1">
                <a:solidFill>
                  <a:schemeClr val="bg1"/>
                </a:solidFill>
              </a:rPr>
              <a:t>run</a:t>
            </a:r>
            <a:r>
              <a:rPr lang="sv-SE" sz="2400">
                <a:solidFill>
                  <a:schemeClr val="bg1"/>
                </a:solidFill>
              </a:rPr>
              <a:t> the sports club</a:t>
            </a:r>
          </a:p>
        </p:txBody>
      </p:sp>
      <p:pic>
        <p:nvPicPr>
          <p:cNvPr id="2050" name="Picture 2">
            <a:extLst>
              <a:ext uri="{FF2B5EF4-FFF2-40B4-BE49-F238E27FC236}">
                <a16:creationId xmlns:a16="http://schemas.microsoft.com/office/drawing/2014/main" id="{C08E0E9A-4748-19BD-1397-6595F5B015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9370" y="-11577"/>
            <a:ext cx="6638657" cy="6194313"/>
          </a:xfrm>
          <a:prstGeom prst="rect">
            <a:avLst/>
          </a:prstGeom>
          <a:noFill/>
          <a:extLst>
            <a:ext uri="{909E8E84-426E-40DD-AFC4-6F175D3DCCD1}">
              <a14:hiddenFill xmlns:a14="http://schemas.microsoft.com/office/drawing/2010/main">
                <a:solidFill>
                  <a:srgbClr val="FFFFFF"/>
                </a:solidFill>
              </a14:hiddenFill>
            </a:ext>
          </a:extLst>
        </p:spPr>
      </p:pic>
      <p:sp>
        <p:nvSpPr>
          <p:cNvPr id="2" name="Rubrik 1">
            <a:extLst>
              <a:ext uri="{FF2B5EF4-FFF2-40B4-BE49-F238E27FC236}">
                <a16:creationId xmlns:a16="http://schemas.microsoft.com/office/drawing/2014/main" id="{1A7E3123-5A23-914B-E146-424EA8257307}"/>
              </a:ext>
            </a:extLst>
          </p:cNvPr>
          <p:cNvSpPr txBox="1">
            <a:spLocks/>
          </p:cNvSpPr>
          <p:nvPr/>
        </p:nvSpPr>
        <p:spPr>
          <a:xfrm>
            <a:off x="1027968" y="2802491"/>
            <a:ext cx="3493434" cy="86378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pPr algn="ctr"/>
            <a:r>
              <a:rPr lang="sv-SE" sz="6000" err="1">
                <a:solidFill>
                  <a:schemeClr val="bg1"/>
                </a:solidFill>
              </a:rPr>
              <a:t>Annual</a:t>
            </a:r>
            <a:r>
              <a:rPr lang="sv-SE" sz="6000">
                <a:solidFill>
                  <a:schemeClr val="bg1"/>
                </a:solidFill>
              </a:rPr>
              <a:t> meeting</a:t>
            </a:r>
          </a:p>
        </p:txBody>
      </p:sp>
      <p:cxnSp>
        <p:nvCxnSpPr>
          <p:cNvPr id="3" name="Rak koppling 2">
            <a:extLst>
              <a:ext uri="{FF2B5EF4-FFF2-40B4-BE49-F238E27FC236}">
                <a16:creationId xmlns:a16="http://schemas.microsoft.com/office/drawing/2014/main" id="{CBB2DEB1-5867-4D63-F1EB-BC12A837CB5F}"/>
              </a:ext>
            </a:extLst>
          </p:cNvPr>
          <p:cNvCxnSpPr/>
          <p:nvPr/>
        </p:nvCxnSpPr>
        <p:spPr>
          <a:xfrm>
            <a:off x="0" y="6182736"/>
            <a:ext cx="12188027" cy="0"/>
          </a:xfrm>
          <a:prstGeom prst="line">
            <a:avLst/>
          </a:prstGeom>
          <a:ln w="76200">
            <a:solidFill>
              <a:srgbClr val="005C46"/>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2631258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D477FDD7-D88F-CB6D-EC97-6B72C5E38524}"/>
              </a:ext>
            </a:extLst>
          </p:cNvPr>
          <p:cNvSpPr>
            <a:spLocks noGrp="1"/>
          </p:cNvSpPr>
          <p:nvPr>
            <p:ph type="title"/>
          </p:nvPr>
        </p:nvSpPr>
        <p:spPr>
          <a:xfrm>
            <a:off x="725690" y="347734"/>
            <a:ext cx="5188245" cy="696841"/>
          </a:xfrm>
        </p:spPr>
        <p:txBody>
          <a:bodyPr/>
          <a:lstStyle/>
          <a:p>
            <a:r>
              <a:rPr lang="sv-SE" err="1"/>
              <a:t>Annual</a:t>
            </a:r>
            <a:r>
              <a:rPr lang="sv-SE"/>
              <a:t> meeting</a:t>
            </a:r>
          </a:p>
        </p:txBody>
      </p:sp>
      <p:sp>
        <p:nvSpPr>
          <p:cNvPr id="9" name="Platshållare för innehåll 8">
            <a:extLst>
              <a:ext uri="{FF2B5EF4-FFF2-40B4-BE49-F238E27FC236}">
                <a16:creationId xmlns:a16="http://schemas.microsoft.com/office/drawing/2014/main" id="{7E9CE189-6039-1048-FDAA-5E6EBBC1D832}"/>
              </a:ext>
            </a:extLst>
          </p:cNvPr>
          <p:cNvSpPr>
            <a:spLocks noGrp="1"/>
          </p:cNvSpPr>
          <p:nvPr>
            <p:ph idx="1"/>
          </p:nvPr>
        </p:nvSpPr>
        <p:spPr>
          <a:xfrm>
            <a:off x="723010" y="1312907"/>
            <a:ext cx="5552378" cy="3423438"/>
          </a:xfrm>
        </p:spPr>
        <p:txBody>
          <a:bodyPr lIns="0">
            <a:noAutofit/>
          </a:bodyPr>
          <a:lstStyle/>
          <a:p>
            <a:pPr marL="0" indent="0">
              <a:buNone/>
            </a:pPr>
            <a:r>
              <a:rPr lang="en-US"/>
              <a:t>At the end of the fiscal year, the Board presents its annual report and financial statements – including the income statement and balance sheet – to account for how it has fulfilled its responsibilities. These documents are then submitted to the annual meeting for review and approval </a:t>
            </a:r>
          </a:p>
          <a:p>
            <a:pPr marL="0" indent="0">
              <a:buNone/>
            </a:pPr>
            <a:r>
              <a:rPr lang="en-US"/>
              <a:t>Explain the plans for the upcoming fiscal year by presenting the operational plan along with the projected costs outlined in the budget.</a:t>
            </a:r>
          </a:p>
          <a:p>
            <a:pPr marL="0" indent="0">
              <a:buNone/>
            </a:pPr>
            <a:endParaRPr lang="sv-SE"/>
          </a:p>
        </p:txBody>
      </p:sp>
      <p:pic>
        <p:nvPicPr>
          <p:cNvPr id="15" name="Platshållare för bild 14" descr="En bild som visar Människoansikte, klädsel, person, person&#10;&#10;AI-genererat innehåll kan vara felaktigt.">
            <a:extLst>
              <a:ext uri="{FF2B5EF4-FFF2-40B4-BE49-F238E27FC236}">
                <a16:creationId xmlns:a16="http://schemas.microsoft.com/office/drawing/2014/main" id="{B3D45B8F-9202-3C4B-613C-0E192E3C082E}"/>
              </a:ext>
            </a:extLst>
          </p:cNvPr>
          <p:cNvPicPr>
            <a:picLocks noGrp="1" noChangeAspect="1"/>
          </p:cNvPicPr>
          <p:nvPr>
            <p:ph type="pic" sz="quarter" idx="10"/>
          </p:nvPr>
        </p:nvPicPr>
        <p:blipFill>
          <a:blip r:embed="rId2"/>
          <a:srcRect l="-47" t="22248" r="47" b="-2484"/>
          <a:stretch>
            <a:fillRect/>
          </a:stretch>
        </p:blipFill>
        <p:spPr>
          <a:xfrm>
            <a:off x="6561715" y="1044575"/>
            <a:ext cx="5399376" cy="3056370"/>
          </a:xfrm>
        </p:spPr>
      </p:pic>
      <p:sp>
        <p:nvSpPr>
          <p:cNvPr id="13" name="textruta 12">
            <a:extLst>
              <a:ext uri="{FF2B5EF4-FFF2-40B4-BE49-F238E27FC236}">
                <a16:creationId xmlns:a16="http://schemas.microsoft.com/office/drawing/2014/main" id="{A1C41D31-1563-1466-9349-7E0B970BAA35}"/>
              </a:ext>
            </a:extLst>
          </p:cNvPr>
          <p:cNvSpPr txBox="1"/>
          <p:nvPr/>
        </p:nvSpPr>
        <p:spPr>
          <a:xfrm>
            <a:off x="1230393" y="5004677"/>
            <a:ext cx="9731214" cy="1477328"/>
          </a:xfrm>
          <a:prstGeom prst="rect">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US" b="1">
                <a:solidFill>
                  <a:schemeClr val="bg1"/>
                </a:solidFill>
              </a:rPr>
              <a:t>The members at the annual meeting…</a:t>
            </a:r>
          </a:p>
          <a:p>
            <a:pPr marL="285750" indent="-285750">
              <a:buFont typeface="Arial" panose="020B0604020202020204" pitchFamily="34" charset="0"/>
              <a:buChar char="•"/>
            </a:pPr>
            <a:r>
              <a:rPr lang="en-US">
                <a:solidFill>
                  <a:schemeClr val="bg1"/>
                </a:solidFill>
              </a:rPr>
              <a:t>… always have the ultimate decision-making power</a:t>
            </a:r>
          </a:p>
          <a:p>
            <a:pPr marL="285750" indent="-285750">
              <a:buFont typeface="Arial" panose="020B0604020202020204" pitchFamily="34" charset="0"/>
              <a:buChar char="•"/>
            </a:pPr>
            <a:r>
              <a:rPr lang="en-US">
                <a:solidFill>
                  <a:schemeClr val="bg1"/>
                </a:solidFill>
              </a:rPr>
              <a:t>…each member </a:t>
            </a:r>
            <a:r>
              <a:rPr lang="sv-SE" err="1">
                <a:solidFill>
                  <a:schemeClr val="bg1"/>
                </a:solidFill>
              </a:rPr>
              <a:t>may</a:t>
            </a:r>
            <a:r>
              <a:rPr lang="sv-SE">
                <a:solidFill>
                  <a:schemeClr val="bg1"/>
                </a:solidFill>
              </a:rPr>
              <a:t> </a:t>
            </a:r>
            <a:r>
              <a:rPr lang="sv-SE" err="1">
                <a:solidFill>
                  <a:schemeClr val="bg1"/>
                </a:solidFill>
              </a:rPr>
              <a:t>submit</a:t>
            </a:r>
            <a:r>
              <a:rPr lang="sv-SE">
                <a:solidFill>
                  <a:schemeClr val="bg1"/>
                </a:solidFill>
              </a:rPr>
              <a:t> motions </a:t>
            </a:r>
            <a:r>
              <a:rPr lang="sv-SE" err="1">
                <a:solidFill>
                  <a:schemeClr val="bg1"/>
                </a:solidFill>
              </a:rPr>
              <a:t>proposing</a:t>
            </a:r>
            <a:r>
              <a:rPr lang="sv-SE">
                <a:solidFill>
                  <a:schemeClr val="bg1"/>
                </a:solidFill>
              </a:rPr>
              <a:t> </a:t>
            </a:r>
            <a:r>
              <a:rPr lang="sv-SE" err="1">
                <a:solidFill>
                  <a:schemeClr val="bg1"/>
                </a:solidFill>
              </a:rPr>
              <a:t>changes</a:t>
            </a:r>
            <a:endParaRPr lang="sv-SE">
              <a:solidFill>
                <a:schemeClr val="bg1"/>
              </a:solidFill>
            </a:endParaRPr>
          </a:p>
          <a:p>
            <a:pPr marL="285750" indent="-285750">
              <a:buFont typeface="Arial" panose="020B0604020202020204" pitchFamily="34" charset="0"/>
              <a:buChar char="•"/>
            </a:pPr>
            <a:r>
              <a:rPr lang="en-US">
                <a:solidFill>
                  <a:schemeClr val="bg1"/>
                </a:solidFill>
              </a:rPr>
              <a:t>…always have the opportunity to raise issues regarding conditions they are dissatisfied with</a:t>
            </a:r>
          </a:p>
          <a:p>
            <a:pPr marL="285750" indent="-285750">
              <a:buFont typeface="Arial" panose="020B0604020202020204" pitchFamily="34" charset="0"/>
              <a:buChar char="•"/>
            </a:pPr>
            <a:r>
              <a:rPr lang="en-US">
                <a:solidFill>
                  <a:schemeClr val="bg1"/>
                </a:solidFill>
              </a:rPr>
              <a:t>…change the composition of the board. </a:t>
            </a:r>
            <a:endParaRPr lang="sv-SE">
              <a:solidFill>
                <a:schemeClr val="bg1"/>
              </a:solidFill>
            </a:endParaRPr>
          </a:p>
        </p:txBody>
      </p:sp>
    </p:spTree>
    <p:extLst>
      <p:ext uri="{BB962C8B-B14F-4D97-AF65-F5344CB8AC3E}">
        <p14:creationId xmlns:p14="http://schemas.microsoft.com/office/powerpoint/2010/main" val="147458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8C8A2-25EF-A4DD-7309-1C201F3EB874}"/>
            </a:ext>
          </a:extLst>
        </p:cNvPr>
        <p:cNvGrpSpPr/>
        <p:nvPr/>
      </p:nvGrpSpPr>
      <p:grpSpPr>
        <a:xfrm>
          <a:off x="0" y="0"/>
          <a:ext cx="0" cy="0"/>
          <a:chOff x="0" y="0"/>
          <a:chExt cx="0" cy="0"/>
        </a:xfrm>
      </p:grpSpPr>
      <p:pic>
        <p:nvPicPr>
          <p:cNvPr id="2" name="Bild 1">
            <a:extLst>
              <a:ext uri="{FF2B5EF4-FFF2-40B4-BE49-F238E27FC236}">
                <a16:creationId xmlns:a16="http://schemas.microsoft.com/office/drawing/2014/main" id="{72D54D9B-4D0F-B6CF-5356-1B727E36D274}"/>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2"/>
              </a:ext>
            </a:extLst>
          </a:blip>
          <a:srcRect l="7518" r="-310"/>
          <a:stretch/>
        </p:blipFill>
        <p:spPr>
          <a:xfrm rot="10800000">
            <a:off x="7607300" y="1252208"/>
            <a:ext cx="4575176" cy="4930531"/>
          </a:xfrm>
          <a:prstGeom prst="rect">
            <a:avLst/>
          </a:prstGeom>
        </p:spPr>
      </p:pic>
      <p:pic>
        <p:nvPicPr>
          <p:cNvPr id="5" name="Bildobjekt 4" descr="En bild som visar klädsel, vägg, inomhus, person&#10;&#10;AI-genererat innehåll kan vara felaktigt.">
            <a:extLst>
              <a:ext uri="{FF2B5EF4-FFF2-40B4-BE49-F238E27FC236}">
                <a16:creationId xmlns:a16="http://schemas.microsoft.com/office/drawing/2014/main" id="{77134053-3909-1DB8-D78D-1AC0DF46F012}"/>
              </a:ext>
            </a:extLst>
          </p:cNvPr>
          <p:cNvPicPr>
            <a:picLocks noChangeAspect="1"/>
          </p:cNvPicPr>
          <p:nvPr/>
        </p:nvPicPr>
        <p:blipFill>
          <a:blip r:embed="rId3"/>
          <a:stretch>
            <a:fillRect/>
          </a:stretch>
        </p:blipFill>
        <p:spPr>
          <a:xfrm>
            <a:off x="5938804" y="0"/>
            <a:ext cx="9274107" cy="6182738"/>
          </a:xfrm>
          <a:prstGeom prst="rect">
            <a:avLst/>
          </a:prstGeom>
        </p:spPr>
      </p:pic>
      <p:sp>
        <p:nvSpPr>
          <p:cNvPr id="16" name="Rektangel 15">
            <a:extLst>
              <a:ext uri="{FF2B5EF4-FFF2-40B4-BE49-F238E27FC236}">
                <a16:creationId xmlns:a16="http://schemas.microsoft.com/office/drawing/2014/main" id="{98F6B765-CAED-FABC-C1B9-09EBA4D6274A}"/>
              </a:ext>
              <a:ext uri="{C183D7F6-B498-43B3-948B-1728B52AA6E4}">
                <adec:decorative xmlns:adec="http://schemas.microsoft.com/office/drawing/2017/decorative" val="1"/>
              </a:ext>
            </a:extLst>
          </p:cNvPr>
          <p:cNvSpPr/>
          <p:nvPr/>
        </p:nvSpPr>
        <p:spPr>
          <a:xfrm>
            <a:off x="0" y="0"/>
            <a:ext cx="6936509" cy="6182738"/>
          </a:xfrm>
          <a:prstGeom prst="rect">
            <a:avLst/>
          </a:prstGeom>
          <a:solidFill>
            <a:schemeClr val="accent4">
              <a:lumMod val="75000"/>
            </a:schemeClr>
          </a:solidFill>
          <a:ln>
            <a:noFill/>
          </a:ln>
          <a:scene3d>
            <a:camera prst="orthographicFront"/>
            <a:lightRig rig="threePt" dir="t"/>
          </a:scene3d>
          <a:sp3d>
            <a:bevelT w="139700" h="139700" prst="divo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ubrik 1">
            <a:extLst>
              <a:ext uri="{FF2B5EF4-FFF2-40B4-BE49-F238E27FC236}">
                <a16:creationId xmlns:a16="http://schemas.microsoft.com/office/drawing/2014/main" id="{7B5A2720-275C-2BDE-DB3B-F64710887D95}"/>
              </a:ext>
            </a:extLst>
          </p:cNvPr>
          <p:cNvSpPr txBox="1">
            <a:spLocks noGrp="1"/>
          </p:cNvSpPr>
          <p:nvPr>
            <p:ph type="title" idx="4294967295"/>
          </p:nvPr>
        </p:nvSpPr>
        <p:spPr>
          <a:xfrm>
            <a:off x="911664" y="449236"/>
            <a:ext cx="5113180" cy="124772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pPr algn="ctr">
              <a:defRPr/>
            </a:pPr>
            <a:r>
              <a:rPr lang="sv-SE" sz="4000" err="1">
                <a:solidFill>
                  <a:schemeClr val="bg1"/>
                </a:solidFill>
              </a:rPr>
              <a:t>Annual</a:t>
            </a:r>
            <a:r>
              <a:rPr lang="sv-SE" sz="4000">
                <a:solidFill>
                  <a:schemeClr val="bg1"/>
                </a:solidFill>
              </a:rPr>
              <a:t> meeting – 3 parts</a:t>
            </a:r>
            <a:endParaRPr kumimoji="0" lang="sv-SE" sz="4000" i="0" u="none" strike="noStrike" kern="1200" cap="none" spc="0" normalizeH="0" baseline="0" noProof="0">
              <a:ln>
                <a:noFill/>
              </a:ln>
              <a:solidFill>
                <a:schemeClr val="bg1"/>
              </a:solidFill>
              <a:effectLst/>
              <a:uLnTx/>
              <a:uFillTx/>
              <a:latin typeface="+mn-lt"/>
              <a:ea typeface="+mj-ea"/>
              <a:cs typeface="+mj-cs"/>
            </a:endParaRPr>
          </a:p>
        </p:txBody>
      </p:sp>
      <p:sp>
        <p:nvSpPr>
          <p:cNvPr id="3" name="Rubrik 1">
            <a:extLst>
              <a:ext uri="{FF2B5EF4-FFF2-40B4-BE49-F238E27FC236}">
                <a16:creationId xmlns:a16="http://schemas.microsoft.com/office/drawing/2014/main" id="{51AEBF17-95F4-F315-8B16-26355D23F47B}"/>
              </a:ext>
            </a:extLst>
          </p:cNvPr>
          <p:cNvSpPr txBox="1">
            <a:spLocks/>
          </p:cNvSpPr>
          <p:nvPr/>
        </p:nvSpPr>
        <p:spPr>
          <a:xfrm>
            <a:off x="426332" y="1920974"/>
            <a:ext cx="6082702" cy="222134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pPr eaLnBrk="0" fontAlgn="base" hangingPunct="0">
              <a:lnSpc>
                <a:spcPct val="100000"/>
              </a:lnSpc>
              <a:spcAft>
                <a:spcPct val="0"/>
              </a:spcAft>
            </a:pPr>
            <a:endParaRPr lang="sv-SE" altLang="sv-SE" sz="800">
              <a:solidFill>
                <a:schemeClr val="bg1"/>
              </a:solidFill>
              <a:latin typeface="Arial" panose="020B0604020202020204" pitchFamily="34" charset="0"/>
            </a:endParaRPr>
          </a:p>
          <a:p>
            <a:pPr lvl="0" eaLnBrk="0" fontAlgn="base" hangingPunct="0">
              <a:lnSpc>
                <a:spcPct val="100000"/>
              </a:lnSpc>
              <a:spcAft>
                <a:spcPct val="0"/>
              </a:spcAft>
            </a:pPr>
            <a:r>
              <a:rPr lang="sv-SE" altLang="sv-SE" sz="900">
                <a:solidFill>
                  <a:schemeClr val="bg1"/>
                </a:solidFill>
                <a:latin typeface="Arial Narrow" panose="020B0606020202030204" pitchFamily="34" charset="0"/>
              </a:rPr>
              <a:t> </a:t>
            </a:r>
          </a:p>
          <a:p>
            <a:pPr lvl="0" eaLnBrk="0" fontAlgn="base" hangingPunct="0">
              <a:lnSpc>
                <a:spcPct val="100000"/>
              </a:lnSpc>
              <a:spcAft>
                <a:spcPct val="0"/>
              </a:spcAft>
            </a:pPr>
            <a:endParaRPr lang="sv-SE" altLang="sv-SE" sz="2000">
              <a:solidFill>
                <a:schemeClr val="bg1"/>
              </a:solidFill>
              <a:latin typeface="Arial Narrow" panose="020B0606020202030204" pitchFamily="34" charset="0"/>
            </a:endParaRPr>
          </a:p>
        </p:txBody>
      </p:sp>
      <p:graphicFrame>
        <p:nvGraphicFramePr>
          <p:cNvPr id="6" name="Diagram 5">
            <a:extLst>
              <a:ext uri="{FF2B5EF4-FFF2-40B4-BE49-F238E27FC236}">
                <a16:creationId xmlns:a16="http://schemas.microsoft.com/office/drawing/2014/main" id="{84ACD2D9-76AE-E379-C46D-93DE0A1AC192}"/>
              </a:ext>
            </a:extLst>
          </p:cNvPr>
          <p:cNvGraphicFramePr/>
          <p:nvPr>
            <p:extLst>
              <p:ext uri="{D42A27DB-BD31-4B8C-83A1-F6EECF244321}">
                <p14:modId xmlns:p14="http://schemas.microsoft.com/office/powerpoint/2010/main" val="3965558412"/>
              </p:ext>
            </p:extLst>
          </p:nvPr>
        </p:nvGraphicFramePr>
        <p:xfrm>
          <a:off x="1008365" y="1808571"/>
          <a:ext cx="4595043" cy="42859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4" name="Rak koppling 3">
            <a:extLst>
              <a:ext uri="{FF2B5EF4-FFF2-40B4-BE49-F238E27FC236}">
                <a16:creationId xmlns:a16="http://schemas.microsoft.com/office/drawing/2014/main" id="{5AAD2711-59DA-ABF8-346D-413423B0D1E1}"/>
              </a:ext>
            </a:extLst>
          </p:cNvPr>
          <p:cNvCxnSpPr/>
          <p:nvPr/>
        </p:nvCxnSpPr>
        <p:spPr>
          <a:xfrm>
            <a:off x="0" y="6182736"/>
            <a:ext cx="12188027" cy="0"/>
          </a:xfrm>
          <a:prstGeom prst="line">
            <a:avLst/>
          </a:prstGeom>
          <a:ln w="76200">
            <a:solidFill>
              <a:srgbClr val="005C46"/>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6748108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0F232-2B27-A4FD-B20B-9B8FC27D0458}"/>
            </a:ext>
          </a:extLst>
        </p:cNvPr>
        <p:cNvGrpSpPr/>
        <p:nvPr/>
      </p:nvGrpSpPr>
      <p:grpSpPr>
        <a:xfrm>
          <a:off x="0" y="0"/>
          <a:ext cx="0" cy="0"/>
          <a:chOff x="0" y="0"/>
          <a:chExt cx="0" cy="0"/>
        </a:xfrm>
      </p:grpSpPr>
      <p:sp>
        <p:nvSpPr>
          <p:cNvPr id="5" name="Rubrik 4">
            <a:extLst>
              <a:ext uri="{FF2B5EF4-FFF2-40B4-BE49-F238E27FC236}">
                <a16:creationId xmlns:a16="http://schemas.microsoft.com/office/drawing/2014/main" id="{27BFF8F5-A393-1E99-22B6-AC75AB34C9F2}"/>
              </a:ext>
            </a:extLst>
          </p:cNvPr>
          <p:cNvSpPr>
            <a:spLocks noGrp="1"/>
          </p:cNvSpPr>
          <p:nvPr>
            <p:ph type="title"/>
          </p:nvPr>
        </p:nvSpPr>
        <p:spPr>
          <a:xfrm>
            <a:off x="593913" y="449316"/>
            <a:ext cx="10623845" cy="950173"/>
          </a:xfrm>
        </p:spPr>
        <p:txBody>
          <a:bodyPr/>
          <a:lstStyle/>
          <a:p>
            <a:r>
              <a:rPr lang="sv-SE" err="1"/>
              <a:t>Annual</a:t>
            </a:r>
            <a:r>
              <a:rPr lang="sv-SE"/>
              <a:t> meeting</a:t>
            </a:r>
            <a:br>
              <a:rPr lang="sv-SE"/>
            </a:br>
            <a:r>
              <a:rPr lang="sv-SE" altLang="sv-SE" sz="2800" err="1">
                <a:solidFill>
                  <a:srgbClr val="202124"/>
                </a:solidFill>
                <a:latin typeface="Arial Narrow" panose="020B0606020202030204" pitchFamily="34" charset="0"/>
              </a:rPr>
              <a:t>Formalities</a:t>
            </a:r>
            <a:r>
              <a:rPr lang="sv-SE" altLang="sv-SE" sz="2800">
                <a:solidFill>
                  <a:srgbClr val="202124"/>
                </a:solidFill>
                <a:latin typeface="Arial Narrow" panose="020B0606020202030204" pitchFamily="34" charset="0"/>
              </a:rPr>
              <a:t> for the meeting</a:t>
            </a:r>
            <a:endParaRPr lang="sv-SE"/>
          </a:p>
        </p:txBody>
      </p:sp>
      <p:cxnSp>
        <p:nvCxnSpPr>
          <p:cNvPr id="10" name="Rak pil 2" descr="Tidslinje med en lång rak pil med ett antal händelser i historien fram till nutid.">
            <a:extLst>
              <a:ext uri="{FF2B5EF4-FFF2-40B4-BE49-F238E27FC236}">
                <a16:creationId xmlns:a16="http://schemas.microsoft.com/office/drawing/2014/main" id="{8EF0ED85-414C-F6AC-AE42-3046A57D93CF}"/>
              </a:ext>
            </a:extLst>
          </p:cNvPr>
          <p:cNvCxnSpPr>
            <a:cxnSpLocks/>
          </p:cNvCxnSpPr>
          <p:nvPr/>
        </p:nvCxnSpPr>
        <p:spPr>
          <a:xfrm flipV="1">
            <a:off x="167409" y="3566163"/>
            <a:ext cx="11858336" cy="2877"/>
          </a:xfrm>
          <a:prstGeom prst="straightConnector1">
            <a:avLst/>
          </a:prstGeom>
          <a:ln w="57150">
            <a:solidFill>
              <a:srgbClr val="1E3479"/>
            </a:solidFill>
            <a:tailEnd type="arrow" w="lg" len="lg"/>
          </a:ln>
        </p:spPr>
        <p:style>
          <a:lnRef idx="1">
            <a:schemeClr val="accent1"/>
          </a:lnRef>
          <a:fillRef idx="0">
            <a:schemeClr val="accent1"/>
          </a:fillRef>
          <a:effectRef idx="0">
            <a:schemeClr val="accent1"/>
          </a:effectRef>
          <a:fontRef idx="minor">
            <a:schemeClr val="tx1"/>
          </a:fontRef>
        </p:style>
      </p:cxnSp>
      <p:grpSp>
        <p:nvGrpSpPr>
          <p:cNvPr id="44" name="Grupp 43">
            <a:extLst>
              <a:ext uri="{FF2B5EF4-FFF2-40B4-BE49-F238E27FC236}">
                <a16:creationId xmlns:a16="http://schemas.microsoft.com/office/drawing/2014/main" id="{D9FF5D4B-33C2-8BA4-E470-E04C206D83E3}"/>
              </a:ext>
            </a:extLst>
          </p:cNvPr>
          <p:cNvGrpSpPr/>
          <p:nvPr/>
        </p:nvGrpSpPr>
        <p:grpSpPr>
          <a:xfrm>
            <a:off x="5628359" y="2021161"/>
            <a:ext cx="2349572" cy="1613222"/>
            <a:chOff x="3479742" y="2021161"/>
            <a:chExt cx="2349572" cy="1613222"/>
          </a:xfrm>
        </p:grpSpPr>
        <p:sp>
          <p:nvSpPr>
            <p:cNvPr id="19" name="textruta 18">
              <a:extLst>
                <a:ext uri="{FF2B5EF4-FFF2-40B4-BE49-F238E27FC236}">
                  <a16:creationId xmlns:a16="http://schemas.microsoft.com/office/drawing/2014/main" id="{C0EF3D02-CEED-435F-5C41-B1579E534930}"/>
                </a:ext>
              </a:extLst>
            </p:cNvPr>
            <p:cNvSpPr txBox="1"/>
            <p:nvPr/>
          </p:nvSpPr>
          <p:spPr>
            <a:xfrm>
              <a:off x="3479742" y="2021161"/>
              <a:ext cx="2349572" cy="923330"/>
            </a:xfrm>
            <a:prstGeom prst="rect">
              <a:avLst/>
            </a:prstGeom>
            <a:noFill/>
            <a:ln w="28575">
              <a:solidFill>
                <a:srgbClr val="1E3479"/>
              </a:solidFill>
            </a:ln>
          </p:spPr>
          <p:txBody>
            <a:bodyPr wrap="square" lIns="72000" tIns="0" rIns="0" bIns="0" rtlCol="0">
              <a:spAutoFit/>
            </a:bodyPr>
            <a:lstStyle/>
            <a:p>
              <a:pPr eaLnBrk="0" fontAlgn="base" hangingPunct="0">
                <a:lnSpc>
                  <a:spcPct val="100000"/>
                </a:lnSpc>
                <a:spcBef>
                  <a:spcPct val="0"/>
                </a:spcBef>
                <a:spcAft>
                  <a:spcPct val="0"/>
                </a:spcAft>
                <a:buClr>
                  <a:schemeClr val="accent2"/>
                </a:buClr>
              </a:pPr>
              <a:r>
                <a:rPr lang="sv-SE" sz="2000" b="1">
                  <a:solidFill>
                    <a:srgbClr val="1E3479"/>
                  </a:solidFill>
                </a:rPr>
                <a:t>3.</a:t>
              </a:r>
              <a:r>
                <a:rPr lang="sv-SE" altLang="sv-SE" sz="2000">
                  <a:solidFill>
                    <a:srgbClr val="202124"/>
                  </a:solidFill>
                  <a:latin typeface="Arial Narrow" panose="020B0606020202030204" pitchFamily="34" charset="0"/>
                </a:rPr>
                <a:t> </a:t>
              </a:r>
              <a:r>
                <a:rPr lang="sv-SE" altLang="sv-SE" sz="2000" err="1">
                  <a:solidFill>
                    <a:srgbClr val="202124"/>
                  </a:solidFill>
                  <a:latin typeface="Arial Narrow" panose="020B0606020202030204" pitchFamily="34" charset="0"/>
                </a:rPr>
                <a:t>Election</a:t>
              </a:r>
              <a:r>
                <a:rPr lang="sv-SE" altLang="sv-SE" sz="2000">
                  <a:solidFill>
                    <a:srgbClr val="202124"/>
                  </a:solidFill>
                  <a:latin typeface="Arial Narrow" panose="020B0606020202030204" pitchFamily="34" charset="0"/>
                </a:rPr>
                <a:t> </a:t>
              </a:r>
              <a:r>
                <a:rPr lang="sv-SE" altLang="sv-SE" sz="2000" err="1">
                  <a:solidFill>
                    <a:srgbClr val="202124"/>
                  </a:solidFill>
                  <a:latin typeface="Arial Narrow" panose="020B0606020202030204" pitchFamily="34" charset="0"/>
                </a:rPr>
                <a:t>of</a:t>
              </a:r>
              <a:r>
                <a:rPr lang="sv-SE" altLang="sv-SE" sz="2000">
                  <a:solidFill>
                    <a:srgbClr val="202124"/>
                  </a:solidFill>
                  <a:latin typeface="Arial Narrow" panose="020B0606020202030204" pitchFamily="34" charset="0"/>
                </a:rPr>
                <a:t> </a:t>
              </a:r>
              <a:r>
                <a:rPr lang="sv-SE" altLang="sv-SE" sz="2000" err="1">
                  <a:solidFill>
                    <a:srgbClr val="202124"/>
                  </a:solidFill>
                  <a:latin typeface="Arial Narrow" panose="020B0606020202030204" pitchFamily="34" charset="0"/>
                </a:rPr>
                <a:t>adjuster</a:t>
              </a:r>
              <a:r>
                <a:rPr lang="sv-SE" altLang="sv-SE" sz="2000">
                  <a:solidFill>
                    <a:srgbClr val="202124"/>
                  </a:solidFill>
                  <a:latin typeface="Arial Narrow" panose="020B0606020202030204" pitchFamily="34" charset="0"/>
                </a:rPr>
                <a:t> </a:t>
              </a:r>
              <a:r>
                <a:rPr lang="sv-SE" altLang="sv-SE" sz="2000" err="1">
                  <a:solidFill>
                    <a:srgbClr val="202124"/>
                  </a:solidFill>
                  <a:latin typeface="Arial Narrow" panose="020B0606020202030204" pitchFamily="34" charset="0"/>
                </a:rPr>
                <a:t>of</a:t>
              </a:r>
              <a:r>
                <a:rPr lang="sv-SE" altLang="sv-SE" sz="2000">
                  <a:solidFill>
                    <a:srgbClr val="202124"/>
                  </a:solidFill>
                  <a:latin typeface="Arial Narrow" panose="020B0606020202030204" pitchFamily="34" charset="0"/>
                </a:rPr>
                <a:t> the </a:t>
              </a:r>
              <a:r>
                <a:rPr lang="sv-SE" altLang="sv-SE" sz="2000" err="1">
                  <a:solidFill>
                    <a:srgbClr val="202124"/>
                  </a:solidFill>
                  <a:latin typeface="Arial Narrow" panose="020B0606020202030204" pitchFamily="34" charset="0"/>
                </a:rPr>
                <a:t>minutes</a:t>
              </a:r>
              <a:r>
                <a:rPr lang="sv-SE" altLang="sv-SE" sz="2000">
                  <a:solidFill>
                    <a:srgbClr val="202124"/>
                  </a:solidFill>
                  <a:latin typeface="Arial Narrow" panose="020B0606020202030204" pitchFamily="34" charset="0"/>
                </a:rPr>
                <a:t> and </a:t>
              </a:r>
              <a:r>
                <a:rPr lang="sv-SE" altLang="sv-SE" sz="2000" err="1">
                  <a:solidFill>
                    <a:srgbClr val="202124"/>
                  </a:solidFill>
                  <a:latin typeface="Arial Narrow" panose="020B0606020202030204" pitchFamily="34" charset="0"/>
                </a:rPr>
                <a:t>vote-counters</a:t>
              </a:r>
              <a:r>
                <a:rPr lang="sv-SE" altLang="sv-SE" sz="2000">
                  <a:solidFill>
                    <a:srgbClr val="202124"/>
                  </a:solidFill>
                  <a:latin typeface="Arial Narrow" panose="020B0606020202030204" pitchFamily="34" charset="0"/>
                </a:rPr>
                <a:t> for the meeting </a:t>
              </a:r>
            </a:p>
          </p:txBody>
        </p:sp>
        <p:sp>
          <p:nvSpPr>
            <p:cNvPr id="26" name="Ellips 25">
              <a:extLst>
                <a:ext uri="{FF2B5EF4-FFF2-40B4-BE49-F238E27FC236}">
                  <a16:creationId xmlns:a16="http://schemas.microsoft.com/office/drawing/2014/main" id="{DFCB4429-E540-EB2D-292A-2BC749315181}"/>
                </a:ext>
                <a:ext uri="{C183D7F6-B498-43B3-948B-1728B52AA6E4}">
                  <adec:decorative xmlns:adec="http://schemas.microsoft.com/office/drawing/2017/decorative" val="1"/>
                </a:ext>
              </a:extLst>
            </p:cNvPr>
            <p:cNvSpPr/>
            <p:nvPr/>
          </p:nvSpPr>
          <p:spPr>
            <a:xfrm>
              <a:off x="4058742" y="3455964"/>
              <a:ext cx="178419" cy="178419"/>
            </a:xfrm>
            <a:prstGeom prst="ellipse">
              <a:avLst/>
            </a:prstGeom>
            <a:solidFill>
              <a:srgbClr val="1E34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32" name="Rak 9">
              <a:extLst>
                <a:ext uri="{FF2B5EF4-FFF2-40B4-BE49-F238E27FC236}">
                  <a16:creationId xmlns:a16="http://schemas.microsoft.com/office/drawing/2014/main" id="{288DB2B2-4A0E-DFCF-240B-05552226BDFE}"/>
                </a:ext>
                <a:ext uri="{C183D7F6-B498-43B3-948B-1728B52AA6E4}">
                  <adec:decorative xmlns:adec="http://schemas.microsoft.com/office/drawing/2017/decorative" val="1"/>
                </a:ext>
              </a:extLst>
            </p:cNvPr>
            <p:cNvCxnSpPr/>
            <p:nvPr/>
          </p:nvCxnSpPr>
          <p:spPr>
            <a:xfrm>
              <a:off x="4147278" y="2958394"/>
              <a:ext cx="0" cy="505453"/>
            </a:xfrm>
            <a:prstGeom prst="line">
              <a:avLst/>
            </a:prstGeom>
            <a:ln w="57150">
              <a:solidFill>
                <a:srgbClr val="1E3479"/>
              </a:solidFill>
            </a:ln>
          </p:spPr>
          <p:style>
            <a:lnRef idx="1">
              <a:schemeClr val="accent2"/>
            </a:lnRef>
            <a:fillRef idx="0">
              <a:schemeClr val="accent2"/>
            </a:fillRef>
            <a:effectRef idx="0">
              <a:schemeClr val="accent2"/>
            </a:effectRef>
            <a:fontRef idx="minor">
              <a:schemeClr val="tx1"/>
            </a:fontRef>
          </p:style>
        </p:cxnSp>
      </p:grpSp>
      <p:grpSp>
        <p:nvGrpSpPr>
          <p:cNvPr id="42" name="Grupp 41">
            <a:extLst>
              <a:ext uri="{FF2B5EF4-FFF2-40B4-BE49-F238E27FC236}">
                <a16:creationId xmlns:a16="http://schemas.microsoft.com/office/drawing/2014/main" id="{B613BAB7-78EB-CC63-B13E-DD753EFC5F82}"/>
              </a:ext>
            </a:extLst>
          </p:cNvPr>
          <p:cNvGrpSpPr/>
          <p:nvPr/>
        </p:nvGrpSpPr>
        <p:grpSpPr>
          <a:xfrm>
            <a:off x="995748" y="2096480"/>
            <a:ext cx="1936077" cy="1537725"/>
            <a:chOff x="518463" y="2096658"/>
            <a:chExt cx="1936077" cy="1537725"/>
          </a:xfrm>
        </p:grpSpPr>
        <p:sp>
          <p:nvSpPr>
            <p:cNvPr id="11" name="textruta 10">
              <a:extLst>
                <a:ext uri="{FF2B5EF4-FFF2-40B4-BE49-F238E27FC236}">
                  <a16:creationId xmlns:a16="http://schemas.microsoft.com/office/drawing/2014/main" id="{F7F0C4EE-F7EB-9DF4-E372-522E1FF44F80}"/>
                </a:ext>
              </a:extLst>
            </p:cNvPr>
            <p:cNvSpPr txBox="1"/>
            <p:nvPr/>
          </p:nvSpPr>
          <p:spPr>
            <a:xfrm>
              <a:off x="518463" y="2096658"/>
              <a:ext cx="1936077" cy="923330"/>
            </a:xfrm>
            <a:prstGeom prst="rect">
              <a:avLst/>
            </a:prstGeom>
            <a:noFill/>
            <a:ln w="28575">
              <a:solidFill>
                <a:srgbClr val="1E3479"/>
              </a:solidFill>
            </a:ln>
          </p:spPr>
          <p:txBody>
            <a:bodyPr wrap="square" lIns="72000" tIns="0" rIns="0" bIns="0" rtlCol="0">
              <a:spAutoFit/>
            </a:bodyPr>
            <a:lstStyle/>
            <a:p>
              <a:pPr eaLnBrk="0" fontAlgn="base" hangingPunct="0">
                <a:lnSpc>
                  <a:spcPct val="100000"/>
                </a:lnSpc>
                <a:spcBef>
                  <a:spcPct val="0"/>
                </a:spcBef>
                <a:spcAft>
                  <a:spcPct val="0"/>
                </a:spcAft>
                <a:buClr>
                  <a:schemeClr val="accent2"/>
                </a:buClr>
              </a:pPr>
              <a:r>
                <a:rPr lang="sv-SE" sz="2000" b="1">
                  <a:solidFill>
                    <a:srgbClr val="1E3479"/>
                  </a:solidFill>
                </a:rPr>
                <a:t>1. </a:t>
              </a:r>
              <a:r>
                <a:rPr lang="sv-SE" altLang="sv-SE" sz="2000">
                  <a:solidFill>
                    <a:srgbClr val="202124"/>
                  </a:solidFill>
                  <a:latin typeface="Arial Narrow" panose="020B0606020202030204" pitchFamily="34" charset="0"/>
                </a:rPr>
                <a:t>Determination </a:t>
              </a:r>
              <a:r>
                <a:rPr lang="sv-SE" altLang="sv-SE" sz="2000" err="1">
                  <a:solidFill>
                    <a:srgbClr val="202124"/>
                  </a:solidFill>
                  <a:latin typeface="Arial Narrow" panose="020B0606020202030204" pitchFamily="34" charset="0"/>
                </a:rPr>
                <a:t>of</a:t>
              </a:r>
              <a:r>
                <a:rPr lang="sv-SE" altLang="sv-SE" sz="2000">
                  <a:solidFill>
                    <a:srgbClr val="202124"/>
                  </a:solidFill>
                  <a:latin typeface="Arial Narrow" panose="020B0606020202030204" pitchFamily="34" charset="0"/>
                </a:rPr>
                <a:t> the </a:t>
              </a:r>
              <a:r>
                <a:rPr lang="sv-SE" altLang="sv-SE" sz="2000" err="1">
                  <a:solidFill>
                    <a:srgbClr val="202124"/>
                  </a:solidFill>
                  <a:latin typeface="Arial Narrow" panose="020B0606020202030204" pitchFamily="34" charset="0"/>
                </a:rPr>
                <a:t>voting</a:t>
              </a:r>
              <a:r>
                <a:rPr lang="sv-SE" altLang="sv-SE" sz="2000">
                  <a:solidFill>
                    <a:srgbClr val="202124"/>
                  </a:solidFill>
                  <a:latin typeface="Arial Narrow" panose="020B0606020202030204" pitchFamily="34" charset="0"/>
                </a:rPr>
                <a:t> list for the meeting </a:t>
              </a:r>
            </a:p>
          </p:txBody>
        </p:sp>
        <p:sp>
          <p:nvSpPr>
            <p:cNvPr id="28" name="Ellips 27">
              <a:extLst>
                <a:ext uri="{FF2B5EF4-FFF2-40B4-BE49-F238E27FC236}">
                  <a16:creationId xmlns:a16="http://schemas.microsoft.com/office/drawing/2014/main" id="{4D9CE9C2-BA5A-B18A-C164-675E3862CD93}"/>
                </a:ext>
                <a:ext uri="{C183D7F6-B498-43B3-948B-1728B52AA6E4}">
                  <adec:decorative xmlns:adec="http://schemas.microsoft.com/office/drawing/2017/decorative" val="1"/>
                </a:ext>
              </a:extLst>
            </p:cNvPr>
            <p:cNvSpPr/>
            <p:nvPr/>
          </p:nvSpPr>
          <p:spPr>
            <a:xfrm>
              <a:off x="997416" y="3455964"/>
              <a:ext cx="178419" cy="178419"/>
            </a:xfrm>
            <a:prstGeom prst="ellipse">
              <a:avLst/>
            </a:prstGeom>
            <a:solidFill>
              <a:srgbClr val="1E34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33" name="Rak 11">
              <a:extLst>
                <a:ext uri="{FF2B5EF4-FFF2-40B4-BE49-F238E27FC236}">
                  <a16:creationId xmlns:a16="http://schemas.microsoft.com/office/drawing/2014/main" id="{C1A719D9-9639-3B82-CFF0-796E6C6C8095}"/>
                </a:ext>
                <a:ext uri="{C183D7F6-B498-43B3-948B-1728B52AA6E4}">
                  <adec:decorative xmlns:adec="http://schemas.microsoft.com/office/drawing/2017/decorative" val="1"/>
                </a:ext>
              </a:extLst>
            </p:cNvPr>
            <p:cNvCxnSpPr>
              <a:cxnSpLocks/>
            </p:cNvCxnSpPr>
            <p:nvPr/>
          </p:nvCxnSpPr>
          <p:spPr>
            <a:xfrm>
              <a:off x="1086625" y="3019988"/>
              <a:ext cx="2143" cy="443859"/>
            </a:xfrm>
            <a:prstGeom prst="line">
              <a:avLst/>
            </a:prstGeom>
            <a:ln w="57150">
              <a:solidFill>
                <a:srgbClr val="1E3479"/>
              </a:solidFill>
            </a:ln>
          </p:spPr>
          <p:style>
            <a:lnRef idx="1">
              <a:schemeClr val="accent2"/>
            </a:lnRef>
            <a:fillRef idx="0">
              <a:schemeClr val="accent2"/>
            </a:fillRef>
            <a:effectRef idx="0">
              <a:schemeClr val="accent2"/>
            </a:effectRef>
            <a:fontRef idx="minor">
              <a:schemeClr val="tx1"/>
            </a:fontRef>
          </p:style>
        </p:cxnSp>
      </p:grpSp>
      <p:grpSp>
        <p:nvGrpSpPr>
          <p:cNvPr id="43" name="Grupp 42">
            <a:extLst>
              <a:ext uri="{FF2B5EF4-FFF2-40B4-BE49-F238E27FC236}">
                <a16:creationId xmlns:a16="http://schemas.microsoft.com/office/drawing/2014/main" id="{D958DDBB-1DF1-549C-0996-8DDA935561A7}"/>
              </a:ext>
            </a:extLst>
          </p:cNvPr>
          <p:cNvGrpSpPr/>
          <p:nvPr/>
        </p:nvGrpSpPr>
        <p:grpSpPr>
          <a:xfrm>
            <a:off x="3146142" y="3483593"/>
            <a:ext cx="2367965" cy="1887171"/>
            <a:chOff x="1728264" y="3455964"/>
            <a:chExt cx="2367965" cy="1887171"/>
          </a:xfrm>
        </p:grpSpPr>
        <p:sp>
          <p:nvSpPr>
            <p:cNvPr id="15" name="textruta 14">
              <a:extLst>
                <a:ext uri="{FF2B5EF4-FFF2-40B4-BE49-F238E27FC236}">
                  <a16:creationId xmlns:a16="http://schemas.microsoft.com/office/drawing/2014/main" id="{CA162F60-EA59-D0AF-C792-BD6B165E15F4}"/>
                </a:ext>
              </a:extLst>
            </p:cNvPr>
            <p:cNvSpPr txBox="1"/>
            <p:nvPr/>
          </p:nvSpPr>
          <p:spPr>
            <a:xfrm>
              <a:off x="1728264" y="4112029"/>
              <a:ext cx="2367965" cy="1231106"/>
            </a:xfrm>
            <a:prstGeom prst="rect">
              <a:avLst/>
            </a:prstGeom>
            <a:noFill/>
            <a:ln w="28575">
              <a:solidFill>
                <a:srgbClr val="1E3479"/>
              </a:solidFill>
            </a:ln>
          </p:spPr>
          <p:txBody>
            <a:bodyPr wrap="square" lIns="72000" tIns="0" rIns="0" bIns="0">
              <a:spAutoFit/>
            </a:bodyPr>
            <a:lstStyle/>
            <a:p>
              <a:pPr eaLnBrk="0" fontAlgn="base" hangingPunct="0">
                <a:lnSpc>
                  <a:spcPct val="100000"/>
                </a:lnSpc>
                <a:spcBef>
                  <a:spcPct val="0"/>
                </a:spcBef>
                <a:spcAft>
                  <a:spcPct val="0"/>
                </a:spcAft>
                <a:buClr>
                  <a:schemeClr val="accent2"/>
                </a:buClr>
              </a:pPr>
              <a:r>
                <a:rPr lang="sv-SE" sz="2000" b="1">
                  <a:solidFill>
                    <a:srgbClr val="1E3479"/>
                  </a:solidFill>
                </a:rPr>
                <a:t>2. </a:t>
              </a:r>
              <a:r>
                <a:rPr lang="sv-SE" altLang="sv-SE" sz="2000" err="1">
                  <a:solidFill>
                    <a:srgbClr val="202124"/>
                  </a:solidFill>
                  <a:latin typeface="Arial Narrow" panose="020B0606020202030204" pitchFamily="34" charset="0"/>
                </a:rPr>
                <a:t>Election</a:t>
              </a:r>
              <a:r>
                <a:rPr lang="sv-SE" altLang="sv-SE" sz="2000">
                  <a:solidFill>
                    <a:srgbClr val="202124"/>
                  </a:solidFill>
                  <a:latin typeface="Arial Narrow" panose="020B0606020202030204" pitchFamily="34" charset="0"/>
                </a:rPr>
                <a:t> </a:t>
              </a:r>
              <a:r>
                <a:rPr lang="sv-SE" altLang="sv-SE" sz="2000" err="1">
                  <a:solidFill>
                    <a:srgbClr val="202124"/>
                  </a:solidFill>
                  <a:latin typeface="Arial Narrow" panose="020B0606020202030204" pitchFamily="34" charset="0"/>
                </a:rPr>
                <a:t>of</a:t>
              </a:r>
              <a:r>
                <a:rPr lang="sv-SE" altLang="sv-SE" sz="2000">
                  <a:solidFill>
                    <a:srgbClr val="202124"/>
                  </a:solidFill>
                  <a:latin typeface="Arial Narrow" panose="020B0606020202030204" pitchFamily="34" charset="0"/>
                </a:rPr>
                <a:t> </a:t>
              </a:r>
              <a:r>
                <a:rPr lang="sv-SE" altLang="sv-SE" sz="2000" err="1">
                  <a:solidFill>
                    <a:srgbClr val="202124"/>
                  </a:solidFill>
                  <a:latin typeface="Arial Narrow" panose="020B0606020202030204" pitchFamily="34" charset="0"/>
                </a:rPr>
                <a:t>chairperson</a:t>
              </a:r>
              <a:r>
                <a:rPr lang="sv-SE" altLang="sv-SE" sz="2000">
                  <a:solidFill>
                    <a:srgbClr val="202124"/>
                  </a:solidFill>
                  <a:latin typeface="Arial Narrow" panose="020B0606020202030204" pitchFamily="34" charset="0"/>
                </a:rPr>
                <a:t> and </a:t>
              </a:r>
              <a:r>
                <a:rPr lang="sv-SE" altLang="sv-SE" sz="2000" err="1">
                  <a:solidFill>
                    <a:srgbClr val="202124"/>
                  </a:solidFill>
                  <a:latin typeface="Arial Narrow" panose="020B0606020202030204" pitchFamily="34" charset="0"/>
                </a:rPr>
                <a:t>secretary</a:t>
              </a:r>
              <a:r>
                <a:rPr lang="sv-SE" altLang="sv-SE" sz="2000">
                  <a:solidFill>
                    <a:srgbClr val="202124"/>
                  </a:solidFill>
                  <a:latin typeface="Arial Narrow" panose="020B0606020202030204" pitchFamily="34" charset="0"/>
                </a:rPr>
                <a:t> for the meeting </a:t>
              </a:r>
            </a:p>
          </p:txBody>
        </p:sp>
        <p:sp>
          <p:nvSpPr>
            <p:cNvPr id="25" name="Ellips 24">
              <a:extLst>
                <a:ext uri="{FF2B5EF4-FFF2-40B4-BE49-F238E27FC236}">
                  <a16:creationId xmlns:a16="http://schemas.microsoft.com/office/drawing/2014/main" id="{B8EF2B01-2799-F208-9524-66D53C4F04B5}"/>
                </a:ext>
                <a:ext uri="{C183D7F6-B498-43B3-948B-1728B52AA6E4}">
                  <adec:decorative xmlns:adec="http://schemas.microsoft.com/office/drawing/2017/decorative" val="1"/>
                </a:ext>
              </a:extLst>
            </p:cNvPr>
            <p:cNvSpPr/>
            <p:nvPr/>
          </p:nvSpPr>
          <p:spPr>
            <a:xfrm>
              <a:off x="2528079" y="3455964"/>
              <a:ext cx="178419" cy="178419"/>
            </a:xfrm>
            <a:prstGeom prst="ellipse">
              <a:avLst/>
            </a:prstGeom>
            <a:solidFill>
              <a:srgbClr val="1E34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36" name="Rak 31">
              <a:extLst>
                <a:ext uri="{FF2B5EF4-FFF2-40B4-BE49-F238E27FC236}">
                  <a16:creationId xmlns:a16="http://schemas.microsoft.com/office/drawing/2014/main" id="{9079F5FE-CCCC-E038-2867-5291050B9D96}"/>
                </a:ext>
                <a:ext uri="{C183D7F6-B498-43B3-948B-1728B52AA6E4}">
                  <adec:decorative xmlns:adec="http://schemas.microsoft.com/office/drawing/2017/decorative" val="1"/>
                </a:ext>
              </a:extLst>
            </p:cNvPr>
            <p:cNvCxnSpPr/>
            <p:nvPr/>
          </p:nvCxnSpPr>
          <p:spPr>
            <a:xfrm>
              <a:off x="2606719" y="3606576"/>
              <a:ext cx="0" cy="505453"/>
            </a:xfrm>
            <a:prstGeom prst="line">
              <a:avLst/>
            </a:prstGeom>
            <a:ln w="57150">
              <a:solidFill>
                <a:srgbClr val="1E3479"/>
              </a:solidFill>
            </a:ln>
          </p:spPr>
          <p:style>
            <a:lnRef idx="1">
              <a:schemeClr val="accent2"/>
            </a:lnRef>
            <a:fillRef idx="0">
              <a:schemeClr val="accent2"/>
            </a:fillRef>
            <a:effectRef idx="0">
              <a:schemeClr val="accent2"/>
            </a:effectRef>
            <a:fontRef idx="minor">
              <a:schemeClr val="tx1"/>
            </a:fontRef>
          </p:style>
        </p:cxnSp>
      </p:grpSp>
      <p:grpSp>
        <p:nvGrpSpPr>
          <p:cNvPr id="45" name="Grupp 44">
            <a:extLst>
              <a:ext uri="{FF2B5EF4-FFF2-40B4-BE49-F238E27FC236}">
                <a16:creationId xmlns:a16="http://schemas.microsoft.com/office/drawing/2014/main" id="{8F5E6DEF-1708-9834-D93F-9D6063057B42}"/>
              </a:ext>
            </a:extLst>
          </p:cNvPr>
          <p:cNvGrpSpPr/>
          <p:nvPr/>
        </p:nvGrpSpPr>
        <p:grpSpPr>
          <a:xfrm>
            <a:off x="7738635" y="3504455"/>
            <a:ext cx="2135037" cy="1579826"/>
            <a:chOff x="4622206" y="3455964"/>
            <a:chExt cx="2135037" cy="1579826"/>
          </a:xfrm>
        </p:grpSpPr>
        <p:sp>
          <p:nvSpPr>
            <p:cNvPr id="20" name="textruta 19">
              <a:extLst>
                <a:ext uri="{FF2B5EF4-FFF2-40B4-BE49-F238E27FC236}">
                  <a16:creationId xmlns:a16="http://schemas.microsoft.com/office/drawing/2014/main" id="{1AF6863B-9778-98F2-4261-3F846674AC63}"/>
                </a:ext>
              </a:extLst>
            </p:cNvPr>
            <p:cNvSpPr txBox="1"/>
            <p:nvPr/>
          </p:nvSpPr>
          <p:spPr>
            <a:xfrm>
              <a:off x="4622206" y="4112460"/>
              <a:ext cx="2135037" cy="923330"/>
            </a:xfrm>
            <a:prstGeom prst="rect">
              <a:avLst/>
            </a:prstGeom>
            <a:noFill/>
            <a:ln w="28575">
              <a:solidFill>
                <a:srgbClr val="1E3479"/>
              </a:solidFill>
            </a:ln>
          </p:spPr>
          <p:txBody>
            <a:bodyPr wrap="square" lIns="72000" tIns="0" rIns="0" bIns="0">
              <a:spAutoFit/>
            </a:bodyPr>
            <a:lstStyle/>
            <a:p>
              <a:r>
                <a:rPr lang="sv-SE" sz="2000" b="1">
                  <a:solidFill>
                    <a:srgbClr val="1E3479"/>
                  </a:solidFill>
                </a:rPr>
                <a:t>4. </a:t>
              </a:r>
              <a:r>
                <a:rPr lang="sv-SE" altLang="sv-SE" sz="2000">
                  <a:solidFill>
                    <a:srgbClr val="202124"/>
                  </a:solidFill>
                  <a:latin typeface="Arial Narrow" panose="020B0606020202030204" pitchFamily="34" charset="0"/>
                </a:rPr>
                <a:t>Ask </a:t>
              </a:r>
              <a:r>
                <a:rPr lang="sv-SE" altLang="sv-SE" sz="2000" err="1">
                  <a:solidFill>
                    <a:srgbClr val="202124"/>
                  </a:solidFill>
                  <a:latin typeface="Arial Narrow" panose="020B0606020202030204" pitchFamily="34" charset="0"/>
                </a:rPr>
                <a:t>if</a:t>
              </a:r>
              <a:r>
                <a:rPr lang="sv-SE" altLang="sv-SE" sz="2000">
                  <a:solidFill>
                    <a:srgbClr val="202124"/>
                  </a:solidFill>
                  <a:latin typeface="Arial Narrow" panose="020B0606020202030204" pitchFamily="34" charset="0"/>
                </a:rPr>
                <a:t> the meeting has </a:t>
              </a:r>
              <a:r>
                <a:rPr lang="sv-SE" altLang="sv-SE" sz="2000" err="1">
                  <a:solidFill>
                    <a:srgbClr val="202124"/>
                  </a:solidFill>
                  <a:latin typeface="Arial Narrow" panose="020B0606020202030204" pitchFamily="34" charset="0"/>
                </a:rPr>
                <a:t>been</a:t>
              </a:r>
              <a:r>
                <a:rPr lang="sv-SE" altLang="sv-SE" sz="2000">
                  <a:solidFill>
                    <a:srgbClr val="202124"/>
                  </a:solidFill>
                  <a:latin typeface="Arial Narrow" panose="020B0606020202030204" pitchFamily="34" charset="0"/>
                </a:rPr>
                <a:t> </a:t>
              </a:r>
              <a:r>
                <a:rPr lang="sv-SE" altLang="sv-SE" sz="2000" err="1">
                  <a:solidFill>
                    <a:srgbClr val="202124"/>
                  </a:solidFill>
                  <a:latin typeface="Arial Narrow" panose="020B0606020202030204" pitchFamily="34" charset="0"/>
                </a:rPr>
                <a:t>announced</a:t>
              </a:r>
              <a:r>
                <a:rPr lang="sv-SE" altLang="sv-SE" sz="2000">
                  <a:solidFill>
                    <a:srgbClr val="202124"/>
                  </a:solidFill>
                  <a:latin typeface="Arial Narrow" panose="020B0606020202030204" pitchFamily="34" charset="0"/>
                </a:rPr>
                <a:t> </a:t>
              </a:r>
              <a:r>
                <a:rPr lang="sv-SE" altLang="sv-SE" sz="2000" err="1">
                  <a:solidFill>
                    <a:srgbClr val="202124"/>
                  </a:solidFill>
                  <a:latin typeface="Arial Narrow" panose="020B0606020202030204" pitchFamily="34" charset="0"/>
                </a:rPr>
                <a:t>correctly</a:t>
              </a:r>
              <a:endParaRPr lang="sv-SE" altLang="sv-SE" sz="2000">
                <a:solidFill>
                  <a:srgbClr val="202124"/>
                </a:solidFill>
                <a:latin typeface="Arial Narrow" panose="020B0606020202030204" pitchFamily="34" charset="0"/>
              </a:endParaRPr>
            </a:p>
          </p:txBody>
        </p:sp>
        <p:sp>
          <p:nvSpPr>
            <p:cNvPr id="27" name="Ellips 26">
              <a:extLst>
                <a:ext uri="{FF2B5EF4-FFF2-40B4-BE49-F238E27FC236}">
                  <a16:creationId xmlns:a16="http://schemas.microsoft.com/office/drawing/2014/main" id="{D6A890CE-A8C0-BDC0-E3AF-F943F9699339}"/>
                </a:ext>
                <a:ext uri="{C183D7F6-B498-43B3-948B-1728B52AA6E4}">
                  <adec:decorative xmlns:adec="http://schemas.microsoft.com/office/drawing/2017/decorative" val="1"/>
                </a:ext>
              </a:extLst>
            </p:cNvPr>
            <p:cNvSpPr/>
            <p:nvPr/>
          </p:nvSpPr>
          <p:spPr>
            <a:xfrm>
              <a:off x="5587039" y="3455964"/>
              <a:ext cx="178419" cy="178419"/>
            </a:xfrm>
            <a:prstGeom prst="ellipse">
              <a:avLst/>
            </a:prstGeom>
            <a:solidFill>
              <a:srgbClr val="1E34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37" name="Rak 32">
              <a:extLst>
                <a:ext uri="{FF2B5EF4-FFF2-40B4-BE49-F238E27FC236}">
                  <a16:creationId xmlns:a16="http://schemas.microsoft.com/office/drawing/2014/main" id="{E361411A-1042-2C07-1EE0-1A8F9F7F7335}"/>
                </a:ext>
                <a:ext uri="{C183D7F6-B498-43B3-948B-1728B52AA6E4}">
                  <adec:decorative xmlns:adec="http://schemas.microsoft.com/office/drawing/2017/decorative" val="1"/>
                </a:ext>
              </a:extLst>
            </p:cNvPr>
            <p:cNvCxnSpPr/>
            <p:nvPr/>
          </p:nvCxnSpPr>
          <p:spPr>
            <a:xfrm>
              <a:off x="5682033" y="3606576"/>
              <a:ext cx="0" cy="505453"/>
            </a:xfrm>
            <a:prstGeom prst="line">
              <a:avLst/>
            </a:prstGeom>
            <a:ln w="57150">
              <a:solidFill>
                <a:srgbClr val="1E3479"/>
              </a:solidFill>
            </a:ln>
          </p:spPr>
          <p:style>
            <a:lnRef idx="1">
              <a:schemeClr val="accent2"/>
            </a:lnRef>
            <a:fillRef idx="0">
              <a:schemeClr val="accent2"/>
            </a:fillRef>
            <a:effectRef idx="0">
              <a:schemeClr val="accent2"/>
            </a:effectRef>
            <a:fontRef idx="minor">
              <a:schemeClr val="tx1"/>
            </a:fontRef>
          </p:style>
        </p:cxnSp>
      </p:grpSp>
      <p:grpSp>
        <p:nvGrpSpPr>
          <p:cNvPr id="51" name="Grupp 50">
            <a:extLst>
              <a:ext uri="{FF2B5EF4-FFF2-40B4-BE49-F238E27FC236}">
                <a16:creationId xmlns:a16="http://schemas.microsoft.com/office/drawing/2014/main" id="{61CEDFB1-820B-07F8-CDB7-4B9CA6F7E407}"/>
              </a:ext>
            </a:extLst>
          </p:cNvPr>
          <p:cNvGrpSpPr/>
          <p:nvPr/>
        </p:nvGrpSpPr>
        <p:grpSpPr>
          <a:xfrm rot="10800000">
            <a:off x="9988295" y="2362586"/>
            <a:ext cx="1566396" cy="1271619"/>
            <a:chOff x="4041226" y="3446530"/>
            <a:chExt cx="1566396" cy="1271619"/>
          </a:xfrm>
        </p:grpSpPr>
        <p:sp>
          <p:nvSpPr>
            <p:cNvPr id="52" name="textruta 51">
              <a:extLst>
                <a:ext uri="{FF2B5EF4-FFF2-40B4-BE49-F238E27FC236}">
                  <a16:creationId xmlns:a16="http://schemas.microsoft.com/office/drawing/2014/main" id="{C899C473-E5B0-BC3B-CE45-D7400AD9D7D5}"/>
                </a:ext>
              </a:extLst>
            </p:cNvPr>
            <p:cNvSpPr txBox="1"/>
            <p:nvPr/>
          </p:nvSpPr>
          <p:spPr>
            <a:xfrm rot="10800000">
              <a:off x="4041226" y="4102596"/>
              <a:ext cx="1566396" cy="615553"/>
            </a:xfrm>
            <a:prstGeom prst="rect">
              <a:avLst/>
            </a:prstGeom>
            <a:noFill/>
            <a:ln w="28575">
              <a:solidFill>
                <a:srgbClr val="1E3479"/>
              </a:solidFill>
            </a:ln>
          </p:spPr>
          <p:txBody>
            <a:bodyPr wrap="square" lIns="72000" tIns="0" rIns="0" bIns="0">
              <a:spAutoFit/>
            </a:bodyPr>
            <a:lstStyle/>
            <a:p>
              <a:pPr eaLnBrk="0" fontAlgn="base" hangingPunct="0">
                <a:lnSpc>
                  <a:spcPct val="100000"/>
                </a:lnSpc>
                <a:spcBef>
                  <a:spcPct val="0"/>
                </a:spcBef>
                <a:spcAft>
                  <a:spcPct val="0"/>
                </a:spcAft>
                <a:buClr>
                  <a:schemeClr val="accent2"/>
                </a:buClr>
              </a:pPr>
              <a:r>
                <a:rPr lang="sv-SE" sz="2000" b="1">
                  <a:solidFill>
                    <a:srgbClr val="1E3479"/>
                  </a:solidFill>
                </a:rPr>
                <a:t>5. </a:t>
              </a:r>
              <a:r>
                <a:rPr lang="sv-SE" altLang="sv-SE" sz="2000" err="1">
                  <a:solidFill>
                    <a:srgbClr val="202124"/>
                  </a:solidFill>
                  <a:latin typeface="Arial Narrow" panose="020B0606020202030204" pitchFamily="34" charset="0"/>
                </a:rPr>
                <a:t>Approval</a:t>
              </a:r>
              <a:r>
                <a:rPr lang="sv-SE" altLang="sv-SE" sz="2000">
                  <a:solidFill>
                    <a:srgbClr val="202124"/>
                  </a:solidFill>
                  <a:latin typeface="Arial Narrow" panose="020B0606020202030204" pitchFamily="34" charset="0"/>
                </a:rPr>
                <a:t> </a:t>
              </a:r>
              <a:r>
                <a:rPr lang="sv-SE" altLang="sv-SE" sz="2000" err="1">
                  <a:solidFill>
                    <a:srgbClr val="202124"/>
                  </a:solidFill>
                  <a:latin typeface="Arial Narrow" panose="020B0606020202030204" pitchFamily="34" charset="0"/>
                </a:rPr>
                <a:t>of</a:t>
              </a:r>
              <a:r>
                <a:rPr lang="sv-SE" altLang="sv-SE" sz="2000">
                  <a:solidFill>
                    <a:srgbClr val="202124"/>
                  </a:solidFill>
                  <a:latin typeface="Arial Narrow" panose="020B0606020202030204" pitchFamily="34" charset="0"/>
                </a:rPr>
                <a:t> the agenda</a:t>
              </a:r>
              <a:r>
                <a:rPr lang="sv-SE" altLang="sv-SE" sz="2000">
                  <a:latin typeface="Arial Narrow" panose="020B0606020202030204" pitchFamily="34" charset="0"/>
                </a:rPr>
                <a:t> </a:t>
              </a:r>
            </a:p>
          </p:txBody>
        </p:sp>
        <p:sp>
          <p:nvSpPr>
            <p:cNvPr id="53" name="Ellips 52">
              <a:extLst>
                <a:ext uri="{FF2B5EF4-FFF2-40B4-BE49-F238E27FC236}">
                  <a16:creationId xmlns:a16="http://schemas.microsoft.com/office/drawing/2014/main" id="{BFF3C956-C195-1AEA-422B-F149D499B9BC}"/>
                </a:ext>
                <a:ext uri="{C183D7F6-B498-43B3-948B-1728B52AA6E4}">
                  <adec:decorative xmlns:adec="http://schemas.microsoft.com/office/drawing/2017/decorative" val="1"/>
                </a:ext>
              </a:extLst>
            </p:cNvPr>
            <p:cNvSpPr/>
            <p:nvPr/>
          </p:nvSpPr>
          <p:spPr>
            <a:xfrm>
              <a:off x="4772330" y="3446530"/>
              <a:ext cx="178419" cy="178419"/>
            </a:xfrm>
            <a:prstGeom prst="ellipse">
              <a:avLst/>
            </a:prstGeom>
            <a:solidFill>
              <a:srgbClr val="1E34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54" name="Rak 32">
              <a:extLst>
                <a:ext uri="{FF2B5EF4-FFF2-40B4-BE49-F238E27FC236}">
                  <a16:creationId xmlns:a16="http://schemas.microsoft.com/office/drawing/2014/main" id="{EADCC87A-DE1C-0238-EED0-69FB574D6116}"/>
                </a:ext>
                <a:ext uri="{C183D7F6-B498-43B3-948B-1728B52AA6E4}">
                  <adec:decorative xmlns:adec="http://schemas.microsoft.com/office/drawing/2017/decorative" val="1"/>
                </a:ext>
              </a:extLst>
            </p:cNvPr>
            <p:cNvCxnSpPr/>
            <p:nvPr/>
          </p:nvCxnSpPr>
          <p:spPr>
            <a:xfrm>
              <a:off x="4867324" y="3597142"/>
              <a:ext cx="0" cy="505453"/>
            </a:xfrm>
            <a:prstGeom prst="line">
              <a:avLst/>
            </a:prstGeom>
            <a:ln w="57150">
              <a:solidFill>
                <a:srgbClr val="1E3479"/>
              </a:solidFill>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36745258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C5978-363F-D979-5756-7C5FFBEE7F51}"/>
            </a:ext>
          </a:extLst>
        </p:cNvPr>
        <p:cNvGrpSpPr/>
        <p:nvPr/>
      </p:nvGrpSpPr>
      <p:grpSpPr>
        <a:xfrm>
          <a:off x="0" y="0"/>
          <a:ext cx="0" cy="0"/>
          <a:chOff x="0" y="0"/>
          <a:chExt cx="0" cy="0"/>
        </a:xfrm>
      </p:grpSpPr>
      <p:sp>
        <p:nvSpPr>
          <p:cNvPr id="5" name="Rubrik 4">
            <a:extLst>
              <a:ext uri="{FF2B5EF4-FFF2-40B4-BE49-F238E27FC236}">
                <a16:creationId xmlns:a16="http://schemas.microsoft.com/office/drawing/2014/main" id="{81CC514E-BFCE-3081-C1CE-1A4D6144BD47}"/>
              </a:ext>
            </a:extLst>
          </p:cNvPr>
          <p:cNvSpPr>
            <a:spLocks noGrp="1"/>
          </p:cNvSpPr>
          <p:nvPr>
            <p:ph type="title"/>
          </p:nvPr>
        </p:nvSpPr>
        <p:spPr>
          <a:xfrm>
            <a:off x="593913" y="449316"/>
            <a:ext cx="10623845" cy="950173"/>
          </a:xfrm>
        </p:spPr>
        <p:txBody>
          <a:bodyPr/>
          <a:lstStyle/>
          <a:p>
            <a:r>
              <a:rPr lang="sv-SE" err="1"/>
              <a:t>Annual</a:t>
            </a:r>
            <a:r>
              <a:rPr lang="sv-SE"/>
              <a:t> meeting</a:t>
            </a:r>
            <a:br>
              <a:rPr lang="sv-SE"/>
            </a:br>
            <a:r>
              <a:rPr lang="sv-SE" altLang="sv-SE" sz="2800" err="1">
                <a:solidFill>
                  <a:srgbClr val="202124"/>
                </a:solidFill>
                <a:latin typeface="+mn-lt"/>
              </a:rPr>
              <a:t>Previous</a:t>
            </a:r>
            <a:r>
              <a:rPr lang="sv-SE" altLang="sv-SE" sz="2800">
                <a:solidFill>
                  <a:srgbClr val="202124"/>
                </a:solidFill>
                <a:latin typeface="+mn-lt"/>
              </a:rPr>
              <a:t> </a:t>
            </a:r>
            <a:r>
              <a:rPr lang="sv-SE" altLang="sv-SE" sz="2800" err="1">
                <a:solidFill>
                  <a:srgbClr val="202124"/>
                </a:solidFill>
                <a:latin typeface="+mn-lt"/>
              </a:rPr>
              <a:t>financial</a:t>
            </a:r>
            <a:r>
              <a:rPr lang="sv-SE" altLang="sv-SE" sz="2800">
                <a:solidFill>
                  <a:srgbClr val="202124"/>
                </a:solidFill>
                <a:latin typeface="+mn-lt"/>
              </a:rPr>
              <a:t> </a:t>
            </a:r>
            <a:r>
              <a:rPr lang="sv-SE" altLang="sv-SE" sz="2800" err="1">
                <a:solidFill>
                  <a:srgbClr val="202124"/>
                </a:solidFill>
                <a:latin typeface="+mn-lt"/>
              </a:rPr>
              <a:t>year</a:t>
            </a:r>
            <a:r>
              <a:rPr lang="sv-SE" altLang="sv-SE" sz="2800">
                <a:latin typeface="+mn-lt"/>
              </a:rPr>
              <a:t> </a:t>
            </a:r>
            <a:endParaRPr lang="sv-SE" sz="2800">
              <a:latin typeface="+mn-lt"/>
            </a:endParaRPr>
          </a:p>
        </p:txBody>
      </p:sp>
      <p:cxnSp>
        <p:nvCxnSpPr>
          <p:cNvPr id="10" name="Rak pil 2" descr="Tidslinje med en lång rak pil med ett antal händelser i historien fram till nutid.">
            <a:extLst>
              <a:ext uri="{FF2B5EF4-FFF2-40B4-BE49-F238E27FC236}">
                <a16:creationId xmlns:a16="http://schemas.microsoft.com/office/drawing/2014/main" id="{9394E8E3-DBDD-7C60-5232-2E8628516A79}"/>
              </a:ext>
            </a:extLst>
          </p:cNvPr>
          <p:cNvCxnSpPr>
            <a:cxnSpLocks/>
          </p:cNvCxnSpPr>
          <p:nvPr/>
        </p:nvCxnSpPr>
        <p:spPr>
          <a:xfrm>
            <a:off x="461818" y="3569040"/>
            <a:ext cx="10566400" cy="0"/>
          </a:xfrm>
          <a:prstGeom prst="straightConnector1">
            <a:avLst/>
          </a:prstGeom>
          <a:ln w="57150">
            <a:solidFill>
              <a:srgbClr val="1E3479"/>
            </a:solidFill>
            <a:tailEnd type="arrow" w="lg" len="lg"/>
          </a:ln>
        </p:spPr>
        <p:style>
          <a:lnRef idx="1">
            <a:schemeClr val="accent1"/>
          </a:lnRef>
          <a:fillRef idx="0">
            <a:schemeClr val="accent1"/>
          </a:fillRef>
          <a:effectRef idx="0">
            <a:schemeClr val="accent1"/>
          </a:effectRef>
          <a:fontRef idx="minor">
            <a:schemeClr val="tx1"/>
          </a:fontRef>
        </p:style>
      </p:cxnSp>
      <p:grpSp>
        <p:nvGrpSpPr>
          <p:cNvPr id="44" name="Grupp 43">
            <a:extLst>
              <a:ext uri="{FF2B5EF4-FFF2-40B4-BE49-F238E27FC236}">
                <a16:creationId xmlns:a16="http://schemas.microsoft.com/office/drawing/2014/main" id="{AB9DDB5B-3D81-57B8-BC5A-DB7FF9ED0DE7}"/>
              </a:ext>
            </a:extLst>
          </p:cNvPr>
          <p:cNvGrpSpPr/>
          <p:nvPr/>
        </p:nvGrpSpPr>
        <p:grpSpPr>
          <a:xfrm>
            <a:off x="5322015" y="2363898"/>
            <a:ext cx="2490405" cy="1288957"/>
            <a:chOff x="3173398" y="2345426"/>
            <a:chExt cx="2490405" cy="1288957"/>
          </a:xfrm>
        </p:grpSpPr>
        <p:sp>
          <p:nvSpPr>
            <p:cNvPr id="19" name="textruta 18">
              <a:extLst>
                <a:ext uri="{FF2B5EF4-FFF2-40B4-BE49-F238E27FC236}">
                  <a16:creationId xmlns:a16="http://schemas.microsoft.com/office/drawing/2014/main" id="{7894EEFE-F46B-13AE-8153-B213C19A6D8F}"/>
                </a:ext>
              </a:extLst>
            </p:cNvPr>
            <p:cNvSpPr txBox="1"/>
            <p:nvPr/>
          </p:nvSpPr>
          <p:spPr>
            <a:xfrm>
              <a:off x="3173398" y="2345426"/>
              <a:ext cx="2490405" cy="615553"/>
            </a:xfrm>
            <a:prstGeom prst="rect">
              <a:avLst/>
            </a:prstGeom>
            <a:noFill/>
            <a:ln w="28575">
              <a:solidFill>
                <a:srgbClr val="1E3479"/>
              </a:solidFill>
            </a:ln>
          </p:spPr>
          <p:txBody>
            <a:bodyPr wrap="square" lIns="72000" tIns="0" rIns="0" bIns="0" rtlCol="0">
              <a:spAutoFit/>
            </a:bodyPr>
            <a:lstStyle/>
            <a:p>
              <a:pPr eaLnBrk="0" fontAlgn="base" hangingPunct="0">
                <a:lnSpc>
                  <a:spcPct val="100000"/>
                </a:lnSpc>
                <a:spcBef>
                  <a:spcPct val="0"/>
                </a:spcBef>
                <a:spcAft>
                  <a:spcPct val="0"/>
                </a:spcAft>
                <a:buClr>
                  <a:schemeClr val="accent2"/>
                </a:buClr>
              </a:pPr>
              <a:r>
                <a:rPr lang="sv-SE" sz="2000" b="1">
                  <a:solidFill>
                    <a:srgbClr val="1E3479"/>
                  </a:solidFill>
                </a:rPr>
                <a:t>8.</a:t>
              </a:r>
              <a:r>
                <a:rPr lang="sv-SE" altLang="sv-SE" sz="2000">
                  <a:solidFill>
                    <a:srgbClr val="202124"/>
                  </a:solidFill>
                  <a:latin typeface="Arial Narrow" panose="020B0606020202030204" pitchFamily="34" charset="0"/>
                </a:rPr>
                <a:t> The </a:t>
              </a:r>
              <a:r>
                <a:rPr lang="sv-SE" altLang="sv-SE" sz="2000" err="1">
                  <a:solidFill>
                    <a:srgbClr val="202124"/>
                  </a:solidFill>
                  <a:latin typeface="Arial Narrow" panose="020B0606020202030204" pitchFamily="34" charset="0"/>
                </a:rPr>
                <a:t>auditors</a:t>
              </a:r>
              <a:r>
                <a:rPr lang="sv-SE" altLang="sv-SE" sz="2000">
                  <a:solidFill>
                    <a:srgbClr val="202124"/>
                  </a:solidFill>
                  <a:latin typeface="Arial Narrow" panose="020B0606020202030204" pitchFamily="34" charset="0"/>
                </a:rPr>
                <a:t>' </a:t>
              </a:r>
              <a:r>
                <a:rPr lang="sv-SE" altLang="sv-SE" sz="2000" err="1">
                  <a:solidFill>
                    <a:srgbClr val="202124"/>
                  </a:solidFill>
                  <a:latin typeface="Arial Narrow" panose="020B0606020202030204" pitchFamily="34" charset="0"/>
                </a:rPr>
                <a:t>report</a:t>
              </a:r>
              <a:r>
                <a:rPr lang="sv-SE" altLang="sv-SE" sz="2000">
                  <a:solidFill>
                    <a:srgbClr val="202124"/>
                  </a:solidFill>
                  <a:latin typeface="Arial Narrow" panose="020B0606020202030204" pitchFamily="34" charset="0"/>
                </a:rPr>
                <a:t> on the </a:t>
              </a:r>
              <a:r>
                <a:rPr lang="sv-SE" altLang="sv-SE" sz="2000" err="1">
                  <a:solidFill>
                    <a:srgbClr val="202124"/>
                  </a:solidFill>
                  <a:latin typeface="Arial Narrow" panose="020B0606020202030204" pitchFamily="34" charset="0"/>
                </a:rPr>
                <a:t>board's</a:t>
              </a:r>
              <a:r>
                <a:rPr lang="sv-SE" altLang="sv-SE" sz="2000">
                  <a:solidFill>
                    <a:srgbClr val="202124"/>
                  </a:solidFill>
                  <a:latin typeface="Arial Narrow" panose="020B0606020202030204" pitchFamily="34" charset="0"/>
                </a:rPr>
                <a:t> administration </a:t>
              </a:r>
            </a:p>
          </p:txBody>
        </p:sp>
        <p:sp>
          <p:nvSpPr>
            <p:cNvPr id="26" name="Ellips 25">
              <a:extLst>
                <a:ext uri="{FF2B5EF4-FFF2-40B4-BE49-F238E27FC236}">
                  <a16:creationId xmlns:a16="http://schemas.microsoft.com/office/drawing/2014/main" id="{95E682E3-755E-FA3E-F1D0-56EF8D66AC43}"/>
                </a:ext>
                <a:ext uri="{C183D7F6-B498-43B3-948B-1728B52AA6E4}">
                  <adec:decorative xmlns:adec="http://schemas.microsoft.com/office/drawing/2017/decorative" val="1"/>
                </a:ext>
              </a:extLst>
            </p:cNvPr>
            <p:cNvSpPr/>
            <p:nvPr/>
          </p:nvSpPr>
          <p:spPr>
            <a:xfrm>
              <a:off x="4058742" y="3455964"/>
              <a:ext cx="178419" cy="178419"/>
            </a:xfrm>
            <a:prstGeom prst="ellipse">
              <a:avLst/>
            </a:prstGeom>
            <a:solidFill>
              <a:srgbClr val="1E34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32" name="Rak 9">
              <a:extLst>
                <a:ext uri="{FF2B5EF4-FFF2-40B4-BE49-F238E27FC236}">
                  <a16:creationId xmlns:a16="http://schemas.microsoft.com/office/drawing/2014/main" id="{9AF4C394-F9C8-AE65-F0DC-66395C65096F}"/>
                </a:ext>
                <a:ext uri="{C183D7F6-B498-43B3-948B-1728B52AA6E4}">
                  <adec:decorative xmlns:adec="http://schemas.microsoft.com/office/drawing/2017/decorative" val="1"/>
                </a:ext>
              </a:extLst>
            </p:cNvPr>
            <p:cNvCxnSpPr/>
            <p:nvPr/>
          </p:nvCxnSpPr>
          <p:spPr>
            <a:xfrm>
              <a:off x="4147278" y="2958394"/>
              <a:ext cx="0" cy="505453"/>
            </a:xfrm>
            <a:prstGeom prst="line">
              <a:avLst/>
            </a:prstGeom>
            <a:ln w="57150">
              <a:solidFill>
                <a:srgbClr val="1E3479"/>
              </a:solidFill>
            </a:ln>
          </p:spPr>
          <p:style>
            <a:lnRef idx="1">
              <a:schemeClr val="accent2"/>
            </a:lnRef>
            <a:fillRef idx="0">
              <a:schemeClr val="accent2"/>
            </a:fillRef>
            <a:effectRef idx="0">
              <a:schemeClr val="accent2"/>
            </a:effectRef>
            <a:fontRef idx="minor">
              <a:schemeClr val="tx1"/>
            </a:fontRef>
          </p:style>
        </p:cxnSp>
      </p:grpSp>
      <p:grpSp>
        <p:nvGrpSpPr>
          <p:cNvPr id="42" name="Grupp 41">
            <a:extLst>
              <a:ext uri="{FF2B5EF4-FFF2-40B4-BE49-F238E27FC236}">
                <a16:creationId xmlns:a16="http://schemas.microsoft.com/office/drawing/2014/main" id="{570B49F5-7B46-B41B-7C47-F0FFA59B8AB5}"/>
              </a:ext>
            </a:extLst>
          </p:cNvPr>
          <p:cNvGrpSpPr/>
          <p:nvPr/>
        </p:nvGrpSpPr>
        <p:grpSpPr>
          <a:xfrm>
            <a:off x="995748" y="2114952"/>
            <a:ext cx="2150392" cy="1537725"/>
            <a:chOff x="518463" y="2096658"/>
            <a:chExt cx="2150392" cy="1537725"/>
          </a:xfrm>
        </p:grpSpPr>
        <p:sp>
          <p:nvSpPr>
            <p:cNvPr id="11" name="textruta 10">
              <a:extLst>
                <a:ext uri="{FF2B5EF4-FFF2-40B4-BE49-F238E27FC236}">
                  <a16:creationId xmlns:a16="http://schemas.microsoft.com/office/drawing/2014/main" id="{16F8B5B4-BCA3-8F94-5EB3-C3DEFD749093}"/>
                </a:ext>
              </a:extLst>
            </p:cNvPr>
            <p:cNvSpPr txBox="1"/>
            <p:nvPr/>
          </p:nvSpPr>
          <p:spPr>
            <a:xfrm>
              <a:off x="518463" y="2096658"/>
              <a:ext cx="2150392" cy="923330"/>
            </a:xfrm>
            <a:prstGeom prst="rect">
              <a:avLst/>
            </a:prstGeom>
            <a:noFill/>
            <a:ln w="28575">
              <a:solidFill>
                <a:srgbClr val="1E3479"/>
              </a:solidFill>
            </a:ln>
          </p:spPr>
          <p:txBody>
            <a:bodyPr wrap="square" lIns="72000" tIns="0" rIns="0" bIns="0" rtlCol="0">
              <a:spAutoFit/>
            </a:bodyPr>
            <a:lstStyle/>
            <a:p>
              <a:pPr eaLnBrk="0" fontAlgn="base" hangingPunct="0">
                <a:lnSpc>
                  <a:spcPct val="100000"/>
                </a:lnSpc>
                <a:spcBef>
                  <a:spcPct val="0"/>
                </a:spcBef>
                <a:spcAft>
                  <a:spcPct val="0"/>
                </a:spcAft>
                <a:buClr>
                  <a:schemeClr val="accent2"/>
                </a:buClr>
              </a:pPr>
              <a:r>
                <a:rPr lang="sv-SE" sz="2000" b="1">
                  <a:solidFill>
                    <a:srgbClr val="1E3479"/>
                  </a:solidFill>
                </a:rPr>
                <a:t>6. </a:t>
              </a:r>
              <a:r>
                <a:rPr lang="sv-SE" altLang="sv-SE" sz="2000">
                  <a:solidFill>
                    <a:srgbClr val="202124"/>
                  </a:solidFill>
                  <a:latin typeface="Arial Narrow" panose="020B0606020202030204" pitchFamily="34" charset="0"/>
                </a:rPr>
                <a:t>The </a:t>
              </a:r>
              <a:r>
                <a:rPr lang="sv-SE" altLang="sv-SE" sz="2000" err="1">
                  <a:solidFill>
                    <a:srgbClr val="202124"/>
                  </a:solidFill>
                  <a:latin typeface="Arial Narrow" panose="020B0606020202030204" pitchFamily="34" charset="0"/>
                </a:rPr>
                <a:t>Board's</a:t>
              </a:r>
              <a:r>
                <a:rPr lang="sv-SE" altLang="sv-SE" sz="2000">
                  <a:solidFill>
                    <a:srgbClr val="202124"/>
                  </a:solidFill>
                  <a:latin typeface="Arial Narrow" panose="020B0606020202030204" pitchFamily="34" charset="0"/>
                </a:rPr>
                <a:t> </a:t>
              </a:r>
              <a:r>
                <a:rPr lang="sv-SE" altLang="sv-SE" sz="2000" err="1">
                  <a:solidFill>
                    <a:srgbClr val="202124"/>
                  </a:solidFill>
                  <a:latin typeface="Arial Narrow" panose="020B0606020202030204" pitchFamily="34" charset="0"/>
                </a:rPr>
                <a:t>annual</a:t>
              </a:r>
              <a:r>
                <a:rPr lang="sv-SE" altLang="sv-SE" sz="2000">
                  <a:solidFill>
                    <a:srgbClr val="202124"/>
                  </a:solidFill>
                  <a:latin typeface="Arial Narrow" panose="020B0606020202030204" pitchFamily="34" charset="0"/>
                </a:rPr>
                <a:t> </a:t>
              </a:r>
              <a:r>
                <a:rPr lang="sv-SE" altLang="sv-SE" sz="2000" err="1">
                  <a:solidFill>
                    <a:srgbClr val="202124"/>
                  </a:solidFill>
                  <a:latin typeface="Arial Narrow" panose="020B0606020202030204" pitchFamily="34" charset="0"/>
                </a:rPr>
                <a:t>report</a:t>
              </a:r>
              <a:r>
                <a:rPr lang="sv-SE" altLang="sv-SE" sz="2000">
                  <a:solidFill>
                    <a:srgbClr val="202124"/>
                  </a:solidFill>
                  <a:latin typeface="Arial Narrow" panose="020B0606020202030204" pitchFamily="34" charset="0"/>
                </a:rPr>
                <a:t> for the </a:t>
              </a:r>
              <a:r>
                <a:rPr lang="sv-SE" altLang="sv-SE" sz="2000" err="1">
                  <a:solidFill>
                    <a:srgbClr val="202124"/>
                  </a:solidFill>
                  <a:latin typeface="Arial Narrow" panose="020B0606020202030204" pitchFamily="34" charset="0"/>
                </a:rPr>
                <a:t>past</a:t>
              </a:r>
              <a:r>
                <a:rPr lang="sv-SE" altLang="sv-SE" sz="2000">
                  <a:solidFill>
                    <a:srgbClr val="202124"/>
                  </a:solidFill>
                  <a:latin typeface="Arial Narrow" panose="020B0606020202030204" pitchFamily="34" charset="0"/>
                </a:rPr>
                <a:t> </a:t>
              </a:r>
              <a:r>
                <a:rPr lang="sv-SE" altLang="sv-SE" sz="2000" err="1">
                  <a:solidFill>
                    <a:srgbClr val="202124"/>
                  </a:solidFill>
                  <a:latin typeface="Arial Narrow" panose="020B0606020202030204" pitchFamily="34" charset="0"/>
                </a:rPr>
                <a:t>financial</a:t>
              </a:r>
              <a:r>
                <a:rPr lang="sv-SE" altLang="sv-SE" sz="2000">
                  <a:solidFill>
                    <a:srgbClr val="202124"/>
                  </a:solidFill>
                  <a:latin typeface="Arial Narrow" panose="020B0606020202030204" pitchFamily="34" charset="0"/>
                </a:rPr>
                <a:t> </a:t>
              </a:r>
              <a:r>
                <a:rPr lang="sv-SE" altLang="sv-SE" sz="2000" err="1">
                  <a:solidFill>
                    <a:srgbClr val="202124"/>
                  </a:solidFill>
                  <a:latin typeface="Arial Narrow" panose="020B0606020202030204" pitchFamily="34" charset="0"/>
                </a:rPr>
                <a:t>year</a:t>
              </a:r>
              <a:r>
                <a:rPr lang="sv-SE" altLang="sv-SE" sz="2000">
                  <a:solidFill>
                    <a:srgbClr val="202124"/>
                  </a:solidFill>
                  <a:latin typeface="Arial Narrow" panose="020B0606020202030204" pitchFamily="34" charset="0"/>
                </a:rPr>
                <a:t> </a:t>
              </a:r>
            </a:p>
          </p:txBody>
        </p:sp>
        <p:sp>
          <p:nvSpPr>
            <p:cNvPr id="28" name="Ellips 27">
              <a:extLst>
                <a:ext uri="{FF2B5EF4-FFF2-40B4-BE49-F238E27FC236}">
                  <a16:creationId xmlns:a16="http://schemas.microsoft.com/office/drawing/2014/main" id="{E62B97F3-106E-20D3-DD26-D183943B6538}"/>
                </a:ext>
                <a:ext uri="{C183D7F6-B498-43B3-948B-1728B52AA6E4}">
                  <adec:decorative xmlns:adec="http://schemas.microsoft.com/office/drawing/2017/decorative" val="1"/>
                </a:ext>
              </a:extLst>
            </p:cNvPr>
            <p:cNvSpPr/>
            <p:nvPr/>
          </p:nvSpPr>
          <p:spPr>
            <a:xfrm>
              <a:off x="997416" y="3455964"/>
              <a:ext cx="178419" cy="178419"/>
            </a:xfrm>
            <a:prstGeom prst="ellipse">
              <a:avLst/>
            </a:prstGeom>
            <a:solidFill>
              <a:srgbClr val="1E34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33" name="Rak 11">
              <a:extLst>
                <a:ext uri="{FF2B5EF4-FFF2-40B4-BE49-F238E27FC236}">
                  <a16:creationId xmlns:a16="http://schemas.microsoft.com/office/drawing/2014/main" id="{1181CB3D-156C-16BA-AC66-28BEE65AEBD7}"/>
                </a:ext>
                <a:ext uri="{C183D7F6-B498-43B3-948B-1728B52AA6E4}">
                  <adec:decorative xmlns:adec="http://schemas.microsoft.com/office/drawing/2017/decorative" val="1"/>
                </a:ext>
              </a:extLst>
            </p:cNvPr>
            <p:cNvCxnSpPr>
              <a:cxnSpLocks/>
            </p:cNvCxnSpPr>
            <p:nvPr/>
          </p:nvCxnSpPr>
          <p:spPr>
            <a:xfrm>
              <a:off x="1086625" y="3019988"/>
              <a:ext cx="2143" cy="443859"/>
            </a:xfrm>
            <a:prstGeom prst="line">
              <a:avLst/>
            </a:prstGeom>
            <a:ln w="57150">
              <a:solidFill>
                <a:srgbClr val="1E3479"/>
              </a:solidFill>
            </a:ln>
          </p:spPr>
          <p:style>
            <a:lnRef idx="1">
              <a:schemeClr val="accent2"/>
            </a:lnRef>
            <a:fillRef idx="0">
              <a:schemeClr val="accent2"/>
            </a:fillRef>
            <a:effectRef idx="0">
              <a:schemeClr val="accent2"/>
            </a:effectRef>
            <a:fontRef idx="minor">
              <a:schemeClr val="tx1"/>
            </a:fontRef>
          </p:style>
        </p:cxnSp>
      </p:grpSp>
      <p:grpSp>
        <p:nvGrpSpPr>
          <p:cNvPr id="43" name="Grupp 42">
            <a:extLst>
              <a:ext uri="{FF2B5EF4-FFF2-40B4-BE49-F238E27FC236}">
                <a16:creationId xmlns:a16="http://schemas.microsoft.com/office/drawing/2014/main" id="{D3F0DAFC-EC93-AE21-83AA-E2AC9C0130FB}"/>
              </a:ext>
            </a:extLst>
          </p:cNvPr>
          <p:cNvGrpSpPr/>
          <p:nvPr/>
        </p:nvGrpSpPr>
        <p:grpSpPr>
          <a:xfrm>
            <a:off x="3146143" y="3483593"/>
            <a:ext cx="1582876" cy="1271618"/>
            <a:chOff x="1728265" y="3455964"/>
            <a:chExt cx="1582876" cy="1271618"/>
          </a:xfrm>
        </p:grpSpPr>
        <p:sp>
          <p:nvSpPr>
            <p:cNvPr id="15" name="textruta 14">
              <a:extLst>
                <a:ext uri="{FF2B5EF4-FFF2-40B4-BE49-F238E27FC236}">
                  <a16:creationId xmlns:a16="http://schemas.microsoft.com/office/drawing/2014/main" id="{70AF3DAB-72ED-76EC-34FB-902E93B4B825}"/>
                </a:ext>
              </a:extLst>
            </p:cNvPr>
            <p:cNvSpPr txBox="1"/>
            <p:nvPr/>
          </p:nvSpPr>
          <p:spPr>
            <a:xfrm>
              <a:off x="1728265" y="4112029"/>
              <a:ext cx="1582876" cy="615553"/>
            </a:xfrm>
            <a:prstGeom prst="rect">
              <a:avLst/>
            </a:prstGeom>
            <a:noFill/>
            <a:ln w="28575">
              <a:solidFill>
                <a:srgbClr val="1E3479"/>
              </a:solidFill>
            </a:ln>
          </p:spPr>
          <p:txBody>
            <a:bodyPr wrap="square" lIns="72000" tIns="0" rIns="0" bIns="0">
              <a:spAutoFit/>
            </a:bodyPr>
            <a:lstStyle/>
            <a:p>
              <a:pPr eaLnBrk="0" fontAlgn="base" hangingPunct="0">
                <a:lnSpc>
                  <a:spcPct val="100000"/>
                </a:lnSpc>
                <a:spcBef>
                  <a:spcPct val="0"/>
                </a:spcBef>
                <a:spcAft>
                  <a:spcPct val="0"/>
                </a:spcAft>
                <a:buClr>
                  <a:schemeClr val="accent2"/>
                </a:buClr>
              </a:pPr>
              <a:r>
                <a:rPr lang="sv-SE" sz="2000" b="1">
                  <a:solidFill>
                    <a:srgbClr val="1E3479"/>
                  </a:solidFill>
                </a:rPr>
                <a:t>7. </a:t>
              </a:r>
              <a:r>
                <a:rPr lang="sv-SE" altLang="sv-SE" sz="2000">
                  <a:solidFill>
                    <a:srgbClr val="202124"/>
                  </a:solidFill>
                  <a:latin typeface="Arial Narrow" panose="020B0606020202030204" pitchFamily="34" charset="0"/>
                </a:rPr>
                <a:t>The </a:t>
              </a:r>
              <a:r>
                <a:rPr lang="sv-SE" altLang="sv-SE" sz="2000" err="1">
                  <a:solidFill>
                    <a:srgbClr val="202124"/>
                  </a:solidFill>
                  <a:latin typeface="Arial Narrow" panose="020B0606020202030204" pitchFamily="34" charset="0"/>
                </a:rPr>
                <a:t>Board's</a:t>
              </a:r>
              <a:r>
                <a:rPr lang="sv-SE" altLang="sv-SE" sz="2000">
                  <a:solidFill>
                    <a:srgbClr val="202124"/>
                  </a:solidFill>
                  <a:latin typeface="Arial Narrow" panose="020B0606020202030204" pitchFamily="34" charset="0"/>
                </a:rPr>
                <a:t> </a:t>
              </a:r>
              <a:r>
                <a:rPr lang="sv-SE" altLang="sv-SE" sz="2000" err="1">
                  <a:solidFill>
                    <a:srgbClr val="202124"/>
                  </a:solidFill>
                  <a:latin typeface="Arial Narrow" panose="020B0606020202030204" pitchFamily="34" charset="0"/>
                </a:rPr>
                <a:t>financial</a:t>
              </a:r>
              <a:r>
                <a:rPr lang="sv-SE" altLang="sv-SE" sz="2000">
                  <a:solidFill>
                    <a:srgbClr val="202124"/>
                  </a:solidFill>
                  <a:latin typeface="Arial Narrow" panose="020B0606020202030204" pitchFamily="34" charset="0"/>
                </a:rPr>
                <a:t> </a:t>
              </a:r>
              <a:r>
                <a:rPr lang="sv-SE" altLang="sv-SE" sz="2000" err="1">
                  <a:solidFill>
                    <a:srgbClr val="202124"/>
                  </a:solidFill>
                  <a:latin typeface="Arial Narrow" panose="020B0606020202030204" pitchFamily="34" charset="0"/>
                </a:rPr>
                <a:t>report</a:t>
              </a:r>
              <a:r>
                <a:rPr lang="sv-SE" altLang="sv-SE" sz="2000">
                  <a:solidFill>
                    <a:srgbClr val="202124"/>
                  </a:solidFill>
                  <a:latin typeface="Arial Narrow" panose="020B0606020202030204" pitchFamily="34" charset="0"/>
                </a:rPr>
                <a:t> </a:t>
              </a:r>
            </a:p>
          </p:txBody>
        </p:sp>
        <p:sp>
          <p:nvSpPr>
            <p:cNvPr id="25" name="Ellips 24">
              <a:extLst>
                <a:ext uri="{FF2B5EF4-FFF2-40B4-BE49-F238E27FC236}">
                  <a16:creationId xmlns:a16="http://schemas.microsoft.com/office/drawing/2014/main" id="{84F664B7-1E1F-F7A3-825C-EA67E0E1CB8A}"/>
                </a:ext>
                <a:ext uri="{C183D7F6-B498-43B3-948B-1728B52AA6E4}">
                  <adec:decorative xmlns:adec="http://schemas.microsoft.com/office/drawing/2017/decorative" val="1"/>
                </a:ext>
              </a:extLst>
            </p:cNvPr>
            <p:cNvSpPr/>
            <p:nvPr/>
          </p:nvSpPr>
          <p:spPr>
            <a:xfrm>
              <a:off x="2528079" y="3455964"/>
              <a:ext cx="178419" cy="178419"/>
            </a:xfrm>
            <a:prstGeom prst="ellipse">
              <a:avLst/>
            </a:prstGeom>
            <a:solidFill>
              <a:srgbClr val="1E34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36" name="Rak 31">
              <a:extLst>
                <a:ext uri="{FF2B5EF4-FFF2-40B4-BE49-F238E27FC236}">
                  <a16:creationId xmlns:a16="http://schemas.microsoft.com/office/drawing/2014/main" id="{15C41B90-C05D-CA7D-06B7-2DE55539AEDA}"/>
                </a:ext>
                <a:ext uri="{C183D7F6-B498-43B3-948B-1728B52AA6E4}">
                  <adec:decorative xmlns:adec="http://schemas.microsoft.com/office/drawing/2017/decorative" val="1"/>
                </a:ext>
              </a:extLst>
            </p:cNvPr>
            <p:cNvCxnSpPr/>
            <p:nvPr/>
          </p:nvCxnSpPr>
          <p:spPr>
            <a:xfrm>
              <a:off x="2606719" y="3606576"/>
              <a:ext cx="0" cy="505453"/>
            </a:xfrm>
            <a:prstGeom prst="line">
              <a:avLst/>
            </a:prstGeom>
            <a:ln w="57150">
              <a:solidFill>
                <a:srgbClr val="1E3479"/>
              </a:solidFill>
            </a:ln>
          </p:spPr>
          <p:style>
            <a:lnRef idx="1">
              <a:schemeClr val="accent2"/>
            </a:lnRef>
            <a:fillRef idx="0">
              <a:schemeClr val="accent2"/>
            </a:fillRef>
            <a:effectRef idx="0">
              <a:schemeClr val="accent2"/>
            </a:effectRef>
            <a:fontRef idx="minor">
              <a:schemeClr val="tx1"/>
            </a:fontRef>
          </p:style>
        </p:cxnSp>
      </p:grpSp>
      <p:grpSp>
        <p:nvGrpSpPr>
          <p:cNvPr id="45" name="Grupp 44">
            <a:extLst>
              <a:ext uri="{FF2B5EF4-FFF2-40B4-BE49-F238E27FC236}">
                <a16:creationId xmlns:a16="http://schemas.microsoft.com/office/drawing/2014/main" id="{8A23B101-D525-B696-E412-ADCAD561011D}"/>
              </a:ext>
            </a:extLst>
          </p:cNvPr>
          <p:cNvGrpSpPr/>
          <p:nvPr/>
        </p:nvGrpSpPr>
        <p:grpSpPr>
          <a:xfrm>
            <a:off x="7738635" y="3485983"/>
            <a:ext cx="2135037" cy="1579826"/>
            <a:chOff x="4622206" y="3455964"/>
            <a:chExt cx="2135037" cy="1579826"/>
          </a:xfrm>
        </p:grpSpPr>
        <p:sp>
          <p:nvSpPr>
            <p:cNvPr id="20" name="textruta 19">
              <a:extLst>
                <a:ext uri="{FF2B5EF4-FFF2-40B4-BE49-F238E27FC236}">
                  <a16:creationId xmlns:a16="http://schemas.microsoft.com/office/drawing/2014/main" id="{F2A34327-4926-8E8A-752A-2689A78A94E6}"/>
                </a:ext>
              </a:extLst>
            </p:cNvPr>
            <p:cNvSpPr txBox="1"/>
            <p:nvPr/>
          </p:nvSpPr>
          <p:spPr>
            <a:xfrm>
              <a:off x="4622206" y="4112460"/>
              <a:ext cx="2135037" cy="923330"/>
            </a:xfrm>
            <a:prstGeom prst="rect">
              <a:avLst/>
            </a:prstGeom>
            <a:noFill/>
            <a:ln w="28575">
              <a:solidFill>
                <a:srgbClr val="1E3479"/>
              </a:solidFill>
            </a:ln>
          </p:spPr>
          <p:txBody>
            <a:bodyPr wrap="square" lIns="72000" tIns="0" rIns="0" bIns="0">
              <a:spAutoFit/>
            </a:bodyPr>
            <a:lstStyle/>
            <a:p>
              <a:r>
                <a:rPr lang="sv-SE" sz="2000" b="1">
                  <a:solidFill>
                    <a:srgbClr val="1E3479"/>
                  </a:solidFill>
                </a:rPr>
                <a:t>9. </a:t>
              </a:r>
              <a:r>
                <a:rPr lang="sv-SE" altLang="sv-SE" sz="2000" err="1">
                  <a:solidFill>
                    <a:srgbClr val="202124"/>
                  </a:solidFill>
                  <a:latin typeface="Arial Narrow" panose="020B0606020202030204" pitchFamily="34" charset="0"/>
                </a:rPr>
                <a:t>Question</a:t>
              </a:r>
              <a:r>
                <a:rPr lang="sv-SE" altLang="sv-SE" sz="2000">
                  <a:solidFill>
                    <a:srgbClr val="202124"/>
                  </a:solidFill>
                  <a:latin typeface="Arial Narrow" panose="020B0606020202030204" pitchFamily="34" charset="0"/>
                </a:rPr>
                <a:t> </a:t>
              </a:r>
              <a:r>
                <a:rPr lang="sv-SE" altLang="sv-SE" sz="2000" err="1">
                  <a:solidFill>
                    <a:srgbClr val="202124"/>
                  </a:solidFill>
                  <a:latin typeface="Arial Narrow" panose="020B0606020202030204" pitchFamily="34" charset="0"/>
                </a:rPr>
                <a:t>about</a:t>
              </a:r>
              <a:r>
                <a:rPr lang="sv-SE" altLang="sv-SE" sz="2000">
                  <a:solidFill>
                    <a:srgbClr val="202124"/>
                  </a:solidFill>
                  <a:latin typeface="Arial Narrow" panose="020B0606020202030204" pitchFamily="34" charset="0"/>
                </a:rPr>
                <a:t> discharge from </a:t>
              </a:r>
              <a:r>
                <a:rPr lang="sv-SE" altLang="sv-SE" sz="2000" err="1">
                  <a:solidFill>
                    <a:srgbClr val="202124"/>
                  </a:solidFill>
                  <a:latin typeface="Arial Narrow" panose="020B0606020202030204" pitchFamily="34" charset="0"/>
                </a:rPr>
                <a:t>liability</a:t>
              </a:r>
              <a:r>
                <a:rPr lang="sv-SE" altLang="sv-SE" sz="2000">
                  <a:solidFill>
                    <a:srgbClr val="202124"/>
                  </a:solidFill>
                  <a:latin typeface="Arial Narrow" panose="020B0606020202030204" pitchFamily="34" charset="0"/>
                </a:rPr>
                <a:t> for the board</a:t>
              </a:r>
              <a:r>
                <a:rPr lang="sv-SE" altLang="sv-SE" sz="2000">
                  <a:latin typeface="Arial Narrow" panose="020B0606020202030204" pitchFamily="34" charset="0"/>
                </a:rPr>
                <a:t> </a:t>
              </a:r>
              <a:endParaRPr lang="sv-SE" altLang="sv-SE" sz="2000">
                <a:solidFill>
                  <a:srgbClr val="202124"/>
                </a:solidFill>
                <a:latin typeface="Arial Narrow" panose="020B0606020202030204" pitchFamily="34" charset="0"/>
              </a:endParaRPr>
            </a:p>
          </p:txBody>
        </p:sp>
        <p:sp>
          <p:nvSpPr>
            <p:cNvPr id="27" name="Ellips 26">
              <a:extLst>
                <a:ext uri="{FF2B5EF4-FFF2-40B4-BE49-F238E27FC236}">
                  <a16:creationId xmlns:a16="http://schemas.microsoft.com/office/drawing/2014/main" id="{16054FFD-8F74-CB14-F4A1-517492483FD9}"/>
                </a:ext>
                <a:ext uri="{C183D7F6-B498-43B3-948B-1728B52AA6E4}">
                  <adec:decorative xmlns:adec="http://schemas.microsoft.com/office/drawing/2017/decorative" val="1"/>
                </a:ext>
              </a:extLst>
            </p:cNvPr>
            <p:cNvSpPr/>
            <p:nvPr/>
          </p:nvSpPr>
          <p:spPr>
            <a:xfrm>
              <a:off x="5587039" y="3455964"/>
              <a:ext cx="178419" cy="178419"/>
            </a:xfrm>
            <a:prstGeom prst="ellipse">
              <a:avLst/>
            </a:prstGeom>
            <a:solidFill>
              <a:srgbClr val="1E34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37" name="Rak 32">
              <a:extLst>
                <a:ext uri="{FF2B5EF4-FFF2-40B4-BE49-F238E27FC236}">
                  <a16:creationId xmlns:a16="http://schemas.microsoft.com/office/drawing/2014/main" id="{8A2919B2-D138-C49E-735A-45083178F51E}"/>
                </a:ext>
                <a:ext uri="{C183D7F6-B498-43B3-948B-1728B52AA6E4}">
                  <adec:decorative xmlns:adec="http://schemas.microsoft.com/office/drawing/2017/decorative" val="1"/>
                </a:ext>
              </a:extLst>
            </p:cNvPr>
            <p:cNvCxnSpPr/>
            <p:nvPr/>
          </p:nvCxnSpPr>
          <p:spPr>
            <a:xfrm>
              <a:off x="5682033" y="3606576"/>
              <a:ext cx="0" cy="505453"/>
            </a:xfrm>
            <a:prstGeom prst="line">
              <a:avLst/>
            </a:prstGeom>
            <a:ln w="57150">
              <a:solidFill>
                <a:srgbClr val="1E3479"/>
              </a:solidFill>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3942059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92D69-2201-AA11-0A84-7E50CC03D487}"/>
            </a:ext>
          </a:extLst>
        </p:cNvPr>
        <p:cNvGrpSpPr/>
        <p:nvPr/>
      </p:nvGrpSpPr>
      <p:grpSpPr>
        <a:xfrm>
          <a:off x="0" y="0"/>
          <a:ext cx="0" cy="0"/>
          <a:chOff x="0" y="0"/>
          <a:chExt cx="0" cy="0"/>
        </a:xfrm>
      </p:grpSpPr>
      <p:sp>
        <p:nvSpPr>
          <p:cNvPr id="5" name="Rubrik 4">
            <a:extLst>
              <a:ext uri="{FF2B5EF4-FFF2-40B4-BE49-F238E27FC236}">
                <a16:creationId xmlns:a16="http://schemas.microsoft.com/office/drawing/2014/main" id="{C20EDC84-636E-CE2F-2DE7-20EF0B5528FB}"/>
              </a:ext>
            </a:extLst>
          </p:cNvPr>
          <p:cNvSpPr>
            <a:spLocks noGrp="1"/>
          </p:cNvSpPr>
          <p:nvPr>
            <p:ph type="title"/>
          </p:nvPr>
        </p:nvSpPr>
        <p:spPr>
          <a:xfrm>
            <a:off x="593913" y="449316"/>
            <a:ext cx="10623845" cy="950173"/>
          </a:xfrm>
        </p:spPr>
        <p:txBody>
          <a:bodyPr/>
          <a:lstStyle/>
          <a:p>
            <a:r>
              <a:rPr lang="sv-SE" err="1"/>
              <a:t>Annual</a:t>
            </a:r>
            <a:r>
              <a:rPr lang="sv-SE"/>
              <a:t> meeting</a:t>
            </a:r>
            <a:br>
              <a:rPr lang="sv-SE"/>
            </a:br>
            <a:r>
              <a:rPr lang="sv-SE" altLang="sv-SE" sz="2800" err="1">
                <a:solidFill>
                  <a:srgbClr val="202124"/>
                </a:solidFill>
                <a:latin typeface="+mn-lt"/>
              </a:rPr>
              <a:t>Upcoming</a:t>
            </a:r>
            <a:r>
              <a:rPr lang="sv-SE" altLang="sv-SE" sz="2800">
                <a:solidFill>
                  <a:srgbClr val="202124"/>
                </a:solidFill>
                <a:latin typeface="+mn-lt"/>
              </a:rPr>
              <a:t> </a:t>
            </a:r>
            <a:r>
              <a:rPr lang="sv-SE" altLang="sv-SE" sz="2800" err="1">
                <a:solidFill>
                  <a:srgbClr val="202124"/>
                </a:solidFill>
                <a:latin typeface="+mn-lt"/>
              </a:rPr>
              <a:t>financial</a:t>
            </a:r>
            <a:r>
              <a:rPr lang="sv-SE" altLang="sv-SE" sz="2800">
                <a:solidFill>
                  <a:srgbClr val="202124"/>
                </a:solidFill>
                <a:latin typeface="+mn-lt"/>
              </a:rPr>
              <a:t> </a:t>
            </a:r>
            <a:r>
              <a:rPr lang="sv-SE" altLang="sv-SE" sz="2800" err="1">
                <a:solidFill>
                  <a:srgbClr val="202124"/>
                </a:solidFill>
                <a:latin typeface="+mn-lt"/>
              </a:rPr>
              <a:t>years</a:t>
            </a:r>
            <a:endParaRPr lang="sv-SE" sz="2800">
              <a:latin typeface="+mn-lt"/>
            </a:endParaRPr>
          </a:p>
        </p:txBody>
      </p:sp>
      <p:cxnSp>
        <p:nvCxnSpPr>
          <p:cNvPr id="10" name="Rak pil 2" descr="Tidslinje med en lång rak pil med ett antal händelser i historien fram till nutid.">
            <a:extLst>
              <a:ext uri="{FF2B5EF4-FFF2-40B4-BE49-F238E27FC236}">
                <a16:creationId xmlns:a16="http://schemas.microsoft.com/office/drawing/2014/main" id="{1C141C26-6C59-E53E-AEC7-5C7B5A7BAA28}"/>
              </a:ext>
            </a:extLst>
          </p:cNvPr>
          <p:cNvCxnSpPr>
            <a:cxnSpLocks/>
          </p:cNvCxnSpPr>
          <p:nvPr/>
        </p:nvCxnSpPr>
        <p:spPr>
          <a:xfrm flipV="1">
            <a:off x="167409" y="3566163"/>
            <a:ext cx="11858336" cy="2877"/>
          </a:xfrm>
          <a:prstGeom prst="straightConnector1">
            <a:avLst/>
          </a:prstGeom>
          <a:ln w="57150">
            <a:solidFill>
              <a:srgbClr val="1E3479"/>
            </a:solidFill>
            <a:tailEnd type="arrow" w="lg" len="lg"/>
          </a:ln>
        </p:spPr>
        <p:style>
          <a:lnRef idx="1">
            <a:schemeClr val="accent1"/>
          </a:lnRef>
          <a:fillRef idx="0">
            <a:schemeClr val="accent1"/>
          </a:fillRef>
          <a:effectRef idx="0">
            <a:schemeClr val="accent1"/>
          </a:effectRef>
          <a:fontRef idx="minor">
            <a:schemeClr val="tx1"/>
          </a:fontRef>
        </p:style>
      </p:cxnSp>
      <p:grpSp>
        <p:nvGrpSpPr>
          <p:cNvPr id="44" name="Grupp 43">
            <a:extLst>
              <a:ext uri="{FF2B5EF4-FFF2-40B4-BE49-F238E27FC236}">
                <a16:creationId xmlns:a16="http://schemas.microsoft.com/office/drawing/2014/main" id="{159633A6-9DF9-ECA4-5D44-4C9BF3404D31}"/>
              </a:ext>
            </a:extLst>
          </p:cNvPr>
          <p:cNvGrpSpPr/>
          <p:nvPr/>
        </p:nvGrpSpPr>
        <p:grpSpPr>
          <a:xfrm>
            <a:off x="3575399" y="2016397"/>
            <a:ext cx="2349572" cy="1613222"/>
            <a:chOff x="3479742" y="2021161"/>
            <a:chExt cx="2349572" cy="1613222"/>
          </a:xfrm>
        </p:grpSpPr>
        <p:sp>
          <p:nvSpPr>
            <p:cNvPr id="19" name="textruta 18">
              <a:extLst>
                <a:ext uri="{FF2B5EF4-FFF2-40B4-BE49-F238E27FC236}">
                  <a16:creationId xmlns:a16="http://schemas.microsoft.com/office/drawing/2014/main" id="{12BDAAF0-7A00-7421-EBB0-4CB660B9CE81}"/>
                </a:ext>
              </a:extLst>
            </p:cNvPr>
            <p:cNvSpPr txBox="1"/>
            <p:nvPr/>
          </p:nvSpPr>
          <p:spPr>
            <a:xfrm>
              <a:off x="3479742" y="2021161"/>
              <a:ext cx="2349572" cy="923330"/>
            </a:xfrm>
            <a:prstGeom prst="rect">
              <a:avLst/>
            </a:prstGeom>
            <a:noFill/>
            <a:ln w="28575">
              <a:solidFill>
                <a:srgbClr val="1E3479"/>
              </a:solidFill>
            </a:ln>
          </p:spPr>
          <p:txBody>
            <a:bodyPr wrap="square" lIns="72000" tIns="0" rIns="0" bIns="0" rtlCol="0">
              <a:spAutoFit/>
            </a:bodyPr>
            <a:lstStyle/>
            <a:p>
              <a:pPr eaLnBrk="0" fontAlgn="base" hangingPunct="0">
                <a:lnSpc>
                  <a:spcPct val="100000"/>
                </a:lnSpc>
                <a:spcBef>
                  <a:spcPct val="0"/>
                </a:spcBef>
                <a:spcAft>
                  <a:spcPct val="0"/>
                </a:spcAft>
                <a:buClr>
                  <a:schemeClr val="accent2"/>
                </a:buClr>
              </a:pPr>
              <a:r>
                <a:rPr lang="sv-SE" sz="2000" b="1">
                  <a:solidFill>
                    <a:srgbClr val="1E3479"/>
                  </a:solidFill>
                </a:rPr>
                <a:t>12.</a:t>
              </a:r>
              <a:r>
                <a:rPr lang="sv-SE" altLang="sv-SE" sz="2000">
                  <a:solidFill>
                    <a:srgbClr val="202124"/>
                  </a:solidFill>
                  <a:latin typeface="Arial Narrow" panose="020B0606020202030204" pitchFamily="34" charset="0"/>
                </a:rPr>
                <a:t> </a:t>
              </a:r>
              <a:r>
                <a:rPr lang="sv-SE" altLang="sv-SE" sz="2000" err="1">
                  <a:solidFill>
                    <a:srgbClr val="202124"/>
                  </a:solidFill>
                  <a:latin typeface="Arial Narrow" panose="020B0606020202030204" pitchFamily="34" charset="0"/>
                </a:rPr>
                <a:t>Consideration</a:t>
              </a:r>
              <a:r>
                <a:rPr lang="sv-SE" altLang="sv-SE" sz="2000">
                  <a:solidFill>
                    <a:srgbClr val="202124"/>
                  </a:solidFill>
                  <a:latin typeface="Arial Narrow" panose="020B0606020202030204" pitchFamily="34" charset="0"/>
                </a:rPr>
                <a:t> </a:t>
              </a:r>
              <a:r>
                <a:rPr lang="sv-SE" altLang="sv-SE" sz="2000" err="1">
                  <a:solidFill>
                    <a:srgbClr val="202124"/>
                  </a:solidFill>
                  <a:latin typeface="Arial Narrow" panose="020B0606020202030204" pitchFamily="34" charset="0"/>
                </a:rPr>
                <a:t>of</a:t>
              </a:r>
              <a:r>
                <a:rPr lang="sv-SE" altLang="sv-SE" sz="2000">
                  <a:solidFill>
                    <a:srgbClr val="202124"/>
                  </a:solidFill>
                  <a:latin typeface="Arial Narrow" panose="020B0606020202030204" pitchFamily="34" charset="0"/>
                </a:rPr>
                <a:t> the </a:t>
              </a:r>
              <a:r>
                <a:rPr lang="sv-SE" altLang="sv-SE" sz="2000" err="1">
                  <a:solidFill>
                    <a:srgbClr val="202124"/>
                  </a:solidFill>
                  <a:latin typeface="Arial Narrow" panose="020B0606020202030204" pitchFamily="34" charset="0"/>
                </a:rPr>
                <a:t>board's</a:t>
              </a:r>
              <a:r>
                <a:rPr lang="sv-SE" altLang="sv-SE" sz="2000">
                  <a:solidFill>
                    <a:srgbClr val="202124"/>
                  </a:solidFill>
                  <a:latin typeface="Arial Narrow" panose="020B0606020202030204" pitchFamily="34" charset="0"/>
                </a:rPr>
                <a:t> </a:t>
              </a:r>
              <a:r>
                <a:rPr lang="sv-SE" altLang="sv-SE" sz="2000" err="1">
                  <a:solidFill>
                    <a:srgbClr val="202124"/>
                  </a:solidFill>
                  <a:latin typeface="Arial Narrow" panose="020B0606020202030204" pitchFamily="34" charset="0"/>
                </a:rPr>
                <a:t>proposals</a:t>
              </a:r>
              <a:r>
                <a:rPr lang="sv-SE" altLang="sv-SE" sz="2000">
                  <a:solidFill>
                    <a:srgbClr val="202124"/>
                  </a:solidFill>
                  <a:latin typeface="Arial Narrow" panose="020B0606020202030204" pitchFamily="34" charset="0"/>
                </a:rPr>
                <a:t> and </a:t>
              </a:r>
              <a:r>
                <a:rPr lang="sv-SE" altLang="sv-SE" sz="2000" err="1">
                  <a:solidFill>
                    <a:srgbClr val="202124"/>
                  </a:solidFill>
                  <a:latin typeface="Arial Narrow" panose="020B0606020202030204" pitchFamily="34" charset="0"/>
                </a:rPr>
                <a:t>timely</a:t>
              </a:r>
              <a:r>
                <a:rPr lang="sv-SE" altLang="sv-SE" sz="2000">
                  <a:solidFill>
                    <a:srgbClr val="202124"/>
                  </a:solidFill>
                  <a:latin typeface="Arial Narrow" panose="020B0606020202030204" pitchFamily="34" charset="0"/>
                </a:rPr>
                <a:t> motions </a:t>
              </a:r>
              <a:r>
                <a:rPr lang="sv-SE" altLang="sv-SE" sz="2000" err="1">
                  <a:solidFill>
                    <a:srgbClr val="202124"/>
                  </a:solidFill>
                  <a:latin typeface="Arial Narrow" panose="020B0606020202030204" pitchFamily="34" charset="0"/>
                </a:rPr>
                <a:t>received</a:t>
              </a:r>
              <a:endParaRPr lang="sv-SE" altLang="sv-SE" sz="2000">
                <a:solidFill>
                  <a:srgbClr val="202124"/>
                </a:solidFill>
                <a:latin typeface="Arial Narrow" panose="020B0606020202030204" pitchFamily="34" charset="0"/>
              </a:endParaRPr>
            </a:p>
          </p:txBody>
        </p:sp>
        <p:sp>
          <p:nvSpPr>
            <p:cNvPr id="26" name="Ellips 25">
              <a:extLst>
                <a:ext uri="{FF2B5EF4-FFF2-40B4-BE49-F238E27FC236}">
                  <a16:creationId xmlns:a16="http://schemas.microsoft.com/office/drawing/2014/main" id="{AD60BE93-406F-1DC6-C286-87BA23CA28E2}"/>
                </a:ext>
                <a:ext uri="{C183D7F6-B498-43B3-948B-1728B52AA6E4}">
                  <adec:decorative xmlns:adec="http://schemas.microsoft.com/office/drawing/2017/decorative" val="1"/>
                </a:ext>
              </a:extLst>
            </p:cNvPr>
            <p:cNvSpPr/>
            <p:nvPr/>
          </p:nvSpPr>
          <p:spPr>
            <a:xfrm>
              <a:off x="4058742" y="3455964"/>
              <a:ext cx="178419" cy="178419"/>
            </a:xfrm>
            <a:prstGeom prst="ellipse">
              <a:avLst/>
            </a:prstGeom>
            <a:solidFill>
              <a:srgbClr val="1E34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32" name="Rak 9">
              <a:extLst>
                <a:ext uri="{FF2B5EF4-FFF2-40B4-BE49-F238E27FC236}">
                  <a16:creationId xmlns:a16="http://schemas.microsoft.com/office/drawing/2014/main" id="{3929F6D4-076B-ACA1-6154-880ED2DD3CA3}"/>
                </a:ext>
                <a:ext uri="{C183D7F6-B498-43B3-948B-1728B52AA6E4}">
                  <adec:decorative xmlns:adec="http://schemas.microsoft.com/office/drawing/2017/decorative" val="1"/>
                </a:ext>
              </a:extLst>
            </p:cNvPr>
            <p:cNvCxnSpPr/>
            <p:nvPr/>
          </p:nvCxnSpPr>
          <p:spPr>
            <a:xfrm>
              <a:off x="4147278" y="2958394"/>
              <a:ext cx="0" cy="505453"/>
            </a:xfrm>
            <a:prstGeom prst="line">
              <a:avLst/>
            </a:prstGeom>
            <a:ln w="57150">
              <a:solidFill>
                <a:srgbClr val="1E3479"/>
              </a:solidFill>
            </a:ln>
          </p:spPr>
          <p:style>
            <a:lnRef idx="1">
              <a:schemeClr val="accent2"/>
            </a:lnRef>
            <a:fillRef idx="0">
              <a:schemeClr val="accent2"/>
            </a:fillRef>
            <a:effectRef idx="0">
              <a:schemeClr val="accent2"/>
            </a:effectRef>
            <a:fontRef idx="minor">
              <a:schemeClr val="tx1"/>
            </a:fontRef>
          </p:style>
        </p:cxnSp>
      </p:grpSp>
      <p:grpSp>
        <p:nvGrpSpPr>
          <p:cNvPr id="42" name="Grupp 41">
            <a:extLst>
              <a:ext uri="{FF2B5EF4-FFF2-40B4-BE49-F238E27FC236}">
                <a16:creationId xmlns:a16="http://schemas.microsoft.com/office/drawing/2014/main" id="{0874E924-1F4F-40BA-CBC1-3FEC4F15826E}"/>
              </a:ext>
            </a:extLst>
          </p:cNvPr>
          <p:cNvGrpSpPr/>
          <p:nvPr/>
        </p:nvGrpSpPr>
        <p:grpSpPr>
          <a:xfrm>
            <a:off x="301135" y="2419595"/>
            <a:ext cx="1936077" cy="1229948"/>
            <a:chOff x="160024" y="2404435"/>
            <a:chExt cx="1936077" cy="1229948"/>
          </a:xfrm>
        </p:grpSpPr>
        <p:sp>
          <p:nvSpPr>
            <p:cNvPr id="11" name="textruta 10">
              <a:extLst>
                <a:ext uri="{FF2B5EF4-FFF2-40B4-BE49-F238E27FC236}">
                  <a16:creationId xmlns:a16="http://schemas.microsoft.com/office/drawing/2014/main" id="{33D9520D-D9EE-9A78-C2E3-AA2EC60D2C66}"/>
                </a:ext>
              </a:extLst>
            </p:cNvPr>
            <p:cNvSpPr txBox="1"/>
            <p:nvPr/>
          </p:nvSpPr>
          <p:spPr>
            <a:xfrm>
              <a:off x="160024" y="2404435"/>
              <a:ext cx="1936077" cy="615553"/>
            </a:xfrm>
            <a:prstGeom prst="rect">
              <a:avLst/>
            </a:prstGeom>
            <a:noFill/>
            <a:ln w="28575">
              <a:solidFill>
                <a:srgbClr val="1E3479"/>
              </a:solidFill>
            </a:ln>
          </p:spPr>
          <p:txBody>
            <a:bodyPr wrap="square" lIns="72000" tIns="0" rIns="0" bIns="0" rtlCol="0">
              <a:spAutoFit/>
            </a:bodyPr>
            <a:lstStyle/>
            <a:p>
              <a:pPr eaLnBrk="0" fontAlgn="base" hangingPunct="0">
                <a:spcBef>
                  <a:spcPct val="0"/>
                </a:spcBef>
                <a:spcAft>
                  <a:spcPct val="0"/>
                </a:spcAft>
                <a:buClr>
                  <a:schemeClr val="accent2"/>
                </a:buClr>
              </a:pPr>
              <a:r>
                <a:rPr lang="sv-SE" sz="2000" b="1">
                  <a:solidFill>
                    <a:srgbClr val="1E3479"/>
                  </a:solidFill>
                </a:rPr>
                <a:t>10. </a:t>
              </a:r>
              <a:r>
                <a:rPr lang="sv-SE" altLang="sv-SE" sz="2000">
                  <a:solidFill>
                    <a:srgbClr val="202124"/>
                  </a:solidFill>
                  <a:latin typeface="Arial Narrow" panose="020B0606020202030204" pitchFamily="34" charset="0"/>
                </a:rPr>
                <a:t>Determination </a:t>
              </a:r>
              <a:r>
                <a:rPr lang="sv-SE" altLang="sv-SE" sz="2000" err="1">
                  <a:solidFill>
                    <a:srgbClr val="202124"/>
                  </a:solidFill>
                  <a:latin typeface="Arial Narrow" panose="020B0606020202030204" pitchFamily="34" charset="0"/>
                </a:rPr>
                <a:t>of</a:t>
              </a:r>
              <a:r>
                <a:rPr lang="sv-SE" altLang="sv-SE" sz="2000">
                  <a:solidFill>
                    <a:srgbClr val="202124"/>
                  </a:solidFill>
                  <a:latin typeface="Arial Narrow" panose="020B0606020202030204" pitchFamily="34" charset="0"/>
                </a:rPr>
                <a:t> </a:t>
              </a:r>
              <a:r>
                <a:rPr lang="sv-SE" altLang="sv-SE" sz="2000" err="1">
                  <a:solidFill>
                    <a:srgbClr val="202124"/>
                  </a:solidFill>
                  <a:latin typeface="Arial Narrow" panose="020B0606020202030204" pitchFamily="34" charset="0"/>
                </a:rPr>
                <a:t>membership</a:t>
              </a:r>
              <a:r>
                <a:rPr lang="sv-SE" altLang="sv-SE" sz="2000">
                  <a:solidFill>
                    <a:srgbClr val="202124"/>
                  </a:solidFill>
                  <a:latin typeface="Arial Narrow" panose="020B0606020202030204" pitchFamily="34" charset="0"/>
                </a:rPr>
                <a:t> </a:t>
              </a:r>
              <a:r>
                <a:rPr lang="sv-SE" altLang="sv-SE" sz="2000" err="1">
                  <a:solidFill>
                    <a:srgbClr val="202124"/>
                  </a:solidFill>
                  <a:latin typeface="Arial Narrow" panose="020B0606020202030204" pitchFamily="34" charset="0"/>
                </a:rPr>
                <a:t>fees</a:t>
              </a:r>
              <a:r>
                <a:rPr lang="sv-SE" altLang="sv-SE" sz="2000">
                  <a:solidFill>
                    <a:srgbClr val="202124"/>
                  </a:solidFill>
                  <a:latin typeface="Arial Narrow" panose="020B0606020202030204" pitchFamily="34" charset="0"/>
                </a:rPr>
                <a:t> </a:t>
              </a:r>
            </a:p>
          </p:txBody>
        </p:sp>
        <p:sp>
          <p:nvSpPr>
            <p:cNvPr id="28" name="Ellips 27">
              <a:extLst>
                <a:ext uri="{FF2B5EF4-FFF2-40B4-BE49-F238E27FC236}">
                  <a16:creationId xmlns:a16="http://schemas.microsoft.com/office/drawing/2014/main" id="{CC6D588E-3CE4-39B4-9DF7-6D3EA544C8C2}"/>
                </a:ext>
                <a:ext uri="{C183D7F6-B498-43B3-948B-1728B52AA6E4}">
                  <adec:decorative xmlns:adec="http://schemas.microsoft.com/office/drawing/2017/decorative" val="1"/>
                </a:ext>
              </a:extLst>
            </p:cNvPr>
            <p:cNvSpPr/>
            <p:nvPr/>
          </p:nvSpPr>
          <p:spPr>
            <a:xfrm>
              <a:off x="997416" y="3455964"/>
              <a:ext cx="178419" cy="178419"/>
            </a:xfrm>
            <a:prstGeom prst="ellipse">
              <a:avLst/>
            </a:prstGeom>
            <a:solidFill>
              <a:srgbClr val="1E34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33" name="Rak 11">
              <a:extLst>
                <a:ext uri="{FF2B5EF4-FFF2-40B4-BE49-F238E27FC236}">
                  <a16:creationId xmlns:a16="http://schemas.microsoft.com/office/drawing/2014/main" id="{D35A9CCE-0BEA-A9F5-886A-E302CF4AEEE7}"/>
                </a:ext>
                <a:ext uri="{C183D7F6-B498-43B3-948B-1728B52AA6E4}">
                  <adec:decorative xmlns:adec="http://schemas.microsoft.com/office/drawing/2017/decorative" val="1"/>
                </a:ext>
              </a:extLst>
            </p:cNvPr>
            <p:cNvCxnSpPr>
              <a:cxnSpLocks/>
            </p:cNvCxnSpPr>
            <p:nvPr/>
          </p:nvCxnSpPr>
          <p:spPr>
            <a:xfrm>
              <a:off x="1086625" y="3019988"/>
              <a:ext cx="2143" cy="443859"/>
            </a:xfrm>
            <a:prstGeom prst="line">
              <a:avLst/>
            </a:prstGeom>
            <a:ln w="57150">
              <a:solidFill>
                <a:srgbClr val="1E3479"/>
              </a:solidFill>
            </a:ln>
          </p:spPr>
          <p:style>
            <a:lnRef idx="1">
              <a:schemeClr val="accent2"/>
            </a:lnRef>
            <a:fillRef idx="0">
              <a:schemeClr val="accent2"/>
            </a:fillRef>
            <a:effectRef idx="0">
              <a:schemeClr val="accent2"/>
            </a:effectRef>
            <a:fontRef idx="minor">
              <a:schemeClr val="tx1"/>
            </a:fontRef>
          </p:style>
        </p:cxnSp>
      </p:grpSp>
      <p:grpSp>
        <p:nvGrpSpPr>
          <p:cNvPr id="43" name="Grupp 42">
            <a:extLst>
              <a:ext uri="{FF2B5EF4-FFF2-40B4-BE49-F238E27FC236}">
                <a16:creationId xmlns:a16="http://schemas.microsoft.com/office/drawing/2014/main" id="{7E5E1BDE-C349-9DEE-B8C2-B167A7ADCA6B}"/>
              </a:ext>
            </a:extLst>
          </p:cNvPr>
          <p:cNvGrpSpPr/>
          <p:nvPr/>
        </p:nvGrpSpPr>
        <p:grpSpPr>
          <a:xfrm>
            <a:off x="1924886" y="3498931"/>
            <a:ext cx="2293124" cy="2194948"/>
            <a:chOff x="1728265" y="3455964"/>
            <a:chExt cx="2293124" cy="2194948"/>
          </a:xfrm>
        </p:grpSpPr>
        <p:sp>
          <p:nvSpPr>
            <p:cNvPr id="15" name="textruta 14">
              <a:extLst>
                <a:ext uri="{FF2B5EF4-FFF2-40B4-BE49-F238E27FC236}">
                  <a16:creationId xmlns:a16="http://schemas.microsoft.com/office/drawing/2014/main" id="{C4FC0187-A26F-4CCA-7D90-D4BD9C4AB456}"/>
                </a:ext>
              </a:extLst>
            </p:cNvPr>
            <p:cNvSpPr txBox="1"/>
            <p:nvPr/>
          </p:nvSpPr>
          <p:spPr>
            <a:xfrm>
              <a:off x="1728265" y="4112029"/>
              <a:ext cx="2293124" cy="1538883"/>
            </a:xfrm>
            <a:prstGeom prst="rect">
              <a:avLst/>
            </a:prstGeom>
            <a:noFill/>
            <a:ln w="28575">
              <a:solidFill>
                <a:srgbClr val="1E3479"/>
              </a:solidFill>
            </a:ln>
          </p:spPr>
          <p:txBody>
            <a:bodyPr wrap="square" lIns="72000" tIns="0" rIns="0" bIns="0">
              <a:spAutoFit/>
            </a:bodyPr>
            <a:lstStyle/>
            <a:p>
              <a:pPr eaLnBrk="0" fontAlgn="base" hangingPunct="0">
                <a:lnSpc>
                  <a:spcPct val="100000"/>
                </a:lnSpc>
                <a:spcBef>
                  <a:spcPct val="0"/>
                </a:spcBef>
                <a:spcAft>
                  <a:spcPct val="0"/>
                </a:spcAft>
                <a:buClr>
                  <a:schemeClr val="accent2"/>
                </a:buClr>
              </a:pPr>
              <a:r>
                <a:rPr lang="sv-SE" sz="2000" b="1">
                  <a:solidFill>
                    <a:srgbClr val="1E3479"/>
                  </a:solidFill>
                </a:rPr>
                <a:t>11. </a:t>
              </a:r>
              <a:r>
                <a:rPr lang="sv-SE" altLang="sv-SE" sz="2000" err="1">
                  <a:solidFill>
                    <a:srgbClr val="202124"/>
                  </a:solidFill>
                  <a:latin typeface="Arial Narrow" panose="020B0606020202030204" pitchFamily="34" charset="0"/>
                </a:rPr>
                <a:t>Establishment</a:t>
              </a:r>
              <a:r>
                <a:rPr lang="sv-SE" altLang="sv-SE" sz="2000">
                  <a:solidFill>
                    <a:srgbClr val="202124"/>
                  </a:solidFill>
                  <a:latin typeface="Arial Narrow" panose="020B0606020202030204" pitchFamily="34" charset="0"/>
                </a:rPr>
                <a:t> </a:t>
              </a:r>
              <a:r>
                <a:rPr lang="sv-SE" altLang="sv-SE" sz="2000" err="1">
                  <a:solidFill>
                    <a:srgbClr val="202124"/>
                  </a:solidFill>
                  <a:latin typeface="Arial Narrow" panose="020B0606020202030204" pitchFamily="34" charset="0"/>
                </a:rPr>
                <a:t>of</a:t>
              </a:r>
              <a:r>
                <a:rPr lang="sv-SE" altLang="sv-SE" sz="2000">
                  <a:solidFill>
                    <a:srgbClr val="202124"/>
                  </a:solidFill>
                  <a:latin typeface="Arial Narrow" panose="020B0606020202030204" pitchFamily="34" charset="0"/>
                </a:rPr>
                <a:t> business plan and </a:t>
              </a:r>
              <a:r>
                <a:rPr lang="sv-SE" altLang="sv-SE" sz="2000" err="1">
                  <a:solidFill>
                    <a:srgbClr val="202124"/>
                  </a:solidFill>
                  <a:latin typeface="Arial Narrow" panose="020B0606020202030204" pitchFamily="34" charset="0"/>
                </a:rPr>
                <a:t>consideration</a:t>
              </a:r>
              <a:r>
                <a:rPr lang="sv-SE" altLang="sv-SE" sz="2000">
                  <a:solidFill>
                    <a:srgbClr val="202124"/>
                  </a:solidFill>
                  <a:latin typeface="Arial Narrow" panose="020B0606020202030204" pitchFamily="34" charset="0"/>
                </a:rPr>
                <a:t> </a:t>
              </a:r>
              <a:r>
                <a:rPr lang="sv-SE" altLang="sv-SE" sz="2000" err="1">
                  <a:solidFill>
                    <a:srgbClr val="202124"/>
                  </a:solidFill>
                  <a:latin typeface="Arial Narrow" panose="020B0606020202030204" pitchFamily="34" charset="0"/>
                </a:rPr>
                <a:t>of</a:t>
              </a:r>
              <a:r>
                <a:rPr lang="sv-SE" altLang="sv-SE" sz="2000">
                  <a:solidFill>
                    <a:srgbClr val="202124"/>
                  </a:solidFill>
                  <a:latin typeface="Arial Narrow" panose="020B0606020202030204" pitchFamily="34" charset="0"/>
                </a:rPr>
                <a:t> budget for the coming </a:t>
              </a:r>
              <a:r>
                <a:rPr lang="sv-SE" altLang="sv-SE" sz="2000" err="1">
                  <a:solidFill>
                    <a:srgbClr val="202124"/>
                  </a:solidFill>
                  <a:latin typeface="Arial Narrow" panose="020B0606020202030204" pitchFamily="34" charset="0"/>
                </a:rPr>
                <a:t>financial</a:t>
              </a:r>
              <a:r>
                <a:rPr lang="sv-SE" altLang="sv-SE" sz="2000">
                  <a:solidFill>
                    <a:srgbClr val="202124"/>
                  </a:solidFill>
                  <a:latin typeface="Arial Narrow" panose="020B0606020202030204" pitchFamily="34" charset="0"/>
                </a:rPr>
                <a:t> </a:t>
              </a:r>
              <a:r>
                <a:rPr lang="sv-SE" altLang="sv-SE" sz="2000" err="1">
                  <a:solidFill>
                    <a:srgbClr val="202124"/>
                  </a:solidFill>
                  <a:latin typeface="Arial Narrow" panose="020B0606020202030204" pitchFamily="34" charset="0"/>
                </a:rPr>
                <a:t>year</a:t>
              </a:r>
              <a:r>
                <a:rPr lang="sv-SE" altLang="sv-SE" sz="2000">
                  <a:solidFill>
                    <a:srgbClr val="202124"/>
                  </a:solidFill>
                  <a:latin typeface="Arial Narrow" panose="020B0606020202030204" pitchFamily="34" charset="0"/>
                </a:rPr>
                <a:t>. </a:t>
              </a:r>
            </a:p>
          </p:txBody>
        </p:sp>
        <p:sp>
          <p:nvSpPr>
            <p:cNvPr id="25" name="Ellips 24">
              <a:extLst>
                <a:ext uri="{FF2B5EF4-FFF2-40B4-BE49-F238E27FC236}">
                  <a16:creationId xmlns:a16="http://schemas.microsoft.com/office/drawing/2014/main" id="{9F1D1F93-FBEF-DAAE-1428-1D6642BBE84D}"/>
                </a:ext>
                <a:ext uri="{C183D7F6-B498-43B3-948B-1728B52AA6E4}">
                  <adec:decorative xmlns:adec="http://schemas.microsoft.com/office/drawing/2017/decorative" val="1"/>
                </a:ext>
              </a:extLst>
            </p:cNvPr>
            <p:cNvSpPr/>
            <p:nvPr/>
          </p:nvSpPr>
          <p:spPr>
            <a:xfrm>
              <a:off x="2528079" y="3455964"/>
              <a:ext cx="178419" cy="178419"/>
            </a:xfrm>
            <a:prstGeom prst="ellipse">
              <a:avLst/>
            </a:prstGeom>
            <a:solidFill>
              <a:srgbClr val="1E34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36" name="Rak 31">
              <a:extLst>
                <a:ext uri="{FF2B5EF4-FFF2-40B4-BE49-F238E27FC236}">
                  <a16:creationId xmlns:a16="http://schemas.microsoft.com/office/drawing/2014/main" id="{38E66C7E-D323-90A7-A82A-524F341AB20B}"/>
                </a:ext>
                <a:ext uri="{C183D7F6-B498-43B3-948B-1728B52AA6E4}">
                  <adec:decorative xmlns:adec="http://schemas.microsoft.com/office/drawing/2017/decorative" val="1"/>
                </a:ext>
              </a:extLst>
            </p:cNvPr>
            <p:cNvCxnSpPr/>
            <p:nvPr/>
          </p:nvCxnSpPr>
          <p:spPr>
            <a:xfrm>
              <a:off x="2606719" y="3606576"/>
              <a:ext cx="0" cy="505453"/>
            </a:xfrm>
            <a:prstGeom prst="line">
              <a:avLst/>
            </a:prstGeom>
            <a:ln w="57150">
              <a:solidFill>
                <a:srgbClr val="1E3479"/>
              </a:solidFill>
            </a:ln>
          </p:spPr>
          <p:style>
            <a:lnRef idx="1">
              <a:schemeClr val="accent2"/>
            </a:lnRef>
            <a:fillRef idx="0">
              <a:schemeClr val="accent2"/>
            </a:fillRef>
            <a:effectRef idx="0">
              <a:schemeClr val="accent2"/>
            </a:effectRef>
            <a:fontRef idx="minor">
              <a:schemeClr val="tx1"/>
            </a:fontRef>
          </p:style>
        </p:cxnSp>
      </p:grpSp>
      <p:grpSp>
        <p:nvGrpSpPr>
          <p:cNvPr id="45" name="Grupp 44">
            <a:extLst>
              <a:ext uri="{FF2B5EF4-FFF2-40B4-BE49-F238E27FC236}">
                <a16:creationId xmlns:a16="http://schemas.microsoft.com/office/drawing/2014/main" id="{DEB53144-E472-CD46-5DCB-D6154E280E9F}"/>
              </a:ext>
            </a:extLst>
          </p:cNvPr>
          <p:cNvGrpSpPr/>
          <p:nvPr/>
        </p:nvGrpSpPr>
        <p:grpSpPr>
          <a:xfrm>
            <a:off x="5112887" y="3479007"/>
            <a:ext cx="2293121" cy="1887602"/>
            <a:chOff x="4622206" y="3455964"/>
            <a:chExt cx="2293121" cy="1887602"/>
          </a:xfrm>
        </p:grpSpPr>
        <p:sp>
          <p:nvSpPr>
            <p:cNvPr id="20" name="textruta 19">
              <a:extLst>
                <a:ext uri="{FF2B5EF4-FFF2-40B4-BE49-F238E27FC236}">
                  <a16:creationId xmlns:a16="http://schemas.microsoft.com/office/drawing/2014/main" id="{B70C888D-B8DB-F7ED-F617-7CA841BE1A23}"/>
                </a:ext>
              </a:extLst>
            </p:cNvPr>
            <p:cNvSpPr txBox="1"/>
            <p:nvPr/>
          </p:nvSpPr>
          <p:spPr>
            <a:xfrm>
              <a:off x="4622206" y="4112460"/>
              <a:ext cx="2293121" cy="1231106"/>
            </a:xfrm>
            <a:prstGeom prst="rect">
              <a:avLst/>
            </a:prstGeom>
            <a:noFill/>
            <a:ln w="28575">
              <a:solidFill>
                <a:srgbClr val="1E3479"/>
              </a:solidFill>
            </a:ln>
          </p:spPr>
          <p:txBody>
            <a:bodyPr wrap="square" lIns="72000" tIns="0" rIns="0" bIns="0">
              <a:spAutoFit/>
            </a:bodyPr>
            <a:lstStyle/>
            <a:p>
              <a:r>
                <a:rPr lang="sv-SE" sz="2000" b="1">
                  <a:solidFill>
                    <a:srgbClr val="1E3479"/>
                  </a:solidFill>
                </a:rPr>
                <a:t>13. </a:t>
              </a:r>
              <a:r>
                <a:rPr lang="sv-SE" altLang="sv-SE" sz="2000" err="1">
                  <a:solidFill>
                    <a:srgbClr val="202124"/>
                  </a:solidFill>
                  <a:latin typeface="Arial Narrow" panose="020B0606020202030204" pitchFamily="34" charset="0"/>
                </a:rPr>
                <a:t>Election</a:t>
              </a:r>
              <a:r>
                <a:rPr lang="sv-SE" altLang="sv-SE" sz="2000">
                  <a:solidFill>
                    <a:srgbClr val="202124"/>
                  </a:solidFill>
                  <a:latin typeface="Arial Narrow" panose="020B0606020202030204" pitchFamily="34" charset="0"/>
                </a:rPr>
                <a:t> </a:t>
              </a:r>
              <a:r>
                <a:rPr lang="sv-SE" altLang="sv-SE" sz="2000" err="1">
                  <a:solidFill>
                    <a:srgbClr val="202124"/>
                  </a:solidFill>
                  <a:latin typeface="Arial Narrow" panose="020B0606020202030204" pitchFamily="34" charset="0"/>
                </a:rPr>
                <a:t>of</a:t>
              </a:r>
              <a:r>
                <a:rPr lang="sv-SE" altLang="sv-SE" sz="2000">
                  <a:solidFill>
                    <a:srgbClr val="202124"/>
                  </a:solidFill>
                  <a:latin typeface="Arial Narrow" panose="020B0606020202030204" pitchFamily="34" charset="0"/>
                </a:rPr>
                <a:t> the </a:t>
              </a:r>
              <a:r>
                <a:rPr lang="sv-SE" altLang="sv-SE" sz="2000" err="1">
                  <a:solidFill>
                    <a:srgbClr val="202124"/>
                  </a:solidFill>
                  <a:latin typeface="Arial Narrow" panose="020B0606020202030204" pitchFamily="34" charset="0"/>
                </a:rPr>
                <a:t>association's</a:t>
              </a:r>
              <a:r>
                <a:rPr lang="sv-SE" altLang="sv-SE" sz="2000">
                  <a:solidFill>
                    <a:srgbClr val="202124"/>
                  </a:solidFill>
                  <a:latin typeface="Arial Narrow" panose="020B0606020202030204" pitchFamily="34" charset="0"/>
                </a:rPr>
                <a:t> </a:t>
              </a:r>
              <a:r>
                <a:rPr lang="sv-SE" altLang="sv-SE" sz="2000" err="1">
                  <a:solidFill>
                    <a:srgbClr val="202124"/>
                  </a:solidFill>
                  <a:latin typeface="Arial Narrow" panose="020B0606020202030204" pitchFamily="34" charset="0"/>
                </a:rPr>
                <a:t>chairperson</a:t>
              </a:r>
              <a:r>
                <a:rPr lang="sv-SE" altLang="sv-SE" sz="2000">
                  <a:solidFill>
                    <a:srgbClr val="202124"/>
                  </a:solidFill>
                  <a:latin typeface="Arial Narrow" panose="020B0606020202030204" pitchFamily="34" charset="0"/>
                </a:rPr>
                <a:t> and board </a:t>
              </a:r>
              <a:r>
                <a:rPr lang="sv-SE" altLang="sv-SE" sz="2000" err="1">
                  <a:solidFill>
                    <a:srgbClr val="202124"/>
                  </a:solidFill>
                  <a:latin typeface="Arial Narrow" panose="020B0606020202030204" pitchFamily="34" charset="0"/>
                </a:rPr>
                <a:t>members</a:t>
              </a:r>
              <a:r>
                <a:rPr lang="sv-SE" altLang="sv-SE" sz="2000">
                  <a:solidFill>
                    <a:srgbClr val="202124"/>
                  </a:solidFill>
                  <a:latin typeface="Arial Narrow" panose="020B0606020202030204" pitchFamily="34" charset="0"/>
                </a:rPr>
                <a:t> </a:t>
              </a:r>
            </a:p>
          </p:txBody>
        </p:sp>
        <p:sp>
          <p:nvSpPr>
            <p:cNvPr id="27" name="Ellips 26">
              <a:extLst>
                <a:ext uri="{FF2B5EF4-FFF2-40B4-BE49-F238E27FC236}">
                  <a16:creationId xmlns:a16="http://schemas.microsoft.com/office/drawing/2014/main" id="{FD7B81C9-C34E-93E5-D382-335F72CBCA12}"/>
                </a:ext>
                <a:ext uri="{C183D7F6-B498-43B3-948B-1728B52AA6E4}">
                  <adec:decorative xmlns:adec="http://schemas.microsoft.com/office/drawing/2017/decorative" val="1"/>
                </a:ext>
              </a:extLst>
            </p:cNvPr>
            <p:cNvSpPr/>
            <p:nvPr/>
          </p:nvSpPr>
          <p:spPr>
            <a:xfrm>
              <a:off x="5587039" y="3455964"/>
              <a:ext cx="178419" cy="178419"/>
            </a:xfrm>
            <a:prstGeom prst="ellipse">
              <a:avLst/>
            </a:prstGeom>
            <a:solidFill>
              <a:srgbClr val="1E34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37" name="Rak 32">
              <a:extLst>
                <a:ext uri="{FF2B5EF4-FFF2-40B4-BE49-F238E27FC236}">
                  <a16:creationId xmlns:a16="http://schemas.microsoft.com/office/drawing/2014/main" id="{BE1036AF-A616-0ADC-D8C1-1A62DCD688E2}"/>
                </a:ext>
                <a:ext uri="{C183D7F6-B498-43B3-948B-1728B52AA6E4}">
                  <adec:decorative xmlns:adec="http://schemas.microsoft.com/office/drawing/2017/decorative" val="1"/>
                </a:ext>
              </a:extLst>
            </p:cNvPr>
            <p:cNvCxnSpPr/>
            <p:nvPr/>
          </p:nvCxnSpPr>
          <p:spPr>
            <a:xfrm>
              <a:off x="5682033" y="3606576"/>
              <a:ext cx="0" cy="505453"/>
            </a:xfrm>
            <a:prstGeom prst="line">
              <a:avLst/>
            </a:prstGeom>
            <a:ln w="57150">
              <a:solidFill>
                <a:srgbClr val="1E3479"/>
              </a:solidFill>
            </a:ln>
          </p:spPr>
          <p:style>
            <a:lnRef idx="1">
              <a:schemeClr val="accent2"/>
            </a:lnRef>
            <a:fillRef idx="0">
              <a:schemeClr val="accent2"/>
            </a:fillRef>
            <a:effectRef idx="0">
              <a:schemeClr val="accent2"/>
            </a:effectRef>
            <a:fontRef idx="minor">
              <a:schemeClr val="tx1"/>
            </a:fontRef>
          </p:style>
        </p:cxnSp>
      </p:grpSp>
      <p:grpSp>
        <p:nvGrpSpPr>
          <p:cNvPr id="51" name="Grupp 50">
            <a:extLst>
              <a:ext uri="{FF2B5EF4-FFF2-40B4-BE49-F238E27FC236}">
                <a16:creationId xmlns:a16="http://schemas.microsoft.com/office/drawing/2014/main" id="{5C9E18FF-DB99-FECA-B9D0-A6EC9D4DA007}"/>
              </a:ext>
            </a:extLst>
          </p:cNvPr>
          <p:cNvGrpSpPr/>
          <p:nvPr/>
        </p:nvGrpSpPr>
        <p:grpSpPr>
          <a:xfrm rot="10800000">
            <a:off x="6951717" y="2377924"/>
            <a:ext cx="1609962" cy="1271619"/>
            <a:chOff x="3997660" y="3446530"/>
            <a:chExt cx="1609962" cy="1271619"/>
          </a:xfrm>
        </p:grpSpPr>
        <p:sp>
          <p:nvSpPr>
            <p:cNvPr id="52" name="textruta 51">
              <a:extLst>
                <a:ext uri="{FF2B5EF4-FFF2-40B4-BE49-F238E27FC236}">
                  <a16:creationId xmlns:a16="http://schemas.microsoft.com/office/drawing/2014/main" id="{EE35EBAD-0897-6336-D349-4192BDF7B1A8}"/>
                </a:ext>
              </a:extLst>
            </p:cNvPr>
            <p:cNvSpPr txBox="1"/>
            <p:nvPr/>
          </p:nvSpPr>
          <p:spPr>
            <a:xfrm rot="10800000">
              <a:off x="3997660" y="4102596"/>
              <a:ext cx="1609962" cy="615553"/>
            </a:xfrm>
            <a:prstGeom prst="rect">
              <a:avLst/>
            </a:prstGeom>
            <a:noFill/>
            <a:ln w="28575">
              <a:solidFill>
                <a:srgbClr val="1E3479"/>
              </a:solidFill>
            </a:ln>
          </p:spPr>
          <p:txBody>
            <a:bodyPr wrap="square" lIns="72000" tIns="0" rIns="0" bIns="0">
              <a:spAutoFit/>
            </a:bodyPr>
            <a:lstStyle/>
            <a:p>
              <a:pPr eaLnBrk="0" fontAlgn="base" hangingPunct="0">
                <a:spcBef>
                  <a:spcPct val="0"/>
                </a:spcBef>
                <a:spcAft>
                  <a:spcPct val="0"/>
                </a:spcAft>
                <a:buClr>
                  <a:schemeClr val="accent2"/>
                </a:buClr>
              </a:pPr>
              <a:r>
                <a:rPr lang="sv-SE" sz="2000" b="1">
                  <a:solidFill>
                    <a:srgbClr val="1E3479"/>
                  </a:solidFill>
                </a:rPr>
                <a:t>14. </a:t>
              </a:r>
              <a:r>
                <a:rPr lang="sv-SE" altLang="sv-SE" sz="2000" err="1">
                  <a:solidFill>
                    <a:srgbClr val="202124"/>
                  </a:solidFill>
                  <a:latin typeface="Arial Narrow" panose="020B0606020202030204" pitchFamily="34" charset="0"/>
                </a:rPr>
                <a:t>Election</a:t>
              </a:r>
              <a:r>
                <a:rPr lang="sv-SE" altLang="sv-SE" sz="2000">
                  <a:solidFill>
                    <a:srgbClr val="202124"/>
                  </a:solidFill>
                  <a:latin typeface="Arial Narrow" panose="020B0606020202030204" pitchFamily="34" charset="0"/>
                </a:rPr>
                <a:t> </a:t>
              </a:r>
              <a:r>
                <a:rPr lang="sv-SE" altLang="sv-SE" sz="2000" err="1">
                  <a:solidFill>
                    <a:srgbClr val="202124"/>
                  </a:solidFill>
                  <a:latin typeface="Arial Narrow" panose="020B0606020202030204" pitchFamily="34" charset="0"/>
                </a:rPr>
                <a:t>of</a:t>
              </a:r>
              <a:r>
                <a:rPr lang="sv-SE" altLang="sv-SE" sz="2000">
                  <a:solidFill>
                    <a:srgbClr val="202124"/>
                  </a:solidFill>
                  <a:latin typeface="Arial Narrow" panose="020B0606020202030204" pitchFamily="34" charset="0"/>
                </a:rPr>
                <a:t> </a:t>
              </a:r>
              <a:r>
                <a:rPr lang="sv-SE" altLang="sv-SE" sz="2000" err="1">
                  <a:solidFill>
                    <a:srgbClr val="202124"/>
                  </a:solidFill>
                  <a:latin typeface="Arial Narrow" panose="020B0606020202030204" pitchFamily="34" charset="0"/>
                </a:rPr>
                <a:t>auditors</a:t>
              </a:r>
              <a:r>
                <a:rPr lang="sv-SE" altLang="sv-SE" sz="2000">
                  <a:solidFill>
                    <a:srgbClr val="202124"/>
                  </a:solidFill>
                  <a:latin typeface="Arial Narrow" panose="020B0606020202030204" pitchFamily="34" charset="0"/>
                </a:rPr>
                <a:t> </a:t>
              </a:r>
            </a:p>
          </p:txBody>
        </p:sp>
        <p:sp>
          <p:nvSpPr>
            <p:cNvPr id="53" name="Ellips 52">
              <a:extLst>
                <a:ext uri="{FF2B5EF4-FFF2-40B4-BE49-F238E27FC236}">
                  <a16:creationId xmlns:a16="http://schemas.microsoft.com/office/drawing/2014/main" id="{15291342-4A25-613B-1E59-75EC978FFA47}"/>
                </a:ext>
                <a:ext uri="{C183D7F6-B498-43B3-948B-1728B52AA6E4}">
                  <adec:decorative xmlns:adec="http://schemas.microsoft.com/office/drawing/2017/decorative" val="1"/>
                </a:ext>
              </a:extLst>
            </p:cNvPr>
            <p:cNvSpPr/>
            <p:nvPr/>
          </p:nvSpPr>
          <p:spPr>
            <a:xfrm>
              <a:off x="4772330" y="3446530"/>
              <a:ext cx="178419" cy="178419"/>
            </a:xfrm>
            <a:prstGeom prst="ellipse">
              <a:avLst/>
            </a:prstGeom>
            <a:solidFill>
              <a:srgbClr val="1E34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54" name="Rak 32">
              <a:extLst>
                <a:ext uri="{FF2B5EF4-FFF2-40B4-BE49-F238E27FC236}">
                  <a16:creationId xmlns:a16="http://schemas.microsoft.com/office/drawing/2014/main" id="{F9499FC8-74A5-420C-51EE-469AC65ACDCB}"/>
                </a:ext>
                <a:ext uri="{C183D7F6-B498-43B3-948B-1728B52AA6E4}">
                  <adec:decorative xmlns:adec="http://schemas.microsoft.com/office/drawing/2017/decorative" val="1"/>
                </a:ext>
              </a:extLst>
            </p:cNvPr>
            <p:cNvCxnSpPr/>
            <p:nvPr/>
          </p:nvCxnSpPr>
          <p:spPr>
            <a:xfrm>
              <a:off x="4867324" y="3597142"/>
              <a:ext cx="0" cy="505453"/>
            </a:xfrm>
            <a:prstGeom prst="line">
              <a:avLst/>
            </a:prstGeom>
            <a:ln w="57150">
              <a:solidFill>
                <a:srgbClr val="1E3479"/>
              </a:solidFill>
            </a:ln>
          </p:spPr>
          <p:style>
            <a:lnRef idx="1">
              <a:schemeClr val="accent2"/>
            </a:lnRef>
            <a:fillRef idx="0">
              <a:schemeClr val="accent2"/>
            </a:fillRef>
            <a:effectRef idx="0">
              <a:schemeClr val="accent2"/>
            </a:effectRef>
            <a:fontRef idx="minor">
              <a:schemeClr val="tx1"/>
            </a:fontRef>
          </p:style>
        </p:cxnSp>
      </p:grpSp>
      <p:grpSp>
        <p:nvGrpSpPr>
          <p:cNvPr id="2" name="Grupp 1">
            <a:extLst>
              <a:ext uri="{FF2B5EF4-FFF2-40B4-BE49-F238E27FC236}">
                <a16:creationId xmlns:a16="http://schemas.microsoft.com/office/drawing/2014/main" id="{80E6066B-D97B-EBCF-58D5-85F090601663}"/>
              </a:ext>
            </a:extLst>
          </p:cNvPr>
          <p:cNvGrpSpPr/>
          <p:nvPr/>
        </p:nvGrpSpPr>
        <p:grpSpPr>
          <a:xfrm>
            <a:off x="8450603" y="3479007"/>
            <a:ext cx="2632469" cy="1271619"/>
            <a:chOff x="3997659" y="3446530"/>
            <a:chExt cx="2632469" cy="1271619"/>
          </a:xfrm>
        </p:grpSpPr>
        <p:sp>
          <p:nvSpPr>
            <p:cNvPr id="3" name="textruta 2">
              <a:extLst>
                <a:ext uri="{FF2B5EF4-FFF2-40B4-BE49-F238E27FC236}">
                  <a16:creationId xmlns:a16="http://schemas.microsoft.com/office/drawing/2014/main" id="{6EFDE434-EDAE-C3D6-D504-2EA0CC80F4FA}"/>
                </a:ext>
              </a:extLst>
            </p:cNvPr>
            <p:cNvSpPr txBox="1"/>
            <p:nvPr/>
          </p:nvSpPr>
          <p:spPr>
            <a:xfrm>
              <a:off x="3997659" y="4102596"/>
              <a:ext cx="2632469" cy="615553"/>
            </a:xfrm>
            <a:prstGeom prst="rect">
              <a:avLst/>
            </a:prstGeom>
            <a:noFill/>
            <a:ln w="28575">
              <a:solidFill>
                <a:srgbClr val="1E3479"/>
              </a:solidFill>
            </a:ln>
          </p:spPr>
          <p:txBody>
            <a:bodyPr wrap="square" lIns="72000" tIns="0" rIns="0" bIns="0">
              <a:spAutoFit/>
            </a:bodyPr>
            <a:lstStyle/>
            <a:p>
              <a:pPr eaLnBrk="0" fontAlgn="base" hangingPunct="0">
                <a:spcBef>
                  <a:spcPct val="0"/>
                </a:spcBef>
                <a:spcAft>
                  <a:spcPct val="0"/>
                </a:spcAft>
                <a:buClr>
                  <a:schemeClr val="accent2"/>
                </a:buClr>
              </a:pPr>
              <a:r>
                <a:rPr lang="sv-SE" sz="2000" b="1">
                  <a:solidFill>
                    <a:srgbClr val="1E3479"/>
                  </a:solidFill>
                </a:rPr>
                <a:t>15. </a:t>
              </a:r>
              <a:r>
                <a:rPr lang="sv-SE" altLang="sv-SE" sz="2000" err="1">
                  <a:solidFill>
                    <a:srgbClr val="202124"/>
                  </a:solidFill>
                  <a:latin typeface="Arial Narrow" panose="020B0606020202030204" pitchFamily="34" charset="0"/>
                </a:rPr>
                <a:t>Election</a:t>
              </a:r>
              <a:r>
                <a:rPr lang="sv-SE" altLang="sv-SE" sz="2000">
                  <a:solidFill>
                    <a:srgbClr val="202124"/>
                  </a:solidFill>
                  <a:latin typeface="Arial Narrow" panose="020B0606020202030204" pitchFamily="34" charset="0"/>
                </a:rPr>
                <a:t> </a:t>
              </a:r>
              <a:r>
                <a:rPr lang="sv-SE" altLang="sv-SE" sz="2000" err="1">
                  <a:solidFill>
                    <a:srgbClr val="202124"/>
                  </a:solidFill>
                  <a:latin typeface="Arial Narrow" panose="020B0606020202030204" pitchFamily="34" charset="0"/>
                </a:rPr>
                <a:t>of</a:t>
              </a:r>
              <a:r>
                <a:rPr lang="sv-SE" altLang="sv-SE" sz="2000">
                  <a:solidFill>
                    <a:srgbClr val="202124"/>
                  </a:solidFill>
                  <a:latin typeface="Arial Narrow" panose="020B0606020202030204" pitchFamily="34" charset="0"/>
                </a:rPr>
                <a:t> </a:t>
              </a:r>
              <a:r>
                <a:rPr lang="sv-SE" altLang="sv-SE" sz="2000" err="1">
                  <a:solidFill>
                    <a:srgbClr val="202124"/>
                  </a:solidFill>
                  <a:latin typeface="Arial Narrow" panose="020B0606020202030204" pitchFamily="34" charset="0"/>
                </a:rPr>
                <a:t>members</a:t>
              </a:r>
              <a:r>
                <a:rPr lang="sv-SE" altLang="sv-SE" sz="2000">
                  <a:solidFill>
                    <a:srgbClr val="202124"/>
                  </a:solidFill>
                  <a:latin typeface="Arial Narrow" panose="020B0606020202030204" pitchFamily="34" charset="0"/>
                </a:rPr>
                <a:t> to the </a:t>
              </a:r>
              <a:r>
                <a:rPr lang="sv-SE" altLang="sv-SE" sz="2000" err="1">
                  <a:solidFill>
                    <a:srgbClr val="202124"/>
                  </a:solidFill>
                  <a:latin typeface="Arial Narrow" panose="020B0606020202030204" pitchFamily="34" charset="0"/>
                </a:rPr>
                <a:t>Nomination</a:t>
              </a:r>
              <a:r>
                <a:rPr lang="sv-SE" altLang="sv-SE" sz="2000">
                  <a:solidFill>
                    <a:srgbClr val="202124"/>
                  </a:solidFill>
                  <a:latin typeface="Arial Narrow" panose="020B0606020202030204" pitchFamily="34" charset="0"/>
                </a:rPr>
                <a:t> </a:t>
              </a:r>
              <a:r>
                <a:rPr lang="sv-SE" altLang="sv-SE" sz="2000" err="1">
                  <a:solidFill>
                    <a:srgbClr val="202124"/>
                  </a:solidFill>
                  <a:latin typeface="Arial Narrow" panose="020B0606020202030204" pitchFamily="34" charset="0"/>
                </a:rPr>
                <a:t>Committee</a:t>
              </a:r>
              <a:r>
                <a:rPr lang="sv-SE" altLang="sv-SE" sz="2000">
                  <a:solidFill>
                    <a:srgbClr val="202124"/>
                  </a:solidFill>
                  <a:latin typeface="Arial Narrow" panose="020B0606020202030204" pitchFamily="34" charset="0"/>
                </a:rPr>
                <a:t> </a:t>
              </a:r>
            </a:p>
          </p:txBody>
        </p:sp>
        <p:sp>
          <p:nvSpPr>
            <p:cNvPr id="4" name="Ellips 3">
              <a:extLst>
                <a:ext uri="{FF2B5EF4-FFF2-40B4-BE49-F238E27FC236}">
                  <a16:creationId xmlns:a16="http://schemas.microsoft.com/office/drawing/2014/main" id="{DFA454BF-8878-B471-9AD4-A3EAFD619B0D}"/>
                </a:ext>
                <a:ext uri="{C183D7F6-B498-43B3-948B-1728B52AA6E4}">
                  <adec:decorative xmlns:adec="http://schemas.microsoft.com/office/drawing/2017/decorative" val="1"/>
                </a:ext>
              </a:extLst>
            </p:cNvPr>
            <p:cNvSpPr/>
            <p:nvPr/>
          </p:nvSpPr>
          <p:spPr>
            <a:xfrm>
              <a:off x="4772330" y="3446530"/>
              <a:ext cx="178419" cy="178419"/>
            </a:xfrm>
            <a:prstGeom prst="ellipse">
              <a:avLst/>
            </a:prstGeom>
            <a:solidFill>
              <a:srgbClr val="1E34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6" name="Rak 32">
              <a:extLst>
                <a:ext uri="{FF2B5EF4-FFF2-40B4-BE49-F238E27FC236}">
                  <a16:creationId xmlns:a16="http://schemas.microsoft.com/office/drawing/2014/main" id="{72D4312B-4FE1-369A-D1E7-B67B439F43F1}"/>
                </a:ext>
                <a:ext uri="{C183D7F6-B498-43B3-948B-1728B52AA6E4}">
                  <adec:decorative xmlns:adec="http://schemas.microsoft.com/office/drawing/2017/decorative" val="1"/>
                </a:ext>
              </a:extLst>
            </p:cNvPr>
            <p:cNvCxnSpPr/>
            <p:nvPr/>
          </p:nvCxnSpPr>
          <p:spPr>
            <a:xfrm>
              <a:off x="4867324" y="3597142"/>
              <a:ext cx="0" cy="505453"/>
            </a:xfrm>
            <a:prstGeom prst="line">
              <a:avLst/>
            </a:prstGeom>
            <a:ln w="57150">
              <a:solidFill>
                <a:srgbClr val="1E3479"/>
              </a:solidFill>
            </a:ln>
          </p:spPr>
          <p:style>
            <a:lnRef idx="1">
              <a:schemeClr val="accent2"/>
            </a:lnRef>
            <a:fillRef idx="0">
              <a:schemeClr val="accent2"/>
            </a:fillRef>
            <a:effectRef idx="0">
              <a:schemeClr val="accent2"/>
            </a:effectRef>
            <a:fontRef idx="minor">
              <a:schemeClr val="tx1"/>
            </a:fontRef>
          </p:style>
        </p:cxnSp>
      </p:grpSp>
      <p:grpSp>
        <p:nvGrpSpPr>
          <p:cNvPr id="7" name="Grupp 6">
            <a:extLst>
              <a:ext uri="{FF2B5EF4-FFF2-40B4-BE49-F238E27FC236}">
                <a16:creationId xmlns:a16="http://schemas.microsoft.com/office/drawing/2014/main" id="{0CCDA020-19DB-CBF2-9054-12CC43376932}"/>
              </a:ext>
            </a:extLst>
          </p:cNvPr>
          <p:cNvGrpSpPr/>
          <p:nvPr/>
        </p:nvGrpSpPr>
        <p:grpSpPr>
          <a:xfrm rot="10800000">
            <a:off x="10318137" y="2377924"/>
            <a:ext cx="1609962" cy="1271619"/>
            <a:chOff x="3997660" y="3446530"/>
            <a:chExt cx="1609962" cy="1271619"/>
          </a:xfrm>
        </p:grpSpPr>
        <p:sp>
          <p:nvSpPr>
            <p:cNvPr id="8" name="textruta 7">
              <a:extLst>
                <a:ext uri="{FF2B5EF4-FFF2-40B4-BE49-F238E27FC236}">
                  <a16:creationId xmlns:a16="http://schemas.microsoft.com/office/drawing/2014/main" id="{24CC3E69-482B-925D-02AB-4D23F5D8B6FA}"/>
                </a:ext>
              </a:extLst>
            </p:cNvPr>
            <p:cNvSpPr txBox="1"/>
            <p:nvPr/>
          </p:nvSpPr>
          <p:spPr>
            <a:xfrm rot="10800000">
              <a:off x="3997660" y="4102596"/>
              <a:ext cx="1609962" cy="615553"/>
            </a:xfrm>
            <a:prstGeom prst="rect">
              <a:avLst/>
            </a:prstGeom>
            <a:noFill/>
            <a:ln w="28575">
              <a:solidFill>
                <a:srgbClr val="1E3479"/>
              </a:solidFill>
            </a:ln>
          </p:spPr>
          <p:txBody>
            <a:bodyPr wrap="square" lIns="72000" tIns="0" rIns="0" bIns="0">
              <a:spAutoFit/>
            </a:bodyPr>
            <a:lstStyle/>
            <a:p>
              <a:pPr eaLnBrk="0" fontAlgn="base" hangingPunct="0">
                <a:spcBef>
                  <a:spcPct val="0"/>
                </a:spcBef>
                <a:spcAft>
                  <a:spcPct val="0"/>
                </a:spcAft>
                <a:buClr>
                  <a:schemeClr val="accent2"/>
                </a:buClr>
              </a:pPr>
              <a:r>
                <a:rPr lang="sv-SE" sz="2000" b="1">
                  <a:solidFill>
                    <a:srgbClr val="1E3479"/>
                  </a:solidFill>
                </a:rPr>
                <a:t>16. </a:t>
              </a:r>
              <a:r>
                <a:rPr lang="sv-SE" altLang="sv-SE" sz="2000">
                  <a:solidFill>
                    <a:srgbClr val="202124"/>
                  </a:solidFill>
                  <a:latin typeface="Arial Narrow" panose="020B0606020202030204" pitchFamily="34" charset="0"/>
                </a:rPr>
                <a:t>The meeting </a:t>
              </a:r>
              <a:r>
                <a:rPr lang="sv-SE" altLang="sv-SE" sz="2000" err="1">
                  <a:solidFill>
                    <a:srgbClr val="202124"/>
                  </a:solidFill>
                  <a:latin typeface="Arial Narrow" panose="020B0606020202030204" pitchFamily="34" charset="0"/>
                </a:rPr>
                <a:t>ends</a:t>
              </a:r>
              <a:r>
                <a:rPr lang="sv-SE" altLang="sv-SE" sz="700">
                  <a:latin typeface="Arial Narrow" panose="020B0606020202030204" pitchFamily="34" charset="0"/>
                </a:rPr>
                <a:t> </a:t>
              </a:r>
              <a:endParaRPr lang="sv-SE" altLang="sv-SE" sz="2000">
                <a:solidFill>
                  <a:srgbClr val="202124"/>
                </a:solidFill>
                <a:latin typeface="Arial Narrow" panose="020B0606020202030204" pitchFamily="34" charset="0"/>
              </a:endParaRPr>
            </a:p>
          </p:txBody>
        </p:sp>
        <p:sp>
          <p:nvSpPr>
            <p:cNvPr id="9" name="Ellips 8">
              <a:extLst>
                <a:ext uri="{FF2B5EF4-FFF2-40B4-BE49-F238E27FC236}">
                  <a16:creationId xmlns:a16="http://schemas.microsoft.com/office/drawing/2014/main" id="{018047FA-AEE8-1A44-A223-EDEF97B97148}"/>
                </a:ext>
                <a:ext uri="{C183D7F6-B498-43B3-948B-1728B52AA6E4}">
                  <adec:decorative xmlns:adec="http://schemas.microsoft.com/office/drawing/2017/decorative" val="1"/>
                </a:ext>
              </a:extLst>
            </p:cNvPr>
            <p:cNvSpPr/>
            <p:nvPr/>
          </p:nvSpPr>
          <p:spPr>
            <a:xfrm>
              <a:off x="4772330" y="3446530"/>
              <a:ext cx="178419" cy="178419"/>
            </a:xfrm>
            <a:prstGeom prst="ellipse">
              <a:avLst/>
            </a:prstGeom>
            <a:solidFill>
              <a:srgbClr val="1E34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2" name="Rak 32">
              <a:extLst>
                <a:ext uri="{FF2B5EF4-FFF2-40B4-BE49-F238E27FC236}">
                  <a16:creationId xmlns:a16="http://schemas.microsoft.com/office/drawing/2014/main" id="{5C5C4739-931F-D997-71DE-A72F4F893479}"/>
                </a:ext>
                <a:ext uri="{C183D7F6-B498-43B3-948B-1728B52AA6E4}">
                  <adec:decorative xmlns:adec="http://schemas.microsoft.com/office/drawing/2017/decorative" val="1"/>
                </a:ext>
              </a:extLst>
            </p:cNvPr>
            <p:cNvCxnSpPr/>
            <p:nvPr/>
          </p:nvCxnSpPr>
          <p:spPr>
            <a:xfrm>
              <a:off x="4867324" y="3597142"/>
              <a:ext cx="0" cy="505453"/>
            </a:xfrm>
            <a:prstGeom prst="line">
              <a:avLst/>
            </a:prstGeom>
            <a:ln w="57150">
              <a:solidFill>
                <a:srgbClr val="1E3479"/>
              </a:solidFill>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15087868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a:extLst>
            <a:ext uri="{FF2B5EF4-FFF2-40B4-BE49-F238E27FC236}">
              <a16:creationId xmlns:a16="http://schemas.microsoft.com/office/drawing/2014/main" id="{CDB538A2-8E97-58E0-1858-DA827BDA2303}"/>
            </a:ext>
          </a:extLst>
        </p:cNvPr>
        <p:cNvGrpSpPr/>
        <p:nvPr/>
      </p:nvGrpSpPr>
      <p:grpSpPr>
        <a:xfrm>
          <a:off x="0" y="0"/>
          <a:ext cx="0" cy="0"/>
          <a:chOff x="0" y="0"/>
          <a:chExt cx="0" cy="0"/>
        </a:xfrm>
      </p:grpSpPr>
      <p:sp>
        <p:nvSpPr>
          <p:cNvPr id="6" name="Rubrik 1">
            <a:extLst>
              <a:ext uri="{FF2B5EF4-FFF2-40B4-BE49-F238E27FC236}">
                <a16:creationId xmlns:a16="http://schemas.microsoft.com/office/drawing/2014/main" id="{4C69A78F-5D7E-AE9D-7409-B8FD194FE557}"/>
              </a:ext>
            </a:extLst>
          </p:cNvPr>
          <p:cNvSpPr txBox="1">
            <a:spLocks noGrp="1"/>
          </p:cNvSpPr>
          <p:nvPr>
            <p:ph type="title" idx="4294967295"/>
          </p:nvPr>
        </p:nvSpPr>
        <p:spPr>
          <a:xfrm>
            <a:off x="731838" y="797296"/>
            <a:ext cx="4472340" cy="60799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pPr lvl="0">
              <a:defRPr/>
            </a:pPr>
            <a:r>
              <a:rPr lang="sv-SE" err="1">
                <a:solidFill>
                  <a:schemeClr val="bg1"/>
                </a:solidFill>
              </a:rPr>
              <a:t>Reflect</a:t>
            </a:r>
            <a:r>
              <a:rPr lang="sv-SE">
                <a:solidFill>
                  <a:schemeClr val="bg1"/>
                </a:solidFill>
              </a:rPr>
              <a:t> </a:t>
            </a:r>
            <a:r>
              <a:rPr lang="sv-SE" err="1">
                <a:solidFill>
                  <a:schemeClr val="bg1"/>
                </a:solidFill>
              </a:rPr>
              <a:t>together</a:t>
            </a:r>
            <a:endParaRPr kumimoji="0" lang="sv-SE" sz="3800" b="0" i="0" u="none" strike="noStrike" kern="1200" cap="none" spc="0" normalizeH="0" baseline="0" noProof="0">
              <a:ln>
                <a:noFill/>
              </a:ln>
              <a:solidFill>
                <a:schemeClr val="bg1"/>
              </a:solidFill>
              <a:effectLst/>
              <a:uLnTx/>
              <a:uFillTx/>
              <a:latin typeface="+mj-lt"/>
              <a:ea typeface="+mj-ea"/>
              <a:cs typeface="+mj-cs"/>
            </a:endParaRPr>
          </a:p>
        </p:txBody>
      </p:sp>
      <p:sp>
        <p:nvSpPr>
          <p:cNvPr id="7" name="Platshållare för innehåll 9">
            <a:extLst>
              <a:ext uri="{FF2B5EF4-FFF2-40B4-BE49-F238E27FC236}">
                <a16:creationId xmlns:a16="http://schemas.microsoft.com/office/drawing/2014/main" id="{54BDA393-147B-E7D3-8F78-F3A89B54B6B2}"/>
              </a:ext>
            </a:extLst>
          </p:cNvPr>
          <p:cNvSpPr txBox="1">
            <a:spLocks/>
          </p:cNvSpPr>
          <p:nvPr/>
        </p:nvSpPr>
        <p:spPr>
          <a:xfrm>
            <a:off x="731838" y="1676618"/>
            <a:ext cx="5211762" cy="4266982"/>
          </a:xfrm>
          <a:prstGeom prst="rect">
            <a:avLst/>
          </a:prstGeom>
        </p:spPr>
        <p:txBody>
          <a:bodyPr lIns="0" tIns="0" rIns="0" bIns="0"/>
          <a:lstStyle>
            <a:lvl1pPr marL="179388" indent="-179388" algn="l" defTabSz="914400" rtl="0" eaLnBrk="1" latinLnBrk="0" hangingPunct="1">
              <a:lnSpc>
                <a:spcPct val="110000"/>
              </a:lnSpc>
              <a:spcBef>
                <a:spcPts val="1000"/>
              </a:spcBef>
              <a:spcAft>
                <a:spcPts val="600"/>
              </a:spcAft>
              <a:buFont typeface="Arial" panose="020B0604020202020204" pitchFamily="34" charset="0"/>
              <a:buChar char="•"/>
              <a:defRPr sz="2000" kern="1200" baseline="0">
                <a:solidFill>
                  <a:schemeClr val="tx1"/>
                </a:solidFill>
                <a:latin typeface="+mn-lt"/>
                <a:ea typeface="+mn-ea"/>
                <a:cs typeface="+mn-cs"/>
              </a:defRPr>
            </a:lvl1pPr>
            <a:lvl2pPr marL="627063" indent="-179388" algn="l" defTabSz="914400" rtl="0" eaLnBrk="1" latinLnBrk="0" hangingPunct="1">
              <a:lnSpc>
                <a:spcPct val="110000"/>
              </a:lnSpc>
              <a:spcBef>
                <a:spcPts val="0"/>
              </a:spcBef>
              <a:spcAft>
                <a:spcPts val="600"/>
              </a:spcAft>
              <a:buFont typeface="Calibri" panose="020F0502020204030204" pitchFamily="34" charset="0"/>
              <a:buChar char="ꟷ"/>
              <a:defRPr sz="1800" kern="1200">
                <a:solidFill>
                  <a:schemeClr val="tx1"/>
                </a:solidFill>
                <a:latin typeface="+mn-lt"/>
                <a:ea typeface="+mn-ea"/>
                <a:cs typeface="+mn-cs"/>
              </a:defRPr>
            </a:lvl2pPr>
            <a:lvl3pPr marL="1076325" indent="-177800" algn="l" defTabSz="914400" rtl="0" eaLnBrk="1" latinLnBrk="0" hangingPunct="1">
              <a:lnSpc>
                <a:spcPct val="110000"/>
              </a:lnSpc>
              <a:spcBef>
                <a:spcPts val="0"/>
              </a:spcBef>
              <a:spcAft>
                <a:spcPts val="600"/>
              </a:spcAft>
              <a:buFont typeface="Calibri" panose="020F0502020204030204" pitchFamily="34" charset="0"/>
              <a:buChar char="ꟷ"/>
              <a:defRPr sz="1600" kern="1200">
                <a:solidFill>
                  <a:schemeClr val="tx1"/>
                </a:solidFill>
                <a:latin typeface="+mn-lt"/>
                <a:ea typeface="+mn-ea"/>
                <a:cs typeface="+mn-cs"/>
              </a:defRPr>
            </a:lvl3pPr>
            <a:lvl4pPr marL="1524000" indent="-177800" algn="l" defTabSz="914400" rtl="0" eaLnBrk="1" latinLnBrk="0" hangingPunct="1">
              <a:lnSpc>
                <a:spcPct val="110000"/>
              </a:lnSpc>
              <a:spcBef>
                <a:spcPts val="0"/>
              </a:spcBef>
              <a:spcAft>
                <a:spcPts val="600"/>
              </a:spcAft>
              <a:buFont typeface="Calibri" panose="020F0502020204030204" pitchFamily="34" charset="0"/>
              <a:buChar char="ꟷ"/>
              <a:defRPr sz="1600" kern="1200">
                <a:solidFill>
                  <a:schemeClr val="tx1"/>
                </a:solidFill>
                <a:latin typeface="+mn-lt"/>
                <a:ea typeface="+mn-ea"/>
                <a:cs typeface="+mn-cs"/>
              </a:defRPr>
            </a:lvl4pPr>
            <a:lvl5pPr marL="1116000" indent="-228600" algn="l" defTabSz="914400" rtl="0" eaLnBrk="1" latinLnBrk="0" hangingPunct="1">
              <a:lnSpc>
                <a:spcPct val="90000"/>
              </a:lnSpc>
              <a:spcBef>
                <a:spcPts val="500"/>
              </a:spcBef>
              <a:buFont typeface="Calibri" panose="020F0502020204030204" pitchFamily="34" charset="0"/>
              <a:buChar char="ꟷ"/>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t">
              <a:lnSpc>
                <a:spcPct val="100000"/>
              </a:lnSpc>
            </a:pPr>
            <a:r>
              <a:rPr lang="en-US" sz="2400">
                <a:solidFill>
                  <a:schemeClr val="bg1"/>
                </a:solidFill>
                <a:latin typeface="Segoe UI" panose="020B0502040204020203" pitchFamily="34" charset="0"/>
              </a:rPr>
              <a:t>How can the board prepare and present reports (annual report, financial statements, plans for next year) in a way that makes members understand why the meeting matters?</a:t>
            </a:r>
          </a:p>
          <a:p>
            <a:pPr fontAlgn="t">
              <a:lnSpc>
                <a:spcPct val="100000"/>
              </a:lnSpc>
            </a:pPr>
            <a:r>
              <a:rPr lang="en-US" sz="2400">
                <a:solidFill>
                  <a:schemeClr val="bg1"/>
                </a:solidFill>
                <a:latin typeface="Segoe UI" panose="020B0502040204020203" pitchFamily="34" charset="0"/>
              </a:rPr>
              <a:t>What practical actions could your sports club take to make the annual meeting feel meaningful, accessible, and important for all members?</a:t>
            </a:r>
          </a:p>
          <a:p>
            <a:pPr fontAlgn="t">
              <a:lnSpc>
                <a:spcPct val="100000"/>
              </a:lnSpc>
            </a:pPr>
            <a:endParaRPr lang="en-US" sz="2400">
              <a:solidFill>
                <a:schemeClr val="bg1"/>
              </a:solidFill>
              <a:latin typeface="Segoe UI" panose="020B0502040204020203" pitchFamily="34" charset="0"/>
            </a:endParaRPr>
          </a:p>
        </p:txBody>
      </p:sp>
      <p:sp>
        <p:nvSpPr>
          <p:cNvPr id="11" name="Oval pratbubbla 10">
            <a:extLst>
              <a:ext uri="{FF2B5EF4-FFF2-40B4-BE49-F238E27FC236}">
                <a16:creationId xmlns:a16="http://schemas.microsoft.com/office/drawing/2014/main" id="{85B25F99-015D-26BD-5675-8A39B919E2A2}"/>
              </a:ext>
              <a:ext uri="{C183D7F6-B498-43B3-948B-1728B52AA6E4}">
                <adec:decorative xmlns:adec="http://schemas.microsoft.com/office/drawing/2017/decorative" val="1"/>
              </a:ext>
            </a:extLst>
          </p:cNvPr>
          <p:cNvSpPr/>
          <p:nvPr/>
        </p:nvSpPr>
        <p:spPr>
          <a:xfrm>
            <a:off x="6768936" y="1575972"/>
            <a:ext cx="2628387" cy="1515291"/>
          </a:xfrm>
          <a:prstGeom prst="wedgeEllipseCallout">
            <a:avLst>
              <a:gd name="adj1" fmla="val -28625"/>
              <a:gd name="adj2" fmla="val 7543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Oval pratbubbla 11" descr="Bild på två pratbubblor">
            <a:extLst>
              <a:ext uri="{FF2B5EF4-FFF2-40B4-BE49-F238E27FC236}">
                <a16:creationId xmlns:a16="http://schemas.microsoft.com/office/drawing/2014/main" id="{C2E0A46A-9AF0-1833-9F74-37D41E961028}"/>
              </a:ext>
            </a:extLst>
          </p:cNvPr>
          <p:cNvSpPr/>
          <p:nvPr/>
        </p:nvSpPr>
        <p:spPr>
          <a:xfrm flipH="1">
            <a:off x="8083130" y="2333617"/>
            <a:ext cx="2628387" cy="1515291"/>
          </a:xfrm>
          <a:prstGeom prst="wedgeEllipseCallout">
            <a:avLst>
              <a:gd name="adj1" fmla="val -28625"/>
              <a:gd name="adj2" fmla="val 75431"/>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8" name="Grupp 7">
            <a:extLst>
              <a:ext uri="{FF2B5EF4-FFF2-40B4-BE49-F238E27FC236}">
                <a16:creationId xmlns:a16="http://schemas.microsoft.com/office/drawing/2014/main" id="{6BA32399-15F7-29A3-BBEE-22CE6F626634}"/>
              </a:ext>
              <a:ext uri="{C183D7F6-B498-43B3-948B-1728B52AA6E4}">
                <adec:decorative xmlns:adec="http://schemas.microsoft.com/office/drawing/2017/decorative" val="1"/>
              </a:ext>
            </a:extLst>
          </p:cNvPr>
          <p:cNvGrpSpPr/>
          <p:nvPr/>
        </p:nvGrpSpPr>
        <p:grpSpPr>
          <a:xfrm>
            <a:off x="7638657" y="2246152"/>
            <a:ext cx="890546" cy="190832"/>
            <a:chOff x="7479630" y="2238201"/>
            <a:chExt cx="890546" cy="190832"/>
          </a:xfrm>
          <a:solidFill>
            <a:srgbClr val="005085"/>
          </a:solidFill>
        </p:grpSpPr>
        <p:sp>
          <p:nvSpPr>
            <p:cNvPr id="10" name="Ellips 9">
              <a:extLst>
                <a:ext uri="{FF2B5EF4-FFF2-40B4-BE49-F238E27FC236}">
                  <a16:creationId xmlns:a16="http://schemas.microsoft.com/office/drawing/2014/main" id="{EEA09E52-E870-2E24-3E80-E1F5FE7FF949}"/>
                </a:ext>
              </a:extLst>
            </p:cNvPr>
            <p:cNvSpPr/>
            <p:nvPr/>
          </p:nvSpPr>
          <p:spPr>
            <a:xfrm>
              <a:off x="7479630" y="2238201"/>
              <a:ext cx="190832" cy="190832"/>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Ellips 12">
              <a:extLst>
                <a:ext uri="{FF2B5EF4-FFF2-40B4-BE49-F238E27FC236}">
                  <a16:creationId xmlns:a16="http://schemas.microsoft.com/office/drawing/2014/main" id="{CB7C593A-74D8-C6AA-6348-26C41BF48DC0}"/>
                </a:ext>
              </a:extLst>
            </p:cNvPr>
            <p:cNvSpPr/>
            <p:nvPr/>
          </p:nvSpPr>
          <p:spPr>
            <a:xfrm>
              <a:off x="7829487" y="2238201"/>
              <a:ext cx="190832" cy="190832"/>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Ellips 13">
              <a:extLst>
                <a:ext uri="{FF2B5EF4-FFF2-40B4-BE49-F238E27FC236}">
                  <a16:creationId xmlns:a16="http://schemas.microsoft.com/office/drawing/2014/main" id="{716FFA23-116C-0CEE-52D2-D1FBEDD149C0}"/>
                </a:ext>
              </a:extLst>
            </p:cNvPr>
            <p:cNvSpPr/>
            <p:nvPr/>
          </p:nvSpPr>
          <p:spPr>
            <a:xfrm>
              <a:off x="8179344" y="2238201"/>
              <a:ext cx="190832" cy="190832"/>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26559059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delay="0">
                                      <p:tgtEl>
                                        <p:sldTgt/>
                                      </p:tgtEl>
                                    </p:cond>
                                  </p:endCondLst>
                                  <p:childTnLst>
                                    <p:animEffect transition="out" filter="fade">
                                      <p:cBhvr>
                                        <p:cTn id="6" dur="2000" tmFilter="0, 0; .2, .5; .8, .5; 1, 0"/>
                                        <p:tgtEl>
                                          <p:spTgt spid="8"/>
                                        </p:tgtEl>
                                      </p:cBhvr>
                                    </p:animEffect>
                                    <p:animScale>
                                      <p:cBhvr>
                                        <p:cTn id="7" dur="100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latshållare för bild 15" descr="En bild på två tjejer som gör high-five">
            <a:extLst>
              <a:ext uri="{FF2B5EF4-FFF2-40B4-BE49-F238E27FC236}">
                <a16:creationId xmlns:a16="http://schemas.microsoft.com/office/drawing/2014/main" id="{0B13569E-7831-07AC-CA3B-CA8CC4356FBC}"/>
              </a:ext>
            </a:extLst>
          </p:cNvPr>
          <p:cNvPicPr>
            <a:picLocks noGrp="1" noChangeAspect="1"/>
          </p:cNvPicPr>
          <p:nvPr>
            <p:ph type="pic" sz="quarter" idx="13"/>
          </p:nvPr>
        </p:nvPicPr>
        <p:blipFill>
          <a:blip r:embed="rId2">
            <a:alphaModFix amt="70000"/>
            <a:extLst>
              <a:ext uri="{28A0092B-C50C-407E-A947-70E740481C1C}">
                <a14:useLocalDpi xmlns:a14="http://schemas.microsoft.com/office/drawing/2010/main"/>
              </a:ext>
            </a:extLst>
          </a:blip>
          <a:srcRect t="11963" b="11963"/>
          <a:stretch>
            <a:fillRect/>
          </a:stretch>
        </p:blipFill>
        <p:spPr/>
      </p:pic>
      <p:sp>
        <p:nvSpPr>
          <p:cNvPr id="17" name="Rubrik 3">
            <a:extLst>
              <a:ext uri="{FF2B5EF4-FFF2-40B4-BE49-F238E27FC236}">
                <a16:creationId xmlns:a16="http://schemas.microsoft.com/office/drawing/2014/main" id="{60A4192E-5FE9-CDBF-57D5-AED01A3D2C89}"/>
              </a:ext>
            </a:extLst>
          </p:cNvPr>
          <p:cNvSpPr txBox="1">
            <a:spLocks noGrp="1"/>
          </p:cNvSpPr>
          <p:nvPr>
            <p:ph type="title" idx="4294967295"/>
          </p:nvPr>
        </p:nvSpPr>
        <p:spPr>
          <a:xfrm>
            <a:off x="9524" y="2970810"/>
            <a:ext cx="12192000" cy="916379"/>
          </a:xfrm>
          <a:prstGeom prst="rect">
            <a:avLst/>
          </a:prstGeom>
          <a:solidFill>
            <a:srgbClr val="1E3479"/>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sv-SE" sz="6000" b="0" i="0" u="none" strike="noStrike" kern="1200" cap="none" spc="0" normalizeH="0" baseline="0" noProof="0">
                <a:ln>
                  <a:noFill/>
                </a:ln>
                <a:solidFill>
                  <a:schemeClr val="bg1"/>
                </a:solidFill>
                <a:effectLst/>
                <a:uLnTx/>
                <a:uFillTx/>
                <a:latin typeface="+mj-lt"/>
                <a:ea typeface="+mj-ea"/>
                <a:cs typeface="+mj-cs"/>
              </a:rPr>
              <a:t>10 </a:t>
            </a:r>
            <a:r>
              <a:rPr kumimoji="0" lang="sv-SE" sz="6000" b="0" i="0" u="none" strike="noStrike" kern="1200" cap="none" spc="0" normalizeH="0" baseline="0" noProof="0" err="1">
                <a:ln>
                  <a:noFill/>
                </a:ln>
                <a:solidFill>
                  <a:schemeClr val="bg1"/>
                </a:solidFill>
                <a:effectLst/>
                <a:uLnTx/>
                <a:uFillTx/>
                <a:latin typeface="+mj-lt"/>
                <a:ea typeface="+mj-ea"/>
                <a:cs typeface="+mj-cs"/>
              </a:rPr>
              <a:t>minutes</a:t>
            </a:r>
            <a:r>
              <a:rPr kumimoji="0" lang="sv-SE" sz="6000" b="0" i="0" u="none" strike="noStrike" kern="1200" cap="none" spc="0" normalizeH="0" baseline="0" noProof="0">
                <a:ln>
                  <a:noFill/>
                </a:ln>
                <a:solidFill>
                  <a:schemeClr val="bg1"/>
                </a:solidFill>
                <a:effectLst/>
                <a:uLnTx/>
                <a:uFillTx/>
                <a:latin typeface="+mj-lt"/>
                <a:ea typeface="+mj-ea"/>
                <a:cs typeface="+mj-cs"/>
              </a:rPr>
              <a:t> break</a:t>
            </a:r>
          </a:p>
        </p:txBody>
      </p:sp>
      <p:cxnSp>
        <p:nvCxnSpPr>
          <p:cNvPr id="2" name="Rak koppling 1">
            <a:extLst>
              <a:ext uri="{FF2B5EF4-FFF2-40B4-BE49-F238E27FC236}">
                <a16:creationId xmlns:a16="http://schemas.microsoft.com/office/drawing/2014/main" id="{493D2732-A0E9-02A6-BAE1-3D9264596848}"/>
              </a:ext>
            </a:extLst>
          </p:cNvPr>
          <p:cNvCxnSpPr/>
          <p:nvPr/>
        </p:nvCxnSpPr>
        <p:spPr>
          <a:xfrm>
            <a:off x="0" y="6182736"/>
            <a:ext cx="12188027" cy="0"/>
          </a:xfrm>
          <a:prstGeom prst="line">
            <a:avLst/>
          </a:prstGeom>
          <a:ln w="76200">
            <a:solidFill>
              <a:srgbClr val="005085"/>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0132837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82DFE563-A756-EC08-9104-E264D828C66B}"/>
              </a:ext>
              <a:ext uri="{C183D7F6-B498-43B3-948B-1728B52AA6E4}">
                <adec:decorative xmlns:adec="http://schemas.microsoft.com/office/drawing/2017/decorative" val="1"/>
              </a:ext>
            </a:extLst>
          </p:cNvPr>
          <p:cNvSpPr/>
          <p:nvPr/>
        </p:nvSpPr>
        <p:spPr>
          <a:xfrm>
            <a:off x="0" y="0"/>
            <a:ext cx="5636871" cy="6182738"/>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ubrik 1">
            <a:extLst>
              <a:ext uri="{FF2B5EF4-FFF2-40B4-BE49-F238E27FC236}">
                <a16:creationId xmlns:a16="http://schemas.microsoft.com/office/drawing/2014/main" id="{25862BEE-B45C-D482-B541-1C916E0E6424}"/>
              </a:ext>
            </a:extLst>
          </p:cNvPr>
          <p:cNvSpPr txBox="1">
            <a:spLocks noGrp="1"/>
          </p:cNvSpPr>
          <p:nvPr>
            <p:ph type="title" idx="4294967295"/>
          </p:nvPr>
        </p:nvSpPr>
        <p:spPr>
          <a:xfrm>
            <a:off x="792624" y="1883403"/>
            <a:ext cx="3962304" cy="24159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pPr algn="ctr">
              <a:defRPr/>
            </a:pPr>
            <a:r>
              <a:rPr kumimoji="0" lang="sv-SE" sz="7200" b="0" i="0" u="none" strike="noStrike" kern="1200" cap="none" spc="0" normalizeH="0" baseline="0" noProof="0">
                <a:ln>
                  <a:noFill/>
                </a:ln>
                <a:solidFill>
                  <a:schemeClr val="bg1"/>
                </a:solidFill>
                <a:effectLst/>
                <a:uLnTx/>
                <a:uFillTx/>
                <a:latin typeface="+mj-lt"/>
                <a:ea typeface="+mj-ea"/>
                <a:cs typeface="+mj-cs"/>
              </a:rPr>
              <a:t>The board</a:t>
            </a:r>
            <a:endParaRPr kumimoji="0" lang="sv-SE" sz="7200" i="0" u="none" strike="noStrike" kern="1200" cap="none" spc="0" normalizeH="0" baseline="0" noProof="0">
              <a:ln>
                <a:noFill/>
              </a:ln>
              <a:solidFill>
                <a:schemeClr val="bg1"/>
              </a:solidFill>
              <a:effectLst/>
              <a:uLnTx/>
              <a:uFillTx/>
              <a:latin typeface="+mn-lt"/>
              <a:ea typeface="+mj-ea"/>
              <a:cs typeface="+mj-cs"/>
            </a:endParaRPr>
          </a:p>
        </p:txBody>
      </p:sp>
      <p:pic>
        <p:nvPicPr>
          <p:cNvPr id="2" name="Bild 1">
            <a:extLst>
              <a:ext uri="{FF2B5EF4-FFF2-40B4-BE49-F238E27FC236}">
                <a16:creationId xmlns:a16="http://schemas.microsoft.com/office/drawing/2014/main" id="{F5326873-1C47-4D5A-9850-99D5EFB04F23}"/>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2"/>
              </a:ext>
            </a:extLst>
          </a:blip>
          <a:srcRect l="7518" r="-310"/>
          <a:stretch/>
        </p:blipFill>
        <p:spPr>
          <a:xfrm rot="10800000">
            <a:off x="7607300" y="1252208"/>
            <a:ext cx="4575176" cy="4930531"/>
          </a:xfrm>
          <a:prstGeom prst="rect">
            <a:avLst/>
          </a:prstGeom>
        </p:spPr>
      </p:pic>
      <p:pic>
        <p:nvPicPr>
          <p:cNvPr id="1026" name="Picture 2">
            <a:extLst>
              <a:ext uri="{FF2B5EF4-FFF2-40B4-BE49-F238E27FC236}">
                <a16:creationId xmlns:a16="http://schemas.microsoft.com/office/drawing/2014/main" id="{8937F9AB-B25C-F2EB-2607-BD856BE8FD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3707" y="0"/>
            <a:ext cx="6644445" cy="6188126"/>
          </a:xfrm>
          <a:prstGeom prst="rect">
            <a:avLst/>
          </a:prstGeom>
          <a:noFill/>
          <a:extLst>
            <a:ext uri="{909E8E84-426E-40DD-AFC4-6F175D3DCCD1}">
              <a14:hiddenFill xmlns:a14="http://schemas.microsoft.com/office/drawing/2010/main">
                <a:solidFill>
                  <a:srgbClr val="FFFFFF"/>
                </a:solidFill>
              </a14:hiddenFill>
            </a:ext>
          </a:extLst>
        </p:spPr>
      </p:pic>
      <p:cxnSp>
        <p:nvCxnSpPr>
          <p:cNvPr id="3" name="Rak koppling 2">
            <a:extLst>
              <a:ext uri="{FF2B5EF4-FFF2-40B4-BE49-F238E27FC236}">
                <a16:creationId xmlns:a16="http://schemas.microsoft.com/office/drawing/2014/main" id="{DF33B290-C2D2-C80C-7009-83C0C04AFF21}"/>
              </a:ext>
            </a:extLst>
          </p:cNvPr>
          <p:cNvCxnSpPr/>
          <p:nvPr/>
        </p:nvCxnSpPr>
        <p:spPr>
          <a:xfrm>
            <a:off x="0" y="6182736"/>
            <a:ext cx="12188027" cy="0"/>
          </a:xfrm>
          <a:prstGeom prst="line">
            <a:avLst/>
          </a:prstGeom>
          <a:ln w="76200">
            <a:solidFill>
              <a:srgbClr val="005085"/>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0794801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756822" y="797296"/>
            <a:ext cx="10977562" cy="465301"/>
          </a:xfrm>
        </p:spPr>
        <p:txBody>
          <a:bodyPr anchor="t"/>
          <a:lstStyle/>
          <a:p>
            <a:r>
              <a:rPr lang="sv-SE"/>
              <a:t>The agenda</a:t>
            </a:r>
          </a:p>
        </p:txBody>
      </p:sp>
      <p:sp>
        <p:nvSpPr>
          <p:cNvPr id="6" name="Rektangel 5">
            <a:extLst>
              <a:ext uri="{FF2B5EF4-FFF2-40B4-BE49-F238E27FC236}">
                <a16:creationId xmlns:a16="http://schemas.microsoft.com/office/drawing/2014/main" id="{15692527-1F3B-4354-8C02-B547567DEE68}"/>
              </a:ext>
              <a:ext uri="{C183D7F6-B498-43B3-948B-1728B52AA6E4}">
                <adec:decorative xmlns:adec="http://schemas.microsoft.com/office/drawing/2017/decorative" val="1"/>
              </a:ext>
            </a:extLst>
          </p:cNvPr>
          <p:cNvSpPr/>
          <p:nvPr/>
        </p:nvSpPr>
        <p:spPr>
          <a:xfrm>
            <a:off x="6354276" y="2835094"/>
            <a:ext cx="4721394" cy="2537005"/>
          </a:xfrm>
          <a:prstGeom prst="rect">
            <a:avLst/>
          </a:prstGeom>
          <a:solidFill>
            <a:srgbClr val="1E3479">
              <a:alpha val="30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sv-SE" altLang="sv-SE">
                <a:solidFill>
                  <a:schemeClr val="tx1"/>
                </a:solidFill>
              </a:rPr>
              <a:t>The </a:t>
            </a:r>
            <a:r>
              <a:rPr lang="sv-SE" altLang="sv-SE" err="1">
                <a:solidFill>
                  <a:schemeClr val="tx1"/>
                </a:solidFill>
              </a:rPr>
              <a:t>board’s</a:t>
            </a:r>
            <a:r>
              <a:rPr lang="sv-SE" altLang="sv-SE">
                <a:solidFill>
                  <a:schemeClr val="tx1"/>
                </a:solidFill>
              </a:rPr>
              <a:t> mission</a:t>
            </a:r>
          </a:p>
          <a:p>
            <a:pPr marL="285750" indent="-285750">
              <a:buFont typeface="Arial" panose="020B0604020202020204" pitchFamily="34" charset="0"/>
              <a:buChar char="•"/>
            </a:pPr>
            <a:r>
              <a:rPr lang="sv-SE" altLang="sv-SE">
                <a:solidFill>
                  <a:schemeClr val="tx1"/>
                </a:solidFill>
              </a:rPr>
              <a:t>The </a:t>
            </a:r>
            <a:r>
              <a:rPr lang="sv-SE" altLang="sv-SE" err="1">
                <a:solidFill>
                  <a:schemeClr val="tx1"/>
                </a:solidFill>
              </a:rPr>
              <a:t>board’s</a:t>
            </a:r>
            <a:r>
              <a:rPr lang="sv-SE" altLang="sv-SE">
                <a:solidFill>
                  <a:schemeClr val="tx1"/>
                </a:solidFill>
              </a:rPr>
              <a:t> </a:t>
            </a:r>
            <a:r>
              <a:rPr lang="sv-SE" altLang="sv-SE" err="1">
                <a:solidFill>
                  <a:schemeClr val="tx1"/>
                </a:solidFill>
              </a:rPr>
              <a:t>responsibility</a:t>
            </a:r>
            <a:endParaRPr lang="sv-SE" altLang="sv-SE">
              <a:solidFill>
                <a:schemeClr val="tx1"/>
              </a:solidFill>
            </a:endParaRPr>
          </a:p>
          <a:p>
            <a:pPr marL="285750" indent="-285750" fontAlgn="t">
              <a:buFont typeface="Arial" panose="020B0604020202020204" pitchFamily="34" charset="0"/>
              <a:buChar char="•"/>
            </a:pPr>
            <a:r>
              <a:rPr lang="sv-SE" err="1">
                <a:solidFill>
                  <a:schemeClr val="tx1"/>
                </a:solidFill>
              </a:rPr>
              <a:t>Constituting</a:t>
            </a:r>
            <a:r>
              <a:rPr lang="sv-SE">
                <a:solidFill>
                  <a:schemeClr val="tx1"/>
                </a:solidFill>
              </a:rPr>
              <a:t> the board</a:t>
            </a:r>
          </a:p>
          <a:p>
            <a:pPr marL="285750" indent="-285750">
              <a:buFont typeface="Arial" panose="020B0604020202020204" pitchFamily="34" charset="0"/>
              <a:buChar char="•"/>
            </a:pPr>
            <a:r>
              <a:rPr lang="sv-SE" altLang="sv-SE">
                <a:solidFill>
                  <a:schemeClr val="tx1"/>
                </a:solidFill>
              </a:rPr>
              <a:t>Different </a:t>
            </a:r>
            <a:r>
              <a:rPr lang="sv-SE" altLang="sv-SE" err="1">
                <a:solidFill>
                  <a:schemeClr val="tx1"/>
                </a:solidFill>
              </a:rPr>
              <a:t>roles</a:t>
            </a:r>
            <a:endParaRPr lang="sv-SE" altLang="sv-SE">
              <a:solidFill>
                <a:schemeClr val="tx1"/>
              </a:solidFill>
            </a:endParaRPr>
          </a:p>
          <a:p>
            <a:pPr marL="285750" indent="-285750">
              <a:buFont typeface="Arial" panose="020B0604020202020204" pitchFamily="34" charset="0"/>
              <a:buChar char="•"/>
            </a:pPr>
            <a:endParaRPr lang="sv-SE" altLang="sv-SE">
              <a:solidFill>
                <a:schemeClr val="tx1"/>
              </a:solidFill>
            </a:endParaRPr>
          </a:p>
          <a:p>
            <a:pPr algn="ctr"/>
            <a:endParaRPr lang="sv-SE">
              <a:solidFill>
                <a:schemeClr val="tx1"/>
              </a:solidFill>
            </a:endParaRPr>
          </a:p>
        </p:txBody>
      </p:sp>
      <p:sp>
        <p:nvSpPr>
          <p:cNvPr id="5" name="Rektangel 4">
            <a:extLst>
              <a:ext uri="{FF2B5EF4-FFF2-40B4-BE49-F238E27FC236}">
                <a16:creationId xmlns:a16="http://schemas.microsoft.com/office/drawing/2014/main" id="{8A9B34CA-8D34-EEFD-F784-C92EAD1E6018}"/>
              </a:ext>
              <a:ext uri="{C183D7F6-B498-43B3-948B-1728B52AA6E4}">
                <adec:decorative xmlns:adec="http://schemas.microsoft.com/office/drawing/2017/decorative" val="1"/>
              </a:ext>
            </a:extLst>
          </p:cNvPr>
          <p:cNvSpPr/>
          <p:nvPr/>
        </p:nvSpPr>
        <p:spPr>
          <a:xfrm>
            <a:off x="1138728" y="2835094"/>
            <a:ext cx="4710712" cy="2537005"/>
          </a:xfrm>
          <a:prstGeom prst="rect">
            <a:avLst/>
          </a:prstGeom>
          <a:solidFill>
            <a:schemeClr val="accent4">
              <a:alpha val="34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eaLnBrk="0" fontAlgn="base" hangingPunct="0">
              <a:spcBef>
                <a:spcPct val="0"/>
              </a:spcBef>
              <a:buClr>
                <a:schemeClr val="accent2"/>
              </a:buClr>
              <a:buFont typeface="Arial" panose="020B0604020202020204" pitchFamily="34" charset="0"/>
              <a:buChar char="•"/>
            </a:pPr>
            <a:r>
              <a:rPr lang="sv-SE" altLang="sv-SE">
                <a:solidFill>
                  <a:schemeClr val="tx1"/>
                </a:solidFill>
              </a:rPr>
              <a:t>The </a:t>
            </a:r>
            <a:r>
              <a:rPr lang="sv-SE" altLang="sv-SE" err="1">
                <a:solidFill>
                  <a:schemeClr val="tx1"/>
                </a:solidFill>
              </a:rPr>
              <a:t>various</a:t>
            </a:r>
            <a:r>
              <a:rPr lang="sv-SE" altLang="sv-SE">
                <a:solidFill>
                  <a:schemeClr val="tx1"/>
                </a:solidFill>
              </a:rPr>
              <a:t> association </a:t>
            </a:r>
            <a:r>
              <a:rPr lang="sv-SE" altLang="sv-SE" err="1">
                <a:solidFill>
                  <a:schemeClr val="tx1"/>
                </a:solidFill>
              </a:rPr>
              <a:t>governing</a:t>
            </a:r>
            <a:r>
              <a:rPr lang="sv-SE" altLang="sv-SE">
                <a:solidFill>
                  <a:schemeClr val="tx1"/>
                </a:solidFill>
              </a:rPr>
              <a:t> </a:t>
            </a:r>
            <a:r>
              <a:rPr lang="sv-SE" altLang="sv-SE" err="1">
                <a:solidFill>
                  <a:schemeClr val="tx1"/>
                </a:solidFill>
              </a:rPr>
              <a:t>bodies</a:t>
            </a:r>
            <a:endParaRPr lang="sv-SE" altLang="sv-SE">
              <a:solidFill>
                <a:schemeClr val="tx1"/>
              </a:solidFill>
            </a:endParaRPr>
          </a:p>
          <a:p>
            <a:pPr marL="285750" lvl="0" indent="-285750" eaLnBrk="0" fontAlgn="base" hangingPunct="0">
              <a:spcBef>
                <a:spcPct val="0"/>
              </a:spcBef>
              <a:buClr>
                <a:schemeClr val="accent2"/>
              </a:buClr>
              <a:buFont typeface="Arial" panose="020B0604020202020204" pitchFamily="34" charset="0"/>
              <a:buChar char="•"/>
            </a:pPr>
            <a:r>
              <a:rPr lang="sv-SE" altLang="sv-SE">
                <a:solidFill>
                  <a:schemeClr val="tx1"/>
                </a:solidFill>
              </a:rPr>
              <a:t>The non-profit association</a:t>
            </a:r>
          </a:p>
          <a:p>
            <a:pPr marL="285750" indent="-285750" eaLnBrk="0" fontAlgn="base" hangingPunct="0">
              <a:spcBef>
                <a:spcPct val="0"/>
              </a:spcBef>
              <a:buClr>
                <a:schemeClr val="accent2"/>
              </a:buClr>
              <a:buFont typeface="Arial" panose="020B0604020202020204" pitchFamily="34" charset="0"/>
              <a:buChar char="•"/>
            </a:pPr>
            <a:r>
              <a:rPr lang="sv-SE">
                <a:solidFill>
                  <a:schemeClr val="tx1"/>
                </a:solidFill>
              </a:rPr>
              <a:t>The sports club and </a:t>
            </a:r>
            <a:r>
              <a:rPr lang="sv-SE" err="1">
                <a:solidFill>
                  <a:schemeClr val="tx1"/>
                </a:solidFill>
              </a:rPr>
              <a:t>democracy</a:t>
            </a:r>
            <a:endParaRPr lang="sv-SE">
              <a:solidFill>
                <a:schemeClr val="tx1"/>
              </a:solidFill>
            </a:endParaRPr>
          </a:p>
          <a:p>
            <a:pPr marL="285750" indent="-285750" eaLnBrk="0" fontAlgn="base" hangingPunct="0">
              <a:spcBef>
                <a:spcPct val="0"/>
              </a:spcBef>
              <a:buClr>
                <a:schemeClr val="accent2"/>
              </a:buClr>
              <a:buFont typeface="Arial" panose="020B0604020202020204" pitchFamily="34" charset="0"/>
              <a:buChar char="•"/>
            </a:pPr>
            <a:r>
              <a:rPr lang="sv-SE" altLang="sv-SE" err="1">
                <a:solidFill>
                  <a:schemeClr val="tx1"/>
                </a:solidFill>
              </a:rPr>
              <a:t>Member</a:t>
            </a:r>
            <a:r>
              <a:rPr lang="sv-SE" altLang="sv-SE">
                <a:solidFill>
                  <a:schemeClr val="tx1"/>
                </a:solidFill>
              </a:rPr>
              <a:t> </a:t>
            </a:r>
            <a:r>
              <a:rPr lang="sv-SE" altLang="sv-SE" err="1">
                <a:solidFill>
                  <a:schemeClr val="tx1"/>
                </a:solidFill>
              </a:rPr>
              <a:t>commitment</a:t>
            </a:r>
            <a:endParaRPr lang="sv-SE" altLang="sv-SE">
              <a:solidFill>
                <a:schemeClr val="tx1"/>
              </a:solidFill>
            </a:endParaRPr>
          </a:p>
          <a:p>
            <a:pPr marL="285750" lvl="0" indent="-285750" eaLnBrk="0" fontAlgn="base" hangingPunct="0">
              <a:spcBef>
                <a:spcPct val="0"/>
              </a:spcBef>
              <a:buClr>
                <a:schemeClr val="accent2"/>
              </a:buClr>
              <a:buFont typeface="Arial" panose="020B0604020202020204" pitchFamily="34" charset="0"/>
              <a:buChar char="•"/>
            </a:pPr>
            <a:r>
              <a:rPr lang="sv-SE" altLang="sv-SE">
                <a:solidFill>
                  <a:schemeClr val="tx1"/>
                </a:solidFill>
              </a:rPr>
              <a:t>The </a:t>
            </a:r>
            <a:r>
              <a:rPr lang="sv-SE" altLang="sv-SE" err="1">
                <a:solidFill>
                  <a:schemeClr val="tx1"/>
                </a:solidFill>
              </a:rPr>
              <a:t>statutes</a:t>
            </a:r>
            <a:r>
              <a:rPr lang="sv-SE" altLang="sv-SE">
                <a:solidFill>
                  <a:schemeClr val="tx1"/>
                </a:solidFill>
              </a:rPr>
              <a:t> - a </a:t>
            </a:r>
            <a:r>
              <a:rPr lang="sv-SE" altLang="sv-SE" err="1">
                <a:solidFill>
                  <a:schemeClr val="tx1"/>
                </a:solidFill>
              </a:rPr>
              <a:t>membership</a:t>
            </a:r>
            <a:r>
              <a:rPr lang="sv-SE" altLang="sv-SE">
                <a:solidFill>
                  <a:schemeClr val="tx1"/>
                </a:solidFill>
              </a:rPr>
              <a:t> </a:t>
            </a:r>
            <a:r>
              <a:rPr lang="sv-SE" altLang="sv-SE" err="1">
                <a:solidFill>
                  <a:schemeClr val="tx1"/>
                </a:solidFill>
              </a:rPr>
              <a:t>agreement</a:t>
            </a:r>
            <a:endParaRPr lang="sv-SE" altLang="sv-SE">
              <a:solidFill>
                <a:schemeClr val="tx1"/>
              </a:solidFill>
            </a:endParaRPr>
          </a:p>
          <a:p>
            <a:pPr marL="285750" lvl="0" indent="-285750" eaLnBrk="0" fontAlgn="base" hangingPunct="0">
              <a:spcBef>
                <a:spcPct val="0"/>
              </a:spcBef>
              <a:buClr>
                <a:schemeClr val="accent2"/>
              </a:buClr>
              <a:buFont typeface="Arial" panose="020B0604020202020204" pitchFamily="34" charset="0"/>
              <a:buChar char="•"/>
            </a:pPr>
            <a:r>
              <a:rPr lang="sv-SE" altLang="sv-SE" err="1">
                <a:solidFill>
                  <a:schemeClr val="tx1"/>
                </a:solidFill>
              </a:rPr>
              <a:t>Annual</a:t>
            </a:r>
            <a:r>
              <a:rPr lang="sv-SE" altLang="sv-SE">
                <a:solidFill>
                  <a:schemeClr val="tx1"/>
                </a:solidFill>
              </a:rPr>
              <a:t> meeting </a:t>
            </a:r>
          </a:p>
        </p:txBody>
      </p:sp>
      <p:sp>
        <p:nvSpPr>
          <p:cNvPr id="16" name="Rektangel 15">
            <a:extLst>
              <a:ext uri="{FF2B5EF4-FFF2-40B4-BE49-F238E27FC236}">
                <a16:creationId xmlns:a16="http://schemas.microsoft.com/office/drawing/2014/main" id="{A2C9A25A-1733-0C83-4F9B-533D680D7F15}"/>
              </a:ext>
              <a:ext uri="{C183D7F6-B498-43B3-948B-1728B52AA6E4}">
                <adec:decorative xmlns:adec="http://schemas.microsoft.com/office/drawing/2017/decorative" val="1"/>
              </a:ext>
            </a:extLst>
          </p:cNvPr>
          <p:cNvSpPr/>
          <p:nvPr/>
        </p:nvSpPr>
        <p:spPr>
          <a:xfrm>
            <a:off x="1138728" y="1773281"/>
            <a:ext cx="4710712" cy="1168374"/>
          </a:xfrm>
          <a:prstGeom prst="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36000" rIns="0" bIns="0" rtlCol="0" anchor="ctr"/>
          <a:lstStyle/>
          <a:p>
            <a:pPr algn="ctr"/>
            <a:r>
              <a:rPr lang="sv-SE" sz="3500" err="1">
                <a:solidFill>
                  <a:schemeClr val="bg1"/>
                </a:solidFill>
                <a:latin typeface="+mj-lt"/>
              </a:rPr>
              <a:t>How</a:t>
            </a:r>
            <a:r>
              <a:rPr lang="sv-SE" sz="3500">
                <a:solidFill>
                  <a:schemeClr val="bg1"/>
                </a:solidFill>
                <a:latin typeface="+mj-lt"/>
              </a:rPr>
              <a:t> to </a:t>
            </a:r>
            <a:r>
              <a:rPr lang="sv-SE" sz="3500" err="1">
                <a:solidFill>
                  <a:schemeClr val="bg1"/>
                </a:solidFill>
                <a:latin typeface="+mj-lt"/>
              </a:rPr>
              <a:t>run</a:t>
            </a:r>
            <a:r>
              <a:rPr lang="sv-SE" sz="3500">
                <a:solidFill>
                  <a:schemeClr val="bg1"/>
                </a:solidFill>
                <a:latin typeface="+mj-lt"/>
              </a:rPr>
              <a:t> the sports club</a:t>
            </a:r>
          </a:p>
        </p:txBody>
      </p:sp>
      <p:sp>
        <p:nvSpPr>
          <p:cNvPr id="17" name="Rektangel 16">
            <a:extLst>
              <a:ext uri="{FF2B5EF4-FFF2-40B4-BE49-F238E27FC236}">
                <a16:creationId xmlns:a16="http://schemas.microsoft.com/office/drawing/2014/main" id="{707292E0-A6D2-4C61-836C-C6E586E15EDF}"/>
              </a:ext>
              <a:ext uri="{C183D7F6-B498-43B3-948B-1728B52AA6E4}">
                <adec:decorative xmlns:adec="http://schemas.microsoft.com/office/drawing/2017/decorative" val="1"/>
              </a:ext>
            </a:extLst>
          </p:cNvPr>
          <p:cNvSpPr/>
          <p:nvPr/>
        </p:nvSpPr>
        <p:spPr>
          <a:xfrm>
            <a:off x="6354276" y="1773281"/>
            <a:ext cx="4721394" cy="1168374"/>
          </a:xfrm>
          <a:prstGeom prst="rect">
            <a:avLst/>
          </a:prstGeom>
          <a:solidFill>
            <a:srgbClr val="1E3479"/>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36000" rIns="0" bIns="0" rtlCol="0" anchor="ctr"/>
          <a:lstStyle/>
          <a:p>
            <a:pPr algn="ctr"/>
            <a:r>
              <a:rPr lang="sv-SE" sz="3500">
                <a:solidFill>
                  <a:schemeClr val="bg1"/>
                </a:solidFill>
                <a:latin typeface="+mj-lt"/>
              </a:rPr>
              <a:t>The board</a:t>
            </a:r>
          </a:p>
        </p:txBody>
      </p:sp>
      <p:sp>
        <p:nvSpPr>
          <p:cNvPr id="14" name="Likbent triangel 13">
            <a:extLst>
              <a:ext uri="{FF2B5EF4-FFF2-40B4-BE49-F238E27FC236}">
                <a16:creationId xmlns:a16="http://schemas.microsoft.com/office/drawing/2014/main" id="{DB48240D-9A16-163A-C08F-766CD01BDCE2}"/>
              </a:ext>
              <a:ext uri="{C183D7F6-B498-43B3-948B-1728B52AA6E4}">
                <adec:decorative xmlns:adec="http://schemas.microsoft.com/office/drawing/2017/decorative" val="1"/>
              </a:ext>
            </a:extLst>
          </p:cNvPr>
          <p:cNvSpPr/>
          <p:nvPr/>
        </p:nvSpPr>
        <p:spPr>
          <a:xfrm>
            <a:off x="5845102" y="5019828"/>
            <a:ext cx="507747" cy="470093"/>
          </a:xfrm>
          <a:prstGeom prst="triangl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textruta 19">
            <a:extLst>
              <a:ext uri="{FF2B5EF4-FFF2-40B4-BE49-F238E27FC236}">
                <a16:creationId xmlns:a16="http://schemas.microsoft.com/office/drawing/2014/main" id="{4FC30EA9-1348-01DF-3A1D-0CD677B2739D}"/>
              </a:ext>
              <a:ext uri="{C183D7F6-B498-43B3-948B-1728B52AA6E4}">
                <adec:decorative xmlns:adec="http://schemas.microsoft.com/office/drawing/2017/decorative" val="1"/>
              </a:ext>
            </a:extLst>
          </p:cNvPr>
          <p:cNvSpPr txBox="1"/>
          <p:nvPr/>
        </p:nvSpPr>
        <p:spPr>
          <a:xfrm>
            <a:off x="5053103" y="5447046"/>
            <a:ext cx="2147455" cy="1158157"/>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sv-SE" sz="2000" b="1">
              <a:solidFill>
                <a:schemeClr val="bg1"/>
              </a:solidFill>
              <a:cs typeface="Arial"/>
            </a:endParaRPr>
          </a:p>
        </p:txBody>
      </p:sp>
      <p:sp>
        <p:nvSpPr>
          <p:cNvPr id="3" name="textruta 2">
            <a:extLst>
              <a:ext uri="{FF2B5EF4-FFF2-40B4-BE49-F238E27FC236}">
                <a16:creationId xmlns:a16="http://schemas.microsoft.com/office/drawing/2014/main" id="{276487CC-1213-5516-4F5C-D27AD2451932}"/>
              </a:ext>
            </a:extLst>
          </p:cNvPr>
          <p:cNvSpPr txBox="1"/>
          <p:nvPr/>
        </p:nvSpPr>
        <p:spPr>
          <a:xfrm>
            <a:off x="5225576" y="5557812"/>
            <a:ext cx="1796160" cy="830997"/>
          </a:xfrm>
          <a:prstGeom prst="rect">
            <a:avLst/>
          </a:prstGeom>
          <a:noFill/>
        </p:spPr>
        <p:txBody>
          <a:bodyPr wrap="square" rtlCol="0">
            <a:spAutoFit/>
          </a:bodyPr>
          <a:lstStyle/>
          <a:p>
            <a:pPr algn="ctr"/>
            <a:r>
              <a:rPr lang="sv-SE" sz="2400" b="1">
                <a:solidFill>
                  <a:schemeClr val="bg1"/>
                </a:solidFill>
                <a:cs typeface="Arial"/>
              </a:rPr>
              <a:t>Break </a:t>
            </a:r>
            <a:r>
              <a:rPr lang="sv-SE" sz="2400" b="1" err="1">
                <a:solidFill>
                  <a:schemeClr val="bg1"/>
                </a:solidFill>
                <a:cs typeface="Arial"/>
              </a:rPr>
              <a:t>with</a:t>
            </a:r>
            <a:r>
              <a:rPr lang="sv-SE" sz="2400" b="1">
                <a:solidFill>
                  <a:schemeClr val="bg1"/>
                </a:solidFill>
                <a:cs typeface="Arial"/>
              </a:rPr>
              <a:t> </a:t>
            </a:r>
            <a:r>
              <a:rPr lang="sv-SE" sz="2400" b="1" err="1">
                <a:solidFill>
                  <a:schemeClr val="bg1"/>
                </a:solidFill>
                <a:cs typeface="Arial"/>
              </a:rPr>
              <a:t>movement</a:t>
            </a:r>
            <a:endParaRPr lang="sv-SE" sz="2400"/>
          </a:p>
        </p:txBody>
      </p:sp>
    </p:spTree>
    <p:extLst>
      <p:ext uri="{BB962C8B-B14F-4D97-AF65-F5344CB8AC3E}">
        <p14:creationId xmlns:p14="http://schemas.microsoft.com/office/powerpoint/2010/main" val="570620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FABBF4FA-7F2C-0FB1-3E5B-AC803AB290F7}"/>
              </a:ext>
            </a:extLst>
          </p:cNvPr>
          <p:cNvSpPr>
            <a:spLocks noGrp="1" noChangeArrowheads="1"/>
          </p:cNvSpPr>
          <p:nvPr>
            <p:ph type="title"/>
          </p:nvPr>
        </p:nvSpPr>
        <p:spPr bwMode="auto">
          <a:xfrm>
            <a:off x="731838" y="1016000"/>
            <a:ext cx="5188245" cy="1038253"/>
          </a:xfr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0" tIns="-12696" rIns="0" bIns="-12696" numCol="1" anchor="b" anchorCtr="0" compatLnSpc="1">
            <a:prstTxWarp prst="textNoShape">
              <a:avLst/>
            </a:prstTxWarp>
            <a:normAutofit/>
          </a:bodyPr>
          <a:lstStyle/>
          <a:p>
            <a:pPr marL="0" marR="0" lvl="0" indent="0" defTabSz="914400" rtl="0" eaLnBrk="0" fontAlgn="base" latinLnBrk="0" hangingPunct="0">
              <a:spcBef>
                <a:spcPct val="0"/>
              </a:spcBef>
              <a:spcAft>
                <a:spcPct val="0"/>
              </a:spcAft>
              <a:buClrTx/>
              <a:buSzTx/>
              <a:buFontTx/>
              <a:buNone/>
              <a:tabLst/>
            </a:pPr>
            <a:r>
              <a:rPr lang="sv-SE" altLang="sv-SE" b="1" err="1"/>
              <a:t>C</a:t>
            </a:r>
            <a:r>
              <a:rPr kumimoji="0" lang="sv-SE" altLang="sv-SE" b="1" i="0" u="none" strike="noStrike" cap="none" normalizeH="0" baseline="0" err="1">
                <a:ln>
                  <a:noFill/>
                </a:ln>
                <a:effectLst/>
              </a:rPr>
              <a:t>onstituting</a:t>
            </a:r>
            <a:r>
              <a:rPr kumimoji="0" lang="sv-SE" altLang="sv-SE" b="1" i="0" u="none" strike="noStrike" cap="none" normalizeH="0" baseline="0">
                <a:ln>
                  <a:noFill/>
                </a:ln>
                <a:effectLst/>
              </a:rPr>
              <a:t> the board </a:t>
            </a:r>
          </a:p>
        </p:txBody>
      </p:sp>
      <p:sp>
        <p:nvSpPr>
          <p:cNvPr id="6" name="Platshållare för innehåll 5">
            <a:extLst>
              <a:ext uri="{FF2B5EF4-FFF2-40B4-BE49-F238E27FC236}">
                <a16:creationId xmlns:a16="http://schemas.microsoft.com/office/drawing/2014/main" id="{FBD6A74E-25FB-CA46-12D8-8D7D76585993}"/>
              </a:ext>
            </a:extLst>
          </p:cNvPr>
          <p:cNvSpPr>
            <a:spLocks noGrp="1"/>
          </p:cNvSpPr>
          <p:nvPr>
            <p:ph idx="1"/>
          </p:nvPr>
        </p:nvSpPr>
        <p:spPr>
          <a:xfrm>
            <a:off x="731838" y="2420938"/>
            <a:ext cx="5184776" cy="3924300"/>
          </a:xfrm>
        </p:spPr>
        <p:txBody>
          <a:bodyPr>
            <a:normAutofit/>
          </a:bodyPr>
          <a:lstStyle/>
          <a:p>
            <a:pPr marL="0" indent="0">
              <a:lnSpc>
                <a:spcPct val="100000"/>
              </a:lnSpc>
              <a:buNone/>
            </a:pPr>
            <a:r>
              <a:rPr lang="sv-SE" sz="1900"/>
              <a:t>The </a:t>
            </a:r>
            <a:r>
              <a:rPr lang="sv-SE" sz="1900" err="1"/>
              <a:t>first</a:t>
            </a:r>
            <a:r>
              <a:rPr lang="sv-SE" sz="1900"/>
              <a:t> board meeting </a:t>
            </a:r>
            <a:r>
              <a:rPr lang="sv-SE" sz="1900" err="1"/>
              <a:t>after</a:t>
            </a:r>
            <a:r>
              <a:rPr lang="sv-SE" sz="1900"/>
              <a:t> the </a:t>
            </a:r>
            <a:r>
              <a:rPr lang="sv-SE" sz="1900" err="1"/>
              <a:t>annual</a:t>
            </a:r>
            <a:r>
              <a:rPr lang="sv-SE" sz="1900"/>
              <a:t> meeting</a:t>
            </a:r>
          </a:p>
          <a:p>
            <a:pPr marL="0" indent="0">
              <a:lnSpc>
                <a:spcPct val="100000"/>
              </a:lnSpc>
              <a:buNone/>
            </a:pPr>
            <a:r>
              <a:rPr lang="sv-SE" sz="1900" err="1"/>
              <a:t>Who</a:t>
            </a:r>
            <a:r>
              <a:rPr lang="sv-SE" sz="1900"/>
              <a:t> </a:t>
            </a:r>
            <a:r>
              <a:rPr lang="sv-SE" sz="1900" err="1"/>
              <a:t>will</a:t>
            </a:r>
            <a:r>
              <a:rPr lang="sv-SE" sz="1900"/>
              <a:t> serve as:</a:t>
            </a:r>
          </a:p>
          <a:p>
            <a:pPr marL="0" indent="0">
              <a:lnSpc>
                <a:spcPct val="100000"/>
              </a:lnSpc>
              <a:buNone/>
            </a:pPr>
            <a:r>
              <a:rPr lang="sv-SE" sz="1900"/>
              <a:t>	Vice </a:t>
            </a:r>
            <a:r>
              <a:rPr lang="sv-SE" sz="1900" err="1"/>
              <a:t>chairperson</a:t>
            </a:r>
            <a:endParaRPr lang="sv-SE" sz="1900"/>
          </a:p>
          <a:p>
            <a:pPr marL="0" indent="0">
              <a:lnSpc>
                <a:spcPct val="100000"/>
              </a:lnSpc>
              <a:buNone/>
            </a:pPr>
            <a:r>
              <a:rPr lang="sv-SE" sz="1900"/>
              <a:t>	</a:t>
            </a:r>
            <a:r>
              <a:rPr lang="sv-SE" sz="1900" err="1"/>
              <a:t>Cashier</a:t>
            </a:r>
            <a:endParaRPr lang="sv-SE" sz="1900"/>
          </a:p>
          <a:p>
            <a:pPr marL="0" indent="0">
              <a:lnSpc>
                <a:spcPct val="100000"/>
              </a:lnSpc>
              <a:buNone/>
            </a:pPr>
            <a:r>
              <a:rPr lang="sv-SE" sz="1900"/>
              <a:t>	</a:t>
            </a:r>
            <a:r>
              <a:rPr lang="sv-SE" sz="1900" err="1"/>
              <a:t>Secretary</a:t>
            </a:r>
            <a:endParaRPr lang="sv-SE" sz="1900"/>
          </a:p>
          <a:p>
            <a:pPr marL="0" indent="0">
              <a:lnSpc>
                <a:spcPct val="100000"/>
              </a:lnSpc>
              <a:buNone/>
            </a:pPr>
            <a:r>
              <a:rPr lang="sv-SE" sz="1900"/>
              <a:t>	</a:t>
            </a:r>
            <a:r>
              <a:rPr lang="sv-SE" sz="1900" err="1"/>
              <a:t>Education</a:t>
            </a:r>
            <a:r>
              <a:rPr lang="sv-SE" sz="1900"/>
              <a:t> manager</a:t>
            </a:r>
          </a:p>
          <a:p>
            <a:pPr marL="0" indent="0">
              <a:lnSpc>
                <a:spcPct val="100000"/>
              </a:lnSpc>
              <a:buNone/>
            </a:pPr>
            <a:r>
              <a:rPr lang="sv-SE" sz="1900"/>
              <a:t>	</a:t>
            </a:r>
            <a:r>
              <a:rPr lang="sv-SE" sz="1900" err="1"/>
              <a:t>Commissioner</a:t>
            </a:r>
            <a:endParaRPr lang="sv-SE" sz="1900"/>
          </a:p>
          <a:p>
            <a:pPr marL="0" indent="0">
              <a:lnSpc>
                <a:spcPct val="100000"/>
              </a:lnSpc>
              <a:buNone/>
            </a:pPr>
            <a:r>
              <a:rPr lang="sv-SE" sz="1900"/>
              <a:t>	</a:t>
            </a:r>
            <a:r>
              <a:rPr lang="sv-SE" sz="1900" err="1"/>
              <a:t>More</a:t>
            </a:r>
            <a:r>
              <a:rPr lang="sv-SE" sz="1900"/>
              <a:t> </a:t>
            </a:r>
            <a:r>
              <a:rPr lang="sv-SE" sz="1900" err="1"/>
              <a:t>roles</a:t>
            </a:r>
            <a:r>
              <a:rPr lang="sv-SE" sz="1900"/>
              <a:t>…</a:t>
            </a:r>
          </a:p>
        </p:txBody>
      </p:sp>
      <p:pic>
        <p:nvPicPr>
          <p:cNvPr id="5123" name="Picture 3" descr="Konfigurera grupper och teams">
            <a:extLst>
              <a:ext uri="{FF2B5EF4-FFF2-40B4-BE49-F238E27FC236}">
                <a16:creationId xmlns:a16="http://schemas.microsoft.com/office/drawing/2014/main" id="{FC709745-F2F7-3235-6B80-5F0E495F8912}"/>
              </a:ext>
            </a:extLst>
          </p:cNvPr>
          <p:cNvPicPr>
            <a:picLocks noGrp="1" noChangeAspect="1" noChangeArrowheads="1"/>
          </p:cNvPicPr>
          <p:nvPr>
            <p:ph type="pic" sz="quarter" idx="10"/>
          </p:nvPr>
        </p:nvPicPr>
        <p:blipFill rotWithShape="1">
          <a:blip r:embed="rId2">
            <a:extLst>
              <a:ext uri="{28A0092B-C50C-407E-A947-70E740481C1C}">
                <a14:useLocalDpi xmlns:a14="http://schemas.microsoft.com/office/drawing/2010/main" val="0"/>
              </a:ext>
            </a:extLst>
          </a:blip>
          <a:srcRect l="19962" r="19986" b="11341"/>
          <a:stretch>
            <a:fillRect/>
          </a:stretch>
        </p:blipFill>
        <p:spPr bwMode="auto">
          <a:xfrm>
            <a:off x="6275387" y="1016001"/>
            <a:ext cx="5689601" cy="4724923"/>
          </a:xfrm>
          <a:prstGeom prst="rect">
            <a:avLst/>
          </a:prstGeom>
          <a:solidFill>
            <a:srgbClr val="FFFFFF"/>
          </a:solidFill>
        </p:spPr>
      </p:pic>
    </p:spTree>
    <p:extLst>
      <p:ext uri="{BB962C8B-B14F-4D97-AF65-F5344CB8AC3E}">
        <p14:creationId xmlns:p14="http://schemas.microsoft.com/office/powerpoint/2010/main" val="22963709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DE3AE-CFA7-8C8D-0148-2C730986946F}"/>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FEA5745E-A1F4-0B65-9920-48EEEC84FC5D}"/>
              </a:ext>
            </a:extLst>
          </p:cNvPr>
          <p:cNvSpPr>
            <a:spLocks noGrp="1"/>
          </p:cNvSpPr>
          <p:nvPr>
            <p:ph type="title"/>
          </p:nvPr>
        </p:nvSpPr>
        <p:spPr>
          <a:xfrm>
            <a:off x="757195" y="1015999"/>
            <a:ext cx="9663443" cy="1044575"/>
          </a:xfrm>
        </p:spPr>
        <p:txBody>
          <a:bodyPr anchor="b">
            <a:normAutofit/>
          </a:bodyPr>
          <a:lstStyle/>
          <a:p>
            <a:r>
              <a:rPr lang="sv-SE" altLang="sv-SE" b="1" err="1"/>
              <a:t>C</a:t>
            </a:r>
            <a:r>
              <a:rPr kumimoji="0" lang="sv-SE" altLang="sv-SE" b="1" i="0" u="none" strike="noStrike" cap="none" normalizeH="0" baseline="0" err="1">
                <a:ln>
                  <a:noFill/>
                </a:ln>
                <a:effectLst/>
              </a:rPr>
              <a:t>onstituting</a:t>
            </a:r>
            <a:r>
              <a:rPr kumimoji="0" lang="sv-SE" altLang="sv-SE" b="1" i="0" u="none" strike="noStrike" cap="none" normalizeH="0" baseline="0">
                <a:ln>
                  <a:noFill/>
                </a:ln>
                <a:effectLst/>
              </a:rPr>
              <a:t> the board </a:t>
            </a:r>
            <a:endParaRPr lang="sv-SE"/>
          </a:p>
        </p:txBody>
      </p:sp>
      <p:graphicFrame>
        <p:nvGraphicFramePr>
          <p:cNvPr id="5" name="Platshållare för innehåll 2">
            <a:extLst>
              <a:ext uri="{FF2B5EF4-FFF2-40B4-BE49-F238E27FC236}">
                <a16:creationId xmlns:a16="http://schemas.microsoft.com/office/drawing/2014/main" id="{EC8FED45-9EAF-3939-B3C0-FC3E3C7E91C6}"/>
              </a:ext>
            </a:extLst>
          </p:cNvPr>
          <p:cNvGraphicFramePr>
            <a:graphicFrameLocks noGrp="1"/>
          </p:cNvGraphicFramePr>
          <p:nvPr>
            <p:ph idx="11"/>
            <p:extLst>
              <p:ext uri="{D42A27DB-BD31-4B8C-83A1-F6EECF244321}">
                <p14:modId xmlns:p14="http://schemas.microsoft.com/office/powerpoint/2010/main" val="3878297587"/>
              </p:ext>
            </p:extLst>
          </p:nvPr>
        </p:nvGraphicFramePr>
        <p:xfrm>
          <a:off x="1056000" y="1736725"/>
          <a:ext cx="10069200" cy="403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478273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2C31B93-CEE4-AD5D-718F-54011FD60416}"/>
              </a:ext>
            </a:extLst>
          </p:cNvPr>
          <p:cNvSpPr>
            <a:spLocks noGrp="1"/>
          </p:cNvSpPr>
          <p:nvPr>
            <p:ph type="title"/>
          </p:nvPr>
        </p:nvSpPr>
        <p:spPr>
          <a:xfrm>
            <a:off x="757195" y="1015999"/>
            <a:ext cx="9663443" cy="1044575"/>
          </a:xfrm>
        </p:spPr>
        <p:txBody>
          <a:bodyPr anchor="b">
            <a:normAutofit/>
          </a:bodyPr>
          <a:lstStyle/>
          <a:p>
            <a:r>
              <a:rPr lang="sv-SE" altLang="sv-SE" b="1" err="1"/>
              <a:t>C</a:t>
            </a:r>
            <a:r>
              <a:rPr kumimoji="0" lang="sv-SE" altLang="sv-SE" b="1" i="0" u="none" strike="noStrike" cap="none" normalizeH="0" baseline="0" err="1">
                <a:ln>
                  <a:noFill/>
                </a:ln>
                <a:effectLst/>
              </a:rPr>
              <a:t>onstituting</a:t>
            </a:r>
            <a:r>
              <a:rPr kumimoji="0" lang="sv-SE" altLang="sv-SE" b="1" i="0" u="none" strike="noStrike" cap="none" normalizeH="0" baseline="0">
                <a:ln>
                  <a:noFill/>
                </a:ln>
                <a:effectLst/>
              </a:rPr>
              <a:t> the board </a:t>
            </a:r>
            <a:endParaRPr lang="sv-SE"/>
          </a:p>
        </p:txBody>
      </p:sp>
      <p:graphicFrame>
        <p:nvGraphicFramePr>
          <p:cNvPr id="5" name="Platshållare för innehåll 2">
            <a:extLst>
              <a:ext uri="{FF2B5EF4-FFF2-40B4-BE49-F238E27FC236}">
                <a16:creationId xmlns:a16="http://schemas.microsoft.com/office/drawing/2014/main" id="{145C5B90-6320-CB41-569B-EE6A937B8C77}"/>
              </a:ext>
            </a:extLst>
          </p:cNvPr>
          <p:cNvGraphicFramePr>
            <a:graphicFrameLocks noGrp="1"/>
          </p:cNvGraphicFramePr>
          <p:nvPr>
            <p:ph idx="11"/>
            <p:extLst>
              <p:ext uri="{D42A27DB-BD31-4B8C-83A1-F6EECF244321}">
                <p14:modId xmlns:p14="http://schemas.microsoft.com/office/powerpoint/2010/main" val="696109553"/>
              </p:ext>
            </p:extLst>
          </p:nvPr>
        </p:nvGraphicFramePr>
        <p:xfrm>
          <a:off x="1056000" y="1736725"/>
          <a:ext cx="10069200" cy="403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ruta 2">
            <a:extLst>
              <a:ext uri="{FF2B5EF4-FFF2-40B4-BE49-F238E27FC236}">
                <a16:creationId xmlns:a16="http://schemas.microsoft.com/office/drawing/2014/main" id="{4B7975AF-C4DA-2BE9-3263-AC1BCDEB0AA4}"/>
              </a:ext>
            </a:extLst>
          </p:cNvPr>
          <p:cNvSpPr txBox="1"/>
          <p:nvPr/>
        </p:nvSpPr>
        <p:spPr>
          <a:xfrm>
            <a:off x="129309" y="0"/>
            <a:ext cx="12062691" cy="6123565"/>
          </a:xfrm>
          <a:prstGeom prst="rect">
            <a:avLst/>
          </a:prstGeom>
          <a:solidFill>
            <a:schemeClr val="bg1">
              <a:alpha val="91000"/>
            </a:schemeClr>
          </a:solidFill>
        </p:spPr>
        <p:txBody>
          <a:bodyPr wrap="square" rtlCol="0">
            <a:spAutoFit/>
          </a:bodyPr>
          <a:lstStyle/>
          <a:p>
            <a:endParaRPr lang="sv-SE"/>
          </a:p>
        </p:txBody>
      </p:sp>
      <p:sp>
        <p:nvSpPr>
          <p:cNvPr id="4" name="textruta 3">
            <a:extLst>
              <a:ext uri="{FF2B5EF4-FFF2-40B4-BE49-F238E27FC236}">
                <a16:creationId xmlns:a16="http://schemas.microsoft.com/office/drawing/2014/main" id="{E8967A85-64A4-AA8E-AC24-8486CDB9394E}"/>
              </a:ext>
            </a:extLst>
          </p:cNvPr>
          <p:cNvSpPr txBox="1"/>
          <p:nvPr/>
        </p:nvSpPr>
        <p:spPr>
          <a:xfrm rot="20159050">
            <a:off x="1486748" y="1966189"/>
            <a:ext cx="4172316" cy="1815882"/>
          </a:xfrm>
          <a:prstGeom prst="rect">
            <a:avLst/>
          </a:prstGeom>
          <a:solidFill>
            <a:schemeClr val="accent4">
              <a:lumMod val="75000"/>
              <a:alpha val="44000"/>
            </a:schemeClr>
          </a:solidFill>
          <a:effectLst>
            <a:glow rad="863600">
              <a:schemeClr val="accent4">
                <a:lumMod val="75000"/>
                <a:alpha val="70000"/>
              </a:schemeClr>
            </a:glow>
            <a:softEdge rad="50800"/>
          </a:effectLst>
        </p:spPr>
        <p:txBody>
          <a:bodyPr wrap="square" rtlCol="0">
            <a:spAutoFit/>
          </a:bodyPr>
          <a:lstStyle/>
          <a:p>
            <a:r>
              <a:rPr lang="sv-SE" sz="2800" err="1">
                <a:solidFill>
                  <a:schemeClr val="bg1"/>
                </a:solidFill>
              </a:rPr>
              <a:t>Don´t</a:t>
            </a:r>
            <a:r>
              <a:rPr lang="sv-SE" sz="2800">
                <a:solidFill>
                  <a:schemeClr val="bg1"/>
                </a:solidFill>
              </a:rPr>
              <a:t> </a:t>
            </a:r>
            <a:r>
              <a:rPr lang="sv-SE" sz="2800" err="1">
                <a:solidFill>
                  <a:schemeClr val="bg1"/>
                </a:solidFill>
              </a:rPr>
              <a:t>forget</a:t>
            </a:r>
            <a:r>
              <a:rPr lang="sv-SE" sz="2800">
                <a:solidFill>
                  <a:schemeClr val="bg1"/>
                </a:solidFill>
              </a:rPr>
              <a:t> to </a:t>
            </a:r>
            <a:r>
              <a:rPr lang="sv-SE" sz="2800" err="1">
                <a:solidFill>
                  <a:schemeClr val="bg1"/>
                </a:solidFill>
              </a:rPr>
              <a:t>write</a:t>
            </a:r>
            <a:r>
              <a:rPr lang="sv-SE" sz="2800">
                <a:solidFill>
                  <a:schemeClr val="bg1"/>
                </a:solidFill>
              </a:rPr>
              <a:t> </a:t>
            </a:r>
            <a:r>
              <a:rPr lang="sv-SE" sz="2800" err="1">
                <a:solidFill>
                  <a:schemeClr val="bg1"/>
                </a:solidFill>
              </a:rPr>
              <a:t>your</a:t>
            </a:r>
            <a:r>
              <a:rPr lang="sv-SE" sz="2800">
                <a:solidFill>
                  <a:schemeClr val="bg1"/>
                </a:solidFill>
              </a:rPr>
              <a:t> </a:t>
            </a:r>
            <a:r>
              <a:rPr lang="sv-SE" sz="2800" err="1">
                <a:solidFill>
                  <a:schemeClr val="bg1"/>
                </a:solidFill>
              </a:rPr>
              <a:t>decisions</a:t>
            </a:r>
            <a:r>
              <a:rPr lang="sv-SE" sz="2800">
                <a:solidFill>
                  <a:schemeClr val="bg1"/>
                </a:solidFill>
              </a:rPr>
              <a:t> in the </a:t>
            </a:r>
            <a:r>
              <a:rPr lang="sv-SE" sz="2800" err="1">
                <a:solidFill>
                  <a:schemeClr val="bg1"/>
                </a:solidFill>
              </a:rPr>
              <a:t>minutes</a:t>
            </a:r>
            <a:r>
              <a:rPr lang="sv-SE" sz="2800">
                <a:solidFill>
                  <a:schemeClr val="bg1"/>
                </a:solidFill>
              </a:rPr>
              <a:t> from the </a:t>
            </a:r>
            <a:r>
              <a:rPr lang="sv-SE" sz="2800" err="1">
                <a:solidFill>
                  <a:schemeClr val="bg1"/>
                </a:solidFill>
              </a:rPr>
              <a:t>constitutive</a:t>
            </a:r>
            <a:r>
              <a:rPr lang="sv-SE" sz="2800">
                <a:solidFill>
                  <a:schemeClr val="bg1"/>
                </a:solidFill>
              </a:rPr>
              <a:t> meeting!</a:t>
            </a:r>
          </a:p>
        </p:txBody>
      </p:sp>
      <p:pic>
        <p:nvPicPr>
          <p:cNvPr id="6" name="Bildobjekt 5" descr="En bild som visar text, handskrift, meny&#10;&#10;AI-genererat innehåll kan vara felaktigt.">
            <a:extLst>
              <a:ext uri="{FF2B5EF4-FFF2-40B4-BE49-F238E27FC236}">
                <a16:creationId xmlns:a16="http://schemas.microsoft.com/office/drawing/2014/main" id="{8026ACB9-A27C-475F-5D5D-693FD46AAF1D}"/>
              </a:ext>
            </a:extLst>
          </p:cNvPr>
          <p:cNvPicPr>
            <a:picLocks noChangeAspect="1"/>
          </p:cNvPicPr>
          <p:nvPr/>
        </p:nvPicPr>
        <p:blipFill>
          <a:blip r:embed="rId8"/>
          <a:stretch>
            <a:fillRect/>
          </a:stretch>
        </p:blipFill>
        <p:spPr>
          <a:xfrm>
            <a:off x="6852005" y="0"/>
            <a:ext cx="4572000" cy="6858000"/>
          </a:xfrm>
          <a:prstGeom prst="rect">
            <a:avLst/>
          </a:prstGeom>
        </p:spPr>
      </p:pic>
    </p:spTree>
    <p:extLst>
      <p:ext uri="{BB962C8B-B14F-4D97-AF65-F5344CB8AC3E}">
        <p14:creationId xmlns:p14="http://schemas.microsoft.com/office/powerpoint/2010/main" val="2335819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0EB182B-BBCD-A45E-956F-D4257767F7BA}"/>
              </a:ext>
            </a:extLst>
          </p:cNvPr>
          <p:cNvSpPr>
            <a:spLocks noGrp="1"/>
          </p:cNvSpPr>
          <p:nvPr>
            <p:ph type="title"/>
          </p:nvPr>
        </p:nvSpPr>
        <p:spPr>
          <a:xfrm>
            <a:off x="731838" y="817549"/>
            <a:ext cx="6564312" cy="549303"/>
          </a:xfrm>
        </p:spPr>
        <p:txBody>
          <a:bodyPr anchor="b">
            <a:normAutofit/>
          </a:bodyPr>
          <a:lstStyle/>
          <a:p>
            <a:r>
              <a:rPr lang="sv-SE" sz="3200"/>
              <a:t>The </a:t>
            </a:r>
            <a:r>
              <a:rPr lang="sv-SE" sz="3200" err="1"/>
              <a:t>board´s</a:t>
            </a:r>
            <a:r>
              <a:rPr lang="sv-SE" sz="3200"/>
              <a:t> </a:t>
            </a:r>
            <a:r>
              <a:rPr lang="sv-SE" sz="3200" err="1"/>
              <a:t>responsibility</a:t>
            </a:r>
            <a:endParaRPr lang="sv-SE" sz="3200"/>
          </a:p>
        </p:txBody>
      </p:sp>
      <p:sp>
        <p:nvSpPr>
          <p:cNvPr id="5" name="Rectangle 1">
            <a:extLst>
              <a:ext uri="{FF2B5EF4-FFF2-40B4-BE49-F238E27FC236}">
                <a16:creationId xmlns:a16="http://schemas.microsoft.com/office/drawing/2014/main" id="{564712BF-82C9-A12D-D804-DAA5A3456911}"/>
              </a:ext>
            </a:extLst>
          </p:cNvPr>
          <p:cNvSpPr>
            <a:spLocks noGrp="1" noChangeArrowheads="1"/>
          </p:cNvSpPr>
          <p:nvPr>
            <p:ph idx="1"/>
          </p:nvPr>
        </p:nvSpPr>
        <p:spPr bwMode="auto">
          <a:xfrm>
            <a:off x="731838" y="1893894"/>
            <a:ext cx="5184776" cy="4297355"/>
          </a:xfr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0" tIns="-12696" rIns="0" bIns="-12696" numCol="1" anchorCtr="0" compatLnSpc="1">
            <a:prstTxWarp prst="textNoShape">
              <a:avLst/>
            </a:prstTxWarp>
            <a:normAutofit fontScale="85000" lnSpcReduction="20000"/>
          </a:bodyPr>
          <a:lstStyle/>
          <a:p>
            <a:r>
              <a:rPr lang="en-US"/>
              <a:t>Following applicable laws and binding rules for the club</a:t>
            </a:r>
          </a:p>
          <a:p>
            <a:r>
              <a:rPr lang="en-US"/>
              <a:t>Implementing decisions made by the annual meeting</a:t>
            </a:r>
          </a:p>
          <a:p>
            <a:r>
              <a:rPr lang="en-US"/>
              <a:t>Planning, leading, and distributing the work within the club</a:t>
            </a:r>
          </a:p>
          <a:p>
            <a:r>
              <a:rPr lang="en-US"/>
              <a:t>Being responsible for monitoring the financial development of the club</a:t>
            </a:r>
          </a:p>
          <a:p>
            <a:r>
              <a:rPr lang="sv-SE" err="1"/>
              <a:t>Conducting</a:t>
            </a:r>
            <a:r>
              <a:rPr lang="sv-SE"/>
              <a:t> budget </a:t>
            </a:r>
            <a:r>
              <a:rPr lang="sv-SE" err="1"/>
              <a:t>follow-ups</a:t>
            </a:r>
            <a:endParaRPr lang="sv-SE"/>
          </a:p>
          <a:p>
            <a:r>
              <a:rPr lang="sv-SE" err="1"/>
              <a:t>Paying</a:t>
            </a:r>
            <a:r>
              <a:rPr lang="sv-SE"/>
              <a:t> </a:t>
            </a:r>
            <a:r>
              <a:rPr lang="sv-SE" err="1"/>
              <a:t>taxes</a:t>
            </a:r>
            <a:r>
              <a:rPr lang="sv-SE"/>
              <a:t> and </a:t>
            </a:r>
            <a:r>
              <a:rPr lang="sv-SE" err="1"/>
              <a:t>fees</a:t>
            </a:r>
            <a:endParaRPr lang="sv-SE"/>
          </a:p>
          <a:p>
            <a:r>
              <a:rPr lang="en-US"/>
              <a:t>Providing the auditors with accounts</a:t>
            </a:r>
          </a:p>
          <a:p>
            <a:r>
              <a:rPr lang="sv-SE" err="1"/>
              <a:t>Prepare</a:t>
            </a:r>
            <a:r>
              <a:rPr lang="sv-SE"/>
              <a:t> the </a:t>
            </a:r>
            <a:r>
              <a:rPr lang="sv-SE" err="1"/>
              <a:t>annual</a:t>
            </a:r>
            <a:r>
              <a:rPr lang="sv-SE"/>
              <a:t> meeting</a:t>
            </a:r>
          </a:p>
        </p:txBody>
      </p:sp>
      <p:pic>
        <p:nvPicPr>
          <p:cNvPr id="7" name="Platshållare för bild 6" descr="Möte med hel fyllning">
            <a:extLst>
              <a:ext uri="{FF2B5EF4-FFF2-40B4-BE49-F238E27FC236}">
                <a16:creationId xmlns:a16="http://schemas.microsoft.com/office/drawing/2014/main" id="{E71D69A7-C104-CD16-5B5E-8742DF44532D}"/>
              </a:ext>
            </a:extLst>
          </p:cNvPr>
          <p:cNvPicPr>
            <a:picLocks noGrp="1" noChangeAspect="1"/>
          </p:cNvPicPr>
          <p:nvPr>
            <p:ph type="pic" sz="quarter" idx="10"/>
          </p:nvPr>
        </p:nvPicPr>
        <p:blipFill>
          <a:blip>
            <a:extLst>
              <a:ext uri="{96DAC541-7B7A-43D3-8B79-37D633B846F1}">
                <asvg:svgBlip xmlns:asvg="http://schemas.microsoft.com/office/drawing/2016/SVG/main" r:embed="rId2"/>
              </a:ext>
            </a:extLst>
          </a:blip>
          <a:srcRect t="3167" b="3167"/>
          <a:stretch>
            <a:fillRect/>
          </a:stretch>
        </p:blipFill>
        <p:spPr/>
      </p:pic>
    </p:spTree>
    <p:extLst>
      <p:ext uri="{BB962C8B-B14F-4D97-AF65-F5344CB8AC3E}">
        <p14:creationId xmlns:p14="http://schemas.microsoft.com/office/powerpoint/2010/main" val="16793244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36B09-EFD6-9268-586B-FF3B77A983C6}"/>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4B62C395-5E20-F6A2-6F9E-A970021EC8AD}"/>
              </a:ext>
            </a:extLst>
          </p:cNvPr>
          <p:cNvSpPr>
            <a:spLocks noGrp="1"/>
          </p:cNvSpPr>
          <p:nvPr>
            <p:ph type="title"/>
          </p:nvPr>
        </p:nvSpPr>
        <p:spPr>
          <a:xfrm>
            <a:off x="731838" y="1016000"/>
            <a:ext cx="5188245" cy="1038253"/>
          </a:xfrm>
        </p:spPr>
        <p:txBody>
          <a:bodyPr anchor="b">
            <a:normAutofit/>
          </a:bodyPr>
          <a:lstStyle/>
          <a:p>
            <a:r>
              <a:rPr lang="sv-SE" sz="3200"/>
              <a:t>The </a:t>
            </a:r>
            <a:r>
              <a:rPr lang="sv-SE" sz="3200" err="1"/>
              <a:t>board´s</a:t>
            </a:r>
            <a:r>
              <a:rPr lang="sv-SE" sz="3200"/>
              <a:t> </a:t>
            </a:r>
            <a:r>
              <a:rPr lang="sv-SE" sz="3200" err="1"/>
              <a:t>financial</a:t>
            </a:r>
            <a:r>
              <a:rPr lang="sv-SE" sz="3200"/>
              <a:t> </a:t>
            </a:r>
            <a:r>
              <a:rPr lang="sv-SE" sz="3200" err="1"/>
              <a:t>responsibility</a:t>
            </a:r>
            <a:endParaRPr lang="sv-SE" sz="3200"/>
          </a:p>
        </p:txBody>
      </p:sp>
      <p:sp>
        <p:nvSpPr>
          <p:cNvPr id="5" name="Rectangle 1">
            <a:extLst>
              <a:ext uri="{FF2B5EF4-FFF2-40B4-BE49-F238E27FC236}">
                <a16:creationId xmlns:a16="http://schemas.microsoft.com/office/drawing/2014/main" id="{6951ADDE-1C98-8C5C-AD0B-B1F085917D56}"/>
              </a:ext>
            </a:extLst>
          </p:cNvPr>
          <p:cNvSpPr>
            <a:spLocks noGrp="1" noChangeArrowheads="1"/>
          </p:cNvSpPr>
          <p:nvPr>
            <p:ph idx="1"/>
          </p:nvPr>
        </p:nvSpPr>
        <p:spPr bwMode="auto">
          <a:xfrm>
            <a:off x="731838" y="2420938"/>
            <a:ext cx="5184776" cy="3924300"/>
          </a:xfr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0" tIns="-12696" rIns="0" bIns="-12696" numCol="1" anchorCtr="0" compatLnSpc="1">
            <a:prstTxWarp prst="textNoShape">
              <a:avLst/>
            </a:prstTxWarp>
            <a:normAutofit/>
          </a:bodyPr>
          <a:lstStyle/>
          <a:p>
            <a:pPr eaLnBrk="0" fontAlgn="base" hangingPunct="0">
              <a:spcBef>
                <a:spcPct val="0"/>
              </a:spcBef>
              <a:buClr>
                <a:schemeClr val="accent2"/>
              </a:buClr>
              <a:buFont typeface="Wingdings" panose="05000000000000000000" pitchFamily="2" charset="2"/>
              <a:buChar char="§"/>
            </a:pPr>
            <a:r>
              <a:rPr kumimoji="0" lang="sv-SE" altLang="sv-SE" b="0" i="0" u="none" strike="noStrike" cap="none" normalizeH="0" baseline="0">
                <a:ln>
                  <a:noFill/>
                </a:ln>
                <a:effectLst/>
              </a:rPr>
              <a:t>Has joint </a:t>
            </a:r>
            <a:r>
              <a:rPr kumimoji="0" lang="sv-SE" altLang="sv-SE" b="0" i="0" u="none" strike="noStrike" cap="none" normalizeH="0" baseline="0" err="1">
                <a:ln>
                  <a:noFill/>
                </a:ln>
                <a:effectLst/>
              </a:rPr>
              <a:t>responsibility</a:t>
            </a:r>
            <a:r>
              <a:rPr kumimoji="0" lang="sv-SE" altLang="sv-SE" b="0" i="0" u="none" strike="noStrike" cap="none" normalizeH="0" baseline="0">
                <a:ln>
                  <a:noFill/>
                </a:ln>
                <a:effectLst/>
              </a:rPr>
              <a:t> for the </a:t>
            </a:r>
            <a:r>
              <a:rPr kumimoji="0" lang="sv-SE" altLang="sv-SE" b="0" i="0" u="none" strike="noStrike" cap="none" normalizeH="0" baseline="0" err="1">
                <a:ln>
                  <a:noFill/>
                </a:ln>
                <a:effectLst/>
              </a:rPr>
              <a:t>clubs</a:t>
            </a:r>
            <a:r>
              <a:rPr kumimoji="0" lang="sv-SE" altLang="sv-SE" b="0" i="0" u="none" strike="noStrike" cap="none" normalizeH="0" baseline="0">
                <a:ln>
                  <a:noFill/>
                </a:ln>
                <a:effectLst/>
              </a:rPr>
              <a:t> </a:t>
            </a:r>
            <a:r>
              <a:rPr kumimoji="0" lang="sv-SE" altLang="sv-SE" b="0" i="0" u="none" strike="noStrike" cap="none" normalizeH="0" baseline="0" err="1">
                <a:ln>
                  <a:noFill/>
                </a:ln>
                <a:effectLst/>
              </a:rPr>
              <a:t>finances</a:t>
            </a:r>
            <a:endParaRPr kumimoji="0" lang="sv-SE" altLang="sv-SE" b="0" i="0" u="none" strike="noStrike" cap="none" normalizeH="0" baseline="0">
              <a:ln>
                <a:noFill/>
              </a:ln>
              <a:effectLst/>
            </a:endParaRPr>
          </a:p>
          <a:p>
            <a:pPr eaLnBrk="0" fontAlgn="base" hangingPunct="0">
              <a:spcBef>
                <a:spcPct val="0"/>
              </a:spcBef>
              <a:buClr>
                <a:schemeClr val="accent2"/>
              </a:buClr>
              <a:buFont typeface="Wingdings" panose="05000000000000000000" pitchFamily="2" charset="2"/>
              <a:buChar char="§"/>
            </a:pPr>
            <a:r>
              <a:rPr kumimoji="0" lang="sv-SE" altLang="sv-SE" b="0" i="0" u="none" strike="noStrike" cap="none" normalizeH="0" baseline="0" err="1">
                <a:ln>
                  <a:noFill/>
                </a:ln>
                <a:effectLst/>
              </a:rPr>
              <a:t>Ensures</a:t>
            </a:r>
            <a:r>
              <a:rPr kumimoji="0" lang="sv-SE" altLang="sv-SE" b="0" i="0" u="none" strike="noStrike" cap="none" normalizeH="0" baseline="0">
                <a:ln>
                  <a:noFill/>
                </a:ln>
                <a:effectLst/>
              </a:rPr>
              <a:t> </a:t>
            </a:r>
            <a:r>
              <a:rPr kumimoji="0" lang="sv-SE" altLang="sv-SE" b="0" i="0" u="none" strike="noStrike" cap="none" normalizeH="0" baseline="0" err="1">
                <a:ln>
                  <a:noFill/>
                </a:ln>
                <a:effectLst/>
              </a:rPr>
              <a:t>that</a:t>
            </a:r>
            <a:r>
              <a:rPr kumimoji="0" lang="sv-SE" altLang="sv-SE" b="0" i="0" u="none" strike="noStrike" cap="none" normalizeH="0" baseline="0">
                <a:ln>
                  <a:noFill/>
                </a:ln>
                <a:effectLst/>
              </a:rPr>
              <a:t> the club </a:t>
            </a:r>
            <a:r>
              <a:rPr kumimoji="0" lang="sv-SE" altLang="sv-SE" b="0" i="0" u="none" strike="noStrike" cap="none" normalizeH="0" baseline="0" err="1">
                <a:ln>
                  <a:noFill/>
                </a:ln>
                <a:effectLst/>
              </a:rPr>
              <a:t>complies</a:t>
            </a:r>
            <a:r>
              <a:rPr kumimoji="0" lang="sv-SE" altLang="sv-SE" b="0" i="0" u="none" strike="noStrike" cap="none" normalizeH="0" baseline="0">
                <a:ln>
                  <a:noFill/>
                </a:ln>
                <a:effectLst/>
              </a:rPr>
              <a:t> </a:t>
            </a:r>
            <a:r>
              <a:rPr kumimoji="0" lang="sv-SE" altLang="sv-SE" b="0" i="0" u="none" strike="noStrike" cap="none" normalizeH="0" baseline="0" err="1">
                <a:ln>
                  <a:noFill/>
                </a:ln>
                <a:effectLst/>
              </a:rPr>
              <a:t>with</a:t>
            </a:r>
            <a:r>
              <a:rPr kumimoji="0" lang="sv-SE" altLang="sv-SE" b="0" i="0" u="none" strike="noStrike" cap="none" normalizeH="0" baseline="0">
                <a:ln>
                  <a:noFill/>
                </a:ln>
                <a:effectLst/>
              </a:rPr>
              <a:t> </a:t>
            </a:r>
            <a:r>
              <a:rPr kumimoji="0" lang="sv-SE" altLang="sv-SE" b="0" i="0" u="none" strike="noStrike" cap="none" normalizeH="0" baseline="0" err="1">
                <a:ln>
                  <a:noFill/>
                </a:ln>
                <a:effectLst/>
              </a:rPr>
              <a:t>laws</a:t>
            </a:r>
            <a:r>
              <a:rPr kumimoji="0" lang="sv-SE" altLang="sv-SE" b="0" i="0" u="none" strike="noStrike" cap="none" normalizeH="0" baseline="0">
                <a:ln>
                  <a:noFill/>
                </a:ln>
                <a:effectLst/>
              </a:rPr>
              <a:t> and </a:t>
            </a:r>
            <a:r>
              <a:rPr kumimoji="0" lang="sv-SE" altLang="sv-SE" b="0" i="0" u="none" strike="noStrike" cap="none" normalizeH="0" baseline="0" err="1">
                <a:ln>
                  <a:noFill/>
                </a:ln>
                <a:effectLst/>
              </a:rPr>
              <a:t>regulations</a:t>
            </a:r>
            <a:endParaRPr kumimoji="0" lang="sv-SE" altLang="sv-SE" b="0" i="0" u="none" strike="noStrike" cap="none" normalizeH="0" baseline="0">
              <a:ln>
                <a:noFill/>
              </a:ln>
              <a:effectLst/>
            </a:endParaRPr>
          </a:p>
          <a:p>
            <a:pPr eaLnBrk="0" fontAlgn="base" hangingPunct="0">
              <a:spcBef>
                <a:spcPct val="0"/>
              </a:spcBef>
              <a:buClr>
                <a:schemeClr val="accent2"/>
              </a:buClr>
              <a:buFont typeface="Wingdings" panose="05000000000000000000" pitchFamily="2" charset="2"/>
              <a:buChar char="§"/>
            </a:pPr>
            <a:r>
              <a:rPr kumimoji="0" lang="sv-SE" altLang="sv-SE" b="0" i="0" u="none" strike="noStrike" cap="none" normalizeH="0" baseline="0">
                <a:ln>
                  <a:noFill/>
                </a:ln>
                <a:effectLst/>
              </a:rPr>
              <a:t>Monitors the </a:t>
            </a:r>
            <a:r>
              <a:rPr kumimoji="0" lang="sv-SE" altLang="sv-SE" b="0" i="0" u="none" strike="noStrike" cap="none" normalizeH="0" baseline="0" err="1">
                <a:ln>
                  <a:noFill/>
                </a:ln>
                <a:effectLst/>
              </a:rPr>
              <a:t>financial</a:t>
            </a:r>
            <a:r>
              <a:rPr kumimoji="0" lang="sv-SE" altLang="sv-SE" b="0" i="0" u="none" strike="noStrike" cap="none" normalizeH="0" baseline="0">
                <a:ln>
                  <a:noFill/>
                </a:ln>
                <a:effectLst/>
              </a:rPr>
              <a:t> </a:t>
            </a:r>
            <a:r>
              <a:rPr kumimoji="0" lang="sv-SE" altLang="sv-SE" b="0" i="0" u="none" strike="noStrike" cap="none" normalizeH="0" baseline="0" err="1">
                <a:ln>
                  <a:noFill/>
                </a:ln>
                <a:effectLst/>
              </a:rPr>
              <a:t>development</a:t>
            </a:r>
            <a:r>
              <a:rPr kumimoji="0" lang="sv-SE" altLang="sv-SE" b="0" i="0" u="none" strike="noStrike" cap="none" normalizeH="0" baseline="0">
                <a:ln>
                  <a:noFill/>
                </a:ln>
                <a:effectLst/>
              </a:rPr>
              <a:t> </a:t>
            </a:r>
            <a:r>
              <a:rPr kumimoji="0" lang="sv-SE" altLang="sv-SE" b="0" i="0" u="none" strike="noStrike" cap="none" normalizeH="0" baseline="0" err="1">
                <a:ln>
                  <a:noFill/>
                </a:ln>
                <a:effectLst/>
              </a:rPr>
              <a:t>of</a:t>
            </a:r>
            <a:r>
              <a:rPr kumimoji="0" lang="sv-SE" altLang="sv-SE" b="0" i="0" u="none" strike="noStrike" cap="none" normalizeH="0" baseline="0">
                <a:ln>
                  <a:noFill/>
                </a:ln>
                <a:effectLst/>
              </a:rPr>
              <a:t> the club</a:t>
            </a:r>
          </a:p>
          <a:p>
            <a:pPr eaLnBrk="0" fontAlgn="base" hangingPunct="0">
              <a:spcBef>
                <a:spcPct val="0"/>
              </a:spcBef>
              <a:buClr>
                <a:schemeClr val="accent2"/>
              </a:buClr>
              <a:buFont typeface="Wingdings" panose="05000000000000000000" pitchFamily="2" charset="2"/>
              <a:buChar char="§"/>
            </a:pPr>
            <a:r>
              <a:rPr kumimoji="0" lang="sv-SE" altLang="sv-SE" b="0" i="0" u="none" strike="noStrike" cap="none" normalizeH="0" baseline="0" err="1">
                <a:ln>
                  <a:noFill/>
                </a:ln>
                <a:effectLst/>
              </a:rPr>
              <a:t>Follows</a:t>
            </a:r>
            <a:r>
              <a:rPr kumimoji="0" lang="sv-SE" altLang="sv-SE" b="0" i="0" u="none" strike="noStrike" cap="none" normalizeH="0" baseline="0">
                <a:ln>
                  <a:noFill/>
                </a:ln>
                <a:effectLst/>
              </a:rPr>
              <a:t> the </a:t>
            </a:r>
            <a:r>
              <a:rPr kumimoji="0" lang="sv-SE" altLang="sv-SE" b="0" i="0" u="none" strike="noStrike" cap="none" normalizeH="0" baseline="0" err="1">
                <a:ln>
                  <a:noFill/>
                </a:ln>
                <a:effectLst/>
              </a:rPr>
              <a:t>clubs</a:t>
            </a:r>
            <a:r>
              <a:rPr kumimoji="0" lang="sv-SE" altLang="sv-SE" b="0" i="0" u="none" strike="noStrike" cap="none" normalizeH="0" baseline="0">
                <a:ln>
                  <a:noFill/>
                </a:ln>
                <a:effectLst/>
              </a:rPr>
              <a:t> </a:t>
            </a:r>
            <a:r>
              <a:rPr kumimoji="0" lang="sv-SE" altLang="sv-SE" b="0" i="0" u="none" strike="noStrike" cap="none" normalizeH="0" baseline="0" err="1">
                <a:ln>
                  <a:noFill/>
                </a:ln>
                <a:effectLst/>
              </a:rPr>
              <a:t>finances</a:t>
            </a:r>
            <a:r>
              <a:rPr kumimoji="0" lang="sv-SE" altLang="sv-SE" b="0" i="0" u="none" strike="noStrike" cap="none" normalizeH="0" baseline="0">
                <a:ln>
                  <a:noFill/>
                </a:ln>
                <a:effectLst/>
              </a:rPr>
              <a:t> on an </a:t>
            </a:r>
            <a:r>
              <a:rPr kumimoji="0" lang="sv-SE" altLang="sv-SE" b="0" i="0" u="none" strike="noStrike" cap="none" normalizeH="0" baseline="0" err="1">
                <a:ln>
                  <a:noFill/>
                </a:ln>
                <a:effectLst/>
              </a:rPr>
              <a:t>ongoing</a:t>
            </a:r>
            <a:r>
              <a:rPr kumimoji="0" lang="sv-SE" altLang="sv-SE" b="0" i="0" u="none" strike="noStrike" cap="none" normalizeH="0" baseline="0">
                <a:ln>
                  <a:noFill/>
                </a:ln>
                <a:effectLst/>
              </a:rPr>
              <a:t> basis</a:t>
            </a:r>
          </a:p>
          <a:p>
            <a:pPr eaLnBrk="0" fontAlgn="base" hangingPunct="0">
              <a:spcBef>
                <a:spcPct val="0"/>
              </a:spcBef>
              <a:buClr>
                <a:schemeClr val="accent2"/>
              </a:buClr>
              <a:buFont typeface="Wingdings" panose="05000000000000000000" pitchFamily="2" charset="2"/>
              <a:buChar char="§"/>
            </a:pPr>
            <a:r>
              <a:rPr kumimoji="0" lang="sv-SE" altLang="sv-SE" b="0" i="0" u="none" strike="noStrike" cap="none" normalizeH="0" baseline="0" err="1">
                <a:ln>
                  <a:noFill/>
                </a:ln>
                <a:effectLst/>
              </a:rPr>
              <a:t>Ensure</a:t>
            </a:r>
            <a:r>
              <a:rPr kumimoji="0" lang="sv-SE" altLang="sv-SE" b="0" i="0" u="none" strike="noStrike" cap="none" normalizeH="0" baseline="0">
                <a:ln>
                  <a:noFill/>
                </a:ln>
                <a:effectLst/>
              </a:rPr>
              <a:t> </a:t>
            </a:r>
            <a:r>
              <a:rPr kumimoji="0" lang="sv-SE" altLang="sv-SE" b="0" i="0" u="none" strike="noStrike" cap="none" normalizeH="0" baseline="0" err="1">
                <a:ln>
                  <a:noFill/>
                </a:ln>
                <a:effectLst/>
              </a:rPr>
              <a:t>that</a:t>
            </a:r>
            <a:r>
              <a:rPr kumimoji="0" lang="sv-SE" altLang="sv-SE" b="0" i="0" u="none" strike="noStrike" cap="none" normalizeH="0" baseline="0">
                <a:ln>
                  <a:noFill/>
                </a:ln>
                <a:effectLst/>
              </a:rPr>
              <a:t> </a:t>
            </a:r>
            <a:r>
              <a:rPr kumimoji="0" lang="sv-SE" altLang="sv-SE" b="0" i="0" u="none" strike="noStrike" cap="none" normalizeH="0" baseline="0" err="1">
                <a:ln>
                  <a:noFill/>
                </a:ln>
                <a:effectLst/>
              </a:rPr>
              <a:t>taxes</a:t>
            </a:r>
            <a:r>
              <a:rPr kumimoji="0" lang="sv-SE" altLang="sv-SE" b="0" i="0" u="none" strike="noStrike" cap="none" normalizeH="0" baseline="0">
                <a:ln>
                  <a:noFill/>
                </a:ln>
                <a:effectLst/>
              </a:rPr>
              <a:t> and </a:t>
            </a:r>
            <a:r>
              <a:rPr kumimoji="0" lang="sv-SE" altLang="sv-SE" b="0" i="0" u="none" strike="noStrike" cap="none" normalizeH="0" baseline="0" err="1">
                <a:ln>
                  <a:noFill/>
                </a:ln>
                <a:effectLst/>
              </a:rPr>
              <a:t>fees</a:t>
            </a:r>
            <a:r>
              <a:rPr kumimoji="0" lang="sv-SE" altLang="sv-SE" b="0" i="0" u="none" strike="noStrike" cap="none" normalizeH="0" baseline="0">
                <a:ln>
                  <a:noFill/>
                </a:ln>
                <a:effectLst/>
              </a:rPr>
              <a:t> </a:t>
            </a:r>
            <a:r>
              <a:rPr kumimoji="0" lang="sv-SE" altLang="sv-SE" b="0" i="0" u="none" strike="noStrike" cap="none" normalizeH="0" baseline="0" err="1">
                <a:ln>
                  <a:noFill/>
                </a:ln>
                <a:effectLst/>
              </a:rPr>
              <a:t>are</a:t>
            </a:r>
            <a:r>
              <a:rPr kumimoji="0" lang="sv-SE" altLang="sv-SE" b="0" i="0" u="none" strike="noStrike" cap="none" normalizeH="0" baseline="0">
                <a:ln>
                  <a:noFill/>
                </a:ln>
                <a:effectLst/>
              </a:rPr>
              <a:t> </a:t>
            </a:r>
            <a:r>
              <a:rPr kumimoji="0" lang="sv-SE" altLang="sv-SE" b="0" i="0" u="none" strike="noStrike" cap="none" normalizeH="0" baseline="0" err="1">
                <a:ln>
                  <a:noFill/>
                </a:ln>
                <a:effectLst/>
              </a:rPr>
              <a:t>paid</a:t>
            </a:r>
            <a:endParaRPr kumimoji="0" lang="sv-SE" altLang="sv-SE" b="0" i="0" u="none" strike="noStrike" cap="none" normalizeH="0" baseline="0">
              <a:ln>
                <a:noFill/>
              </a:ln>
              <a:effectLst/>
            </a:endParaRPr>
          </a:p>
        </p:txBody>
      </p:sp>
      <p:pic>
        <p:nvPicPr>
          <p:cNvPr id="7175" name="Picture 7" descr="Mynt, sedlar och pengar: En framtid utan kontanter 21 september 2016 - OBS  | Sveriges Radio">
            <a:extLst>
              <a:ext uri="{FF2B5EF4-FFF2-40B4-BE49-F238E27FC236}">
                <a16:creationId xmlns:a16="http://schemas.microsoft.com/office/drawing/2014/main" id="{84E1EF45-C5A8-9072-ECC6-5A4313CD9395}"/>
              </a:ext>
            </a:extLst>
          </p:cNvPr>
          <p:cNvPicPr>
            <a:picLocks noGrp="1" noChangeAspect="1" noChangeArrowheads="1"/>
          </p:cNvPicPr>
          <p:nvPr>
            <p:ph type="pic" sz="quarter" idx="10"/>
          </p:nvPr>
        </p:nvPicPr>
        <p:blipFill rotWithShape="1">
          <a:blip r:embed="rId2">
            <a:extLst>
              <a:ext uri="{28A0092B-C50C-407E-A947-70E740481C1C}">
                <a14:useLocalDpi xmlns:a14="http://schemas.microsoft.com/office/drawing/2010/main" val="0"/>
              </a:ext>
            </a:extLst>
          </a:blip>
          <a:srcRect r="29004" b="1"/>
          <a:stretch/>
        </p:blipFill>
        <p:spPr bwMode="auto">
          <a:xfrm>
            <a:off x="6275387" y="1016001"/>
            <a:ext cx="5689601" cy="5329238"/>
          </a:xfrm>
          <a:prstGeom prst="rect">
            <a:avLst/>
          </a:prstGeom>
          <a:solidFill>
            <a:srgbClr val="FFFFFF"/>
          </a:solidFill>
        </p:spPr>
      </p:pic>
    </p:spTree>
    <p:extLst>
      <p:ext uri="{BB962C8B-B14F-4D97-AF65-F5344CB8AC3E}">
        <p14:creationId xmlns:p14="http://schemas.microsoft.com/office/powerpoint/2010/main" val="8839732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2" name="Rak koppling 71">
            <a:extLst>
              <a:ext uri="{FF2B5EF4-FFF2-40B4-BE49-F238E27FC236}">
                <a16:creationId xmlns:a16="http://schemas.microsoft.com/office/drawing/2014/main" id="{53FE6F44-109B-5C5A-54EC-8F720FA6664D}"/>
              </a:ext>
            </a:extLst>
          </p:cNvPr>
          <p:cNvCxnSpPr>
            <a:cxnSpLocks/>
          </p:cNvCxnSpPr>
          <p:nvPr/>
        </p:nvCxnSpPr>
        <p:spPr>
          <a:xfrm>
            <a:off x="3311296" y="916310"/>
            <a:ext cx="1698981" cy="13711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Rak koppling 64">
            <a:extLst>
              <a:ext uri="{FF2B5EF4-FFF2-40B4-BE49-F238E27FC236}">
                <a16:creationId xmlns:a16="http://schemas.microsoft.com/office/drawing/2014/main" id="{B07D2D73-C2F2-D8D1-145D-441304514BA8}"/>
              </a:ext>
            </a:extLst>
          </p:cNvPr>
          <p:cNvCxnSpPr>
            <a:cxnSpLocks/>
          </p:cNvCxnSpPr>
          <p:nvPr/>
        </p:nvCxnSpPr>
        <p:spPr>
          <a:xfrm flipH="1">
            <a:off x="6809463" y="845891"/>
            <a:ext cx="1818565" cy="1835298"/>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8" name="Rak koppling 47">
            <a:extLst>
              <a:ext uri="{FF2B5EF4-FFF2-40B4-BE49-F238E27FC236}">
                <a16:creationId xmlns:a16="http://schemas.microsoft.com/office/drawing/2014/main" id="{4800FEE5-6EE4-7FC0-9459-682F816B35C2}"/>
              </a:ext>
            </a:extLst>
          </p:cNvPr>
          <p:cNvCxnSpPr>
            <a:cxnSpLocks/>
          </p:cNvCxnSpPr>
          <p:nvPr/>
        </p:nvCxnSpPr>
        <p:spPr>
          <a:xfrm flipV="1">
            <a:off x="6864738" y="1636008"/>
            <a:ext cx="2637454" cy="1153428"/>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Rak koppling 48">
            <a:extLst>
              <a:ext uri="{FF2B5EF4-FFF2-40B4-BE49-F238E27FC236}">
                <a16:creationId xmlns:a16="http://schemas.microsoft.com/office/drawing/2014/main" id="{EB1F819F-33D3-188A-5F60-4C248E39AA8D}"/>
              </a:ext>
            </a:extLst>
          </p:cNvPr>
          <p:cNvCxnSpPr>
            <a:cxnSpLocks/>
            <a:endCxn id="45" idx="1"/>
          </p:cNvCxnSpPr>
          <p:nvPr/>
        </p:nvCxnSpPr>
        <p:spPr>
          <a:xfrm flipV="1">
            <a:off x="6894544" y="2377909"/>
            <a:ext cx="2564364" cy="50336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Rak koppling 49">
            <a:extLst>
              <a:ext uri="{FF2B5EF4-FFF2-40B4-BE49-F238E27FC236}">
                <a16:creationId xmlns:a16="http://schemas.microsoft.com/office/drawing/2014/main" id="{D3D4AC09-F452-E5D9-BD1A-E5C2F81B5BE8}"/>
              </a:ext>
            </a:extLst>
          </p:cNvPr>
          <p:cNvCxnSpPr>
            <a:cxnSpLocks/>
            <a:endCxn id="44" idx="1"/>
          </p:cNvCxnSpPr>
          <p:nvPr/>
        </p:nvCxnSpPr>
        <p:spPr>
          <a:xfrm flipV="1">
            <a:off x="6875882" y="2002500"/>
            <a:ext cx="2583026" cy="83860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5" name="Diagram 4">
            <a:extLst>
              <a:ext uri="{FF2B5EF4-FFF2-40B4-BE49-F238E27FC236}">
                <a16:creationId xmlns:a16="http://schemas.microsoft.com/office/drawing/2014/main" id="{404AA0ED-1599-082E-269F-CDE833DBB4B3}"/>
              </a:ext>
            </a:extLst>
          </p:cNvPr>
          <p:cNvGraphicFramePr/>
          <p:nvPr>
            <p:extLst>
              <p:ext uri="{D42A27DB-BD31-4B8C-83A1-F6EECF244321}">
                <p14:modId xmlns:p14="http://schemas.microsoft.com/office/powerpoint/2010/main" val="4176813364"/>
              </p:ext>
            </p:extLst>
          </p:nvPr>
        </p:nvGraphicFramePr>
        <p:xfrm>
          <a:off x="3279970" y="2071396"/>
          <a:ext cx="4751354" cy="28446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ruta 5">
            <a:extLst>
              <a:ext uri="{FF2B5EF4-FFF2-40B4-BE49-F238E27FC236}">
                <a16:creationId xmlns:a16="http://schemas.microsoft.com/office/drawing/2014/main" id="{CDB24897-F49C-DE40-A200-6E2AC561D0FB}"/>
              </a:ext>
            </a:extLst>
          </p:cNvPr>
          <p:cNvSpPr txBox="1"/>
          <p:nvPr/>
        </p:nvSpPr>
        <p:spPr>
          <a:xfrm>
            <a:off x="5138835" y="4618033"/>
            <a:ext cx="849085" cy="169277"/>
          </a:xfrm>
          <a:prstGeom prst="rect">
            <a:avLst/>
          </a:prstGeom>
          <a:noFill/>
        </p:spPr>
        <p:txBody>
          <a:bodyPr wrap="square" rtlCol="0">
            <a:spAutoFit/>
          </a:bodyPr>
          <a:lstStyle/>
          <a:p>
            <a:r>
              <a:rPr lang="sv-SE" sz="500" err="1"/>
              <a:t>July</a:t>
            </a:r>
            <a:endParaRPr lang="sv-SE" sz="500"/>
          </a:p>
        </p:txBody>
      </p:sp>
      <p:sp>
        <p:nvSpPr>
          <p:cNvPr id="7" name="textruta 6">
            <a:extLst>
              <a:ext uri="{FF2B5EF4-FFF2-40B4-BE49-F238E27FC236}">
                <a16:creationId xmlns:a16="http://schemas.microsoft.com/office/drawing/2014/main" id="{0629E31F-93F9-9DE1-A484-86B1B78C5418}"/>
              </a:ext>
            </a:extLst>
          </p:cNvPr>
          <p:cNvSpPr txBox="1"/>
          <p:nvPr/>
        </p:nvSpPr>
        <p:spPr>
          <a:xfrm>
            <a:off x="5881135" y="4708361"/>
            <a:ext cx="849085" cy="169277"/>
          </a:xfrm>
          <a:prstGeom prst="rect">
            <a:avLst/>
          </a:prstGeom>
          <a:noFill/>
        </p:spPr>
        <p:txBody>
          <a:bodyPr wrap="square" rtlCol="0">
            <a:spAutoFit/>
          </a:bodyPr>
          <a:lstStyle/>
          <a:p>
            <a:r>
              <a:rPr lang="sv-SE" sz="500"/>
              <a:t>June</a:t>
            </a:r>
          </a:p>
        </p:txBody>
      </p:sp>
      <p:sp>
        <p:nvSpPr>
          <p:cNvPr id="8" name="textruta 7">
            <a:extLst>
              <a:ext uri="{FF2B5EF4-FFF2-40B4-BE49-F238E27FC236}">
                <a16:creationId xmlns:a16="http://schemas.microsoft.com/office/drawing/2014/main" id="{0BAB01D6-31DE-577F-5978-744CB2EAE2F9}"/>
              </a:ext>
            </a:extLst>
          </p:cNvPr>
          <p:cNvSpPr txBox="1"/>
          <p:nvPr/>
        </p:nvSpPr>
        <p:spPr>
          <a:xfrm>
            <a:off x="6451340" y="4292198"/>
            <a:ext cx="849085" cy="169277"/>
          </a:xfrm>
          <a:prstGeom prst="rect">
            <a:avLst/>
          </a:prstGeom>
          <a:noFill/>
        </p:spPr>
        <p:txBody>
          <a:bodyPr wrap="square" rtlCol="0">
            <a:spAutoFit/>
          </a:bodyPr>
          <a:lstStyle/>
          <a:p>
            <a:r>
              <a:rPr lang="sv-SE" sz="500"/>
              <a:t>May</a:t>
            </a:r>
          </a:p>
        </p:txBody>
      </p:sp>
      <p:sp>
        <p:nvSpPr>
          <p:cNvPr id="9" name="textruta 8">
            <a:extLst>
              <a:ext uri="{FF2B5EF4-FFF2-40B4-BE49-F238E27FC236}">
                <a16:creationId xmlns:a16="http://schemas.microsoft.com/office/drawing/2014/main" id="{17BE2B12-1A11-39C1-1C73-2D94F535EBA0}"/>
              </a:ext>
            </a:extLst>
          </p:cNvPr>
          <p:cNvSpPr txBox="1"/>
          <p:nvPr/>
        </p:nvSpPr>
        <p:spPr>
          <a:xfrm>
            <a:off x="6749919" y="3701864"/>
            <a:ext cx="849085" cy="169277"/>
          </a:xfrm>
          <a:prstGeom prst="rect">
            <a:avLst/>
          </a:prstGeom>
          <a:noFill/>
        </p:spPr>
        <p:txBody>
          <a:bodyPr wrap="square" rtlCol="0">
            <a:spAutoFit/>
          </a:bodyPr>
          <a:lstStyle/>
          <a:p>
            <a:r>
              <a:rPr lang="sv-SE" sz="500"/>
              <a:t>April</a:t>
            </a:r>
          </a:p>
        </p:txBody>
      </p:sp>
      <p:sp>
        <p:nvSpPr>
          <p:cNvPr id="10" name="textruta 9">
            <a:extLst>
              <a:ext uri="{FF2B5EF4-FFF2-40B4-BE49-F238E27FC236}">
                <a16:creationId xmlns:a16="http://schemas.microsoft.com/office/drawing/2014/main" id="{B357F4B0-B494-22A2-814E-A9C501704252}"/>
              </a:ext>
            </a:extLst>
          </p:cNvPr>
          <p:cNvSpPr txBox="1"/>
          <p:nvPr/>
        </p:nvSpPr>
        <p:spPr>
          <a:xfrm>
            <a:off x="6396912" y="2485053"/>
            <a:ext cx="849085" cy="169277"/>
          </a:xfrm>
          <a:prstGeom prst="rect">
            <a:avLst/>
          </a:prstGeom>
          <a:noFill/>
        </p:spPr>
        <p:txBody>
          <a:bodyPr wrap="square" rtlCol="0">
            <a:spAutoFit/>
          </a:bodyPr>
          <a:lstStyle/>
          <a:p>
            <a:r>
              <a:rPr lang="sv-SE" sz="500" err="1"/>
              <a:t>February</a:t>
            </a:r>
            <a:endParaRPr lang="sv-SE" sz="500"/>
          </a:p>
        </p:txBody>
      </p:sp>
      <p:sp>
        <p:nvSpPr>
          <p:cNvPr id="11" name="textruta 10">
            <a:extLst>
              <a:ext uri="{FF2B5EF4-FFF2-40B4-BE49-F238E27FC236}">
                <a16:creationId xmlns:a16="http://schemas.microsoft.com/office/drawing/2014/main" id="{99E7ADC3-2982-92DB-A304-9BA28A0C5D16}"/>
              </a:ext>
            </a:extLst>
          </p:cNvPr>
          <p:cNvSpPr txBox="1"/>
          <p:nvPr/>
        </p:nvSpPr>
        <p:spPr>
          <a:xfrm>
            <a:off x="6749919" y="3039864"/>
            <a:ext cx="849085" cy="169277"/>
          </a:xfrm>
          <a:prstGeom prst="rect">
            <a:avLst/>
          </a:prstGeom>
          <a:noFill/>
        </p:spPr>
        <p:txBody>
          <a:bodyPr wrap="square" rtlCol="0">
            <a:spAutoFit/>
          </a:bodyPr>
          <a:lstStyle/>
          <a:p>
            <a:r>
              <a:rPr lang="sv-SE" sz="500" err="1"/>
              <a:t>March</a:t>
            </a:r>
            <a:endParaRPr lang="sv-SE" sz="500"/>
          </a:p>
        </p:txBody>
      </p:sp>
      <p:sp>
        <p:nvSpPr>
          <p:cNvPr id="12" name="textruta 11">
            <a:extLst>
              <a:ext uri="{FF2B5EF4-FFF2-40B4-BE49-F238E27FC236}">
                <a16:creationId xmlns:a16="http://schemas.microsoft.com/office/drawing/2014/main" id="{9ECC3705-7C7A-1D18-1BB1-87D82A281202}"/>
              </a:ext>
            </a:extLst>
          </p:cNvPr>
          <p:cNvSpPr txBox="1"/>
          <p:nvPr/>
        </p:nvSpPr>
        <p:spPr>
          <a:xfrm>
            <a:off x="7760218" y="3364402"/>
            <a:ext cx="1566506" cy="30777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sv-SE" sz="1400" err="1"/>
              <a:t>Annual</a:t>
            </a:r>
            <a:r>
              <a:rPr lang="sv-SE" sz="1400"/>
              <a:t> meeting</a:t>
            </a:r>
          </a:p>
        </p:txBody>
      </p:sp>
      <p:sp>
        <p:nvSpPr>
          <p:cNvPr id="14" name="textruta 13">
            <a:extLst>
              <a:ext uri="{FF2B5EF4-FFF2-40B4-BE49-F238E27FC236}">
                <a16:creationId xmlns:a16="http://schemas.microsoft.com/office/drawing/2014/main" id="{FEA2983B-0AF1-733F-4450-030BEE74B94B}"/>
              </a:ext>
            </a:extLst>
          </p:cNvPr>
          <p:cNvSpPr txBox="1"/>
          <p:nvPr/>
        </p:nvSpPr>
        <p:spPr>
          <a:xfrm>
            <a:off x="6473110" y="1591608"/>
            <a:ext cx="1371600" cy="30777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sv-SE" sz="1400"/>
              <a:t>Board meeting</a:t>
            </a:r>
          </a:p>
        </p:txBody>
      </p:sp>
      <p:sp>
        <p:nvSpPr>
          <p:cNvPr id="15" name="textruta 14">
            <a:extLst>
              <a:ext uri="{FF2B5EF4-FFF2-40B4-BE49-F238E27FC236}">
                <a16:creationId xmlns:a16="http://schemas.microsoft.com/office/drawing/2014/main" id="{F99BFB5A-FB1A-CB91-E81E-E12275AAF14D}"/>
              </a:ext>
            </a:extLst>
          </p:cNvPr>
          <p:cNvSpPr txBox="1"/>
          <p:nvPr/>
        </p:nvSpPr>
        <p:spPr>
          <a:xfrm>
            <a:off x="3695700" y="1591608"/>
            <a:ext cx="1371600" cy="30777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sv-SE" sz="1400"/>
              <a:t>Board meeting</a:t>
            </a:r>
          </a:p>
        </p:txBody>
      </p:sp>
      <p:sp>
        <p:nvSpPr>
          <p:cNvPr id="16" name="textruta 15">
            <a:extLst>
              <a:ext uri="{FF2B5EF4-FFF2-40B4-BE49-F238E27FC236}">
                <a16:creationId xmlns:a16="http://schemas.microsoft.com/office/drawing/2014/main" id="{800A2E60-471A-EEFC-E538-B377AD51C376}"/>
              </a:ext>
            </a:extLst>
          </p:cNvPr>
          <p:cNvSpPr txBox="1"/>
          <p:nvPr/>
        </p:nvSpPr>
        <p:spPr>
          <a:xfrm>
            <a:off x="2420257" y="2704104"/>
            <a:ext cx="1371600" cy="30777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sv-SE" sz="1400"/>
              <a:t>Board meeting</a:t>
            </a:r>
          </a:p>
        </p:txBody>
      </p:sp>
      <p:sp>
        <p:nvSpPr>
          <p:cNvPr id="17" name="textruta 16">
            <a:extLst>
              <a:ext uri="{FF2B5EF4-FFF2-40B4-BE49-F238E27FC236}">
                <a16:creationId xmlns:a16="http://schemas.microsoft.com/office/drawing/2014/main" id="{1CCBE243-7623-39C0-BC01-516A72A1959C}"/>
              </a:ext>
            </a:extLst>
          </p:cNvPr>
          <p:cNvSpPr txBox="1"/>
          <p:nvPr/>
        </p:nvSpPr>
        <p:spPr>
          <a:xfrm>
            <a:off x="2693697" y="4292198"/>
            <a:ext cx="1371600" cy="30777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sv-SE" sz="1400"/>
              <a:t>Board meeting</a:t>
            </a:r>
          </a:p>
        </p:txBody>
      </p:sp>
      <p:sp>
        <p:nvSpPr>
          <p:cNvPr id="18" name="textruta 17">
            <a:extLst>
              <a:ext uri="{FF2B5EF4-FFF2-40B4-BE49-F238E27FC236}">
                <a16:creationId xmlns:a16="http://schemas.microsoft.com/office/drawing/2014/main" id="{A6C2DCE6-DB42-6E0D-B5E0-B5B77D64A043}"/>
              </a:ext>
            </a:extLst>
          </p:cNvPr>
          <p:cNvSpPr txBox="1"/>
          <p:nvPr/>
        </p:nvSpPr>
        <p:spPr>
          <a:xfrm>
            <a:off x="5067300" y="5332657"/>
            <a:ext cx="1371600" cy="30777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sv-SE" sz="1400"/>
              <a:t>Board meeting</a:t>
            </a:r>
          </a:p>
        </p:txBody>
      </p:sp>
      <p:sp>
        <p:nvSpPr>
          <p:cNvPr id="19" name="textruta 18">
            <a:extLst>
              <a:ext uri="{FF2B5EF4-FFF2-40B4-BE49-F238E27FC236}">
                <a16:creationId xmlns:a16="http://schemas.microsoft.com/office/drawing/2014/main" id="{7CEF0958-780E-03C4-8D41-FC3C744416B8}"/>
              </a:ext>
            </a:extLst>
          </p:cNvPr>
          <p:cNvSpPr txBox="1"/>
          <p:nvPr/>
        </p:nvSpPr>
        <p:spPr>
          <a:xfrm>
            <a:off x="7303535" y="4656255"/>
            <a:ext cx="1371600" cy="30777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sv-SE" sz="1400"/>
              <a:t>Board meeting</a:t>
            </a:r>
          </a:p>
        </p:txBody>
      </p:sp>
      <p:sp>
        <p:nvSpPr>
          <p:cNvPr id="20" name="textruta 19">
            <a:extLst>
              <a:ext uri="{FF2B5EF4-FFF2-40B4-BE49-F238E27FC236}">
                <a16:creationId xmlns:a16="http://schemas.microsoft.com/office/drawing/2014/main" id="{0433B2CD-17C9-C855-924B-EDE3E6613B97}"/>
              </a:ext>
            </a:extLst>
          </p:cNvPr>
          <p:cNvSpPr txBox="1"/>
          <p:nvPr/>
        </p:nvSpPr>
        <p:spPr>
          <a:xfrm>
            <a:off x="7666653" y="3772397"/>
            <a:ext cx="1359936" cy="73866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sv-SE" sz="1400"/>
              <a:t>Board meeting – to </a:t>
            </a:r>
            <a:r>
              <a:rPr lang="sv-SE" sz="1400" err="1"/>
              <a:t>constitute</a:t>
            </a:r>
            <a:r>
              <a:rPr lang="sv-SE" sz="1400"/>
              <a:t> the board</a:t>
            </a:r>
          </a:p>
        </p:txBody>
      </p:sp>
      <p:sp>
        <p:nvSpPr>
          <p:cNvPr id="21" name="textruta 20">
            <a:extLst>
              <a:ext uri="{FF2B5EF4-FFF2-40B4-BE49-F238E27FC236}">
                <a16:creationId xmlns:a16="http://schemas.microsoft.com/office/drawing/2014/main" id="{8091FE49-6E74-28C1-6F92-AC97843D910B}"/>
              </a:ext>
            </a:extLst>
          </p:cNvPr>
          <p:cNvSpPr txBox="1"/>
          <p:nvPr/>
        </p:nvSpPr>
        <p:spPr>
          <a:xfrm>
            <a:off x="7738188" y="2395268"/>
            <a:ext cx="1371600" cy="30777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sv-SE" sz="1400"/>
              <a:t>Board meeting</a:t>
            </a:r>
          </a:p>
        </p:txBody>
      </p:sp>
      <p:sp>
        <p:nvSpPr>
          <p:cNvPr id="22" name="textruta 21">
            <a:extLst>
              <a:ext uri="{FF2B5EF4-FFF2-40B4-BE49-F238E27FC236}">
                <a16:creationId xmlns:a16="http://schemas.microsoft.com/office/drawing/2014/main" id="{1054D784-F16D-D087-434F-E52EB9BE697C}"/>
              </a:ext>
            </a:extLst>
          </p:cNvPr>
          <p:cNvSpPr txBox="1"/>
          <p:nvPr/>
        </p:nvSpPr>
        <p:spPr>
          <a:xfrm>
            <a:off x="2322804" y="2346553"/>
            <a:ext cx="1649636" cy="30777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sv-SE" sz="1400" err="1"/>
              <a:t>Members</a:t>
            </a:r>
            <a:r>
              <a:rPr lang="sv-SE" sz="1400"/>
              <a:t> meeting</a:t>
            </a:r>
          </a:p>
        </p:txBody>
      </p:sp>
      <p:cxnSp>
        <p:nvCxnSpPr>
          <p:cNvPr id="24" name="Rak koppling 23">
            <a:extLst>
              <a:ext uri="{FF2B5EF4-FFF2-40B4-BE49-F238E27FC236}">
                <a16:creationId xmlns:a16="http://schemas.microsoft.com/office/drawing/2014/main" id="{93284573-EACD-D76C-F1CA-E178CAE42DD9}"/>
              </a:ext>
            </a:extLst>
          </p:cNvPr>
          <p:cNvCxnSpPr/>
          <p:nvPr/>
        </p:nvCxnSpPr>
        <p:spPr>
          <a:xfrm flipH="1">
            <a:off x="6305677" y="1899385"/>
            <a:ext cx="424543" cy="447168"/>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 name="Rak koppling 25">
            <a:extLst>
              <a:ext uri="{FF2B5EF4-FFF2-40B4-BE49-F238E27FC236}">
                <a16:creationId xmlns:a16="http://schemas.microsoft.com/office/drawing/2014/main" id="{029A59EF-2DFD-4B09-07B8-FEEE6DE1B606}"/>
              </a:ext>
            </a:extLst>
          </p:cNvPr>
          <p:cNvCxnSpPr>
            <a:cxnSpLocks/>
          </p:cNvCxnSpPr>
          <p:nvPr/>
        </p:nvCxnSpPr>
        <p:spPr>
          <a:xfrm flipH="1">
            <a:off x="6851260" y="2533282"/>
            <a:ext cx="886928" cy="28220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8" name="Rak koppling 27">
            <a:extLst>
              <a:ext uri="{FF2B5EF4-FFF2-40B4-BE49-F238E27FC236}">
                <a16:creationId xmlns:a16="http://schemas.microsoft.com/office/drawing/2014/main" id="{B7A7C53C-731F-316E-8CC8-5CF183929996}"/>
              </a:ext>
            </a:extLst>
          </p:cNvPr>
          <p:cNvCxnSpPr/>
          <p:nvPr/>
        </p:nvCxnSpPr>
        <p:spPr>
          <a:xfrm flipH="1">
            <a:off x="7060940" y="3537253"/>
            <a:ext cx="699278"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 name="Rak koppling 28">
            <a:extLst>
              <a:ext uri="{FF2B5EF4-FFF2-40B4-BE49-F238E27FC236}">
                <a16:creationId xmlns:a16="http://schemas.microsoft.com/office/drawing/2014/main" id="{37BE76E9-C5AA-7750-8405-FAC5A77CDE1E}"/>
              </a:ext>
            </a:extLst>
          </p:cNvPr>
          <p:cNvCxnSpPr>
            <a:cxnSpLocks/>
          </p:cNvCxnSpPr>
          <p:nvPr/>
        </p:nvCxnSpPr>
        <p:spPr>
          <a:xfrm flipH="1" flipV="1">
            <a:off x="3881794" y="2500441"/>
            <a:ext cx="659882" cy="153889"/>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0" name="Rak koppling 29">
            <a:extLst>
              <a:ext uri="{FF2B5EF4-FFF2-40B4-BE49-F238E27FC236}">
                <a16:creationId xmlns:a16="http://schemas.microsoft.com/office/drawing/2014/main" id="{8E6F7312-0396-47C7-CE1D-6B5992BB4041}"/>
              </a:ext>
            </a:extLst>
          </p:cNvPr>
          <p:cNvCxnSpPr>
            <a:cxnSpLocks/>
          </p:cNvCxnSpPr>
          <p:nvPr/>
        </p:nvCxnSpPr>
        <p:spPr>
          <a:xfrm flipH="1" flipV="1">
            <a:off x="3792893" y="2857992"/>
            <a:ext cx="588607" cy="153889"/>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 name="Rak koppling 30">
            <a:extLst>
              <a:ext uri="{FF2B5EF4-FFF2-40B4-BE49-F238E27FC236}">
                <a16:creationId xmlns:a16="http://schemas.microsoft.com/office/drawing/2014/main" id="{61C2D230-0E74-531B-5B90-F2E9D336DD73}"/>
              </a:ext>
            </a:extLst>
          </p:cNvPr>
          <p:cNvCxnSpPr>
            <a:cxnSpLocks/>
          </p:cNvCxnSpPr>
          <p:nvPr/>
        </p:nvCxnSpPr>
        <p:spPr>
          <a:xfrm flipH="1">
            <a:off x="4065297" y="4215636"/>
            <a:ext cx="429172" cy="21274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3" name="Rak koppling 32">
            <a:extLst>
              <a:ext uri="{FF2B5EF4-FFF2-40B4-BE49-F238E27FC236}">
                <a16:creationId xmlns:a16="http://schemas.microsoft.com/office/drawing/2014/main" id="{9463FA23-06D6-C6E3-FCED-CE547D3E2B34}"/>
              </a:ext>
            </a:extLst>
          </p:cNvPr>
          <p:cNvCxnSpPr>
            <a:cxnSpLocks/>
          </p:cNvCxnSpPr>
          <p:nvPr/>
        </p:nvCxnSpPr>
        <p:spPr>
          <a:xfrm flipH="1" flipV="1">
            <a:off x="6749919" y="4366709"/>
            <a:ext cx="581092" cy="307372"/>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 name="Rak koppling 33">
            <a:extLst>
              <a:ext uri="{FF2B5EF4-FFF2-40B4-BE49-F238E27FC236}">
                <a16:creationId xmlns:a16="http://schemas.microsoft.com/office/drawing/2014/main" id="{97151BBB-8EE8-1004-2360-7CA4318E184C}"/>
              </a:ext>
            </a:extLst>
          </p:cNvPr>
          <p:cNvCxnSpPr>
            <a:cxnSpLocks/>
          </p:cNvCxnSpPr>
          <p:nvPr/>
        </p:nvCxnSpPr>
        <p:spPr>
          <a:xfrm flipV="1">
            <a:off x="5753100" y="4856551"/>
            <a:ext cx="0" cy="476106"/>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0" name="Rak koppling 39">
            <a:extLst>
              <a:ext uri="{FF2B5EF4-FFF2-40B4-BE49-F238E27FC236}">
                <a16:creationId xmlns:a16="http://schemas.microsoft.com/office/drawing/2014/main" id="{9BB822E8-2A3F-70B0-0DCD-4A0520A328D8}"/>
              </a:ext>
            </a:extLst>
          </p:cNvPr>
          <p:cNvCxnSpPr>
            <a:cxnSpLocks/>
          </p:cNvCxnSpPr>
          <p:nvPr/>
        </p:nvCxnSpPr>
        <p:spPr>
          <a:xfrm flipH="1" flipV="1">
            <a:off x="7060940" y="3559068"/>
            <a:ext cx="623598" cy="349681"/>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1" name="Rak koppling 40">
            <a:extLst>
              <a:ext uri="{FF2B5EF4-FFF2-40B4-BE49-F238E27FC236}">
                <a16:creationId xmlns:a16="http://schemas.microsoft.com/office/drawing/2014/main" id="{4D48F56B-EE5C-F1C9-C5E6-D086E69131C4}"/>
              </a:ext>
            </a:extLst>
          </p:cNvPr>
          <p:cNvCxnSpPr>
            <a:cxnSpLocks/>
          </p:cNvCxnSpPr>
          <p:nvPr/>
        </p:nvCxnSpPr>
        <p:spPr>
          <a:xfrm flipH="1" flipV="1">
            <a:off x="4238430" y="1899385"/>
            <a:ext cx="592753" cy="47776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44" name="Rektangel: rundade hörn 43">
            <a:extLst>
              <a:ext uri="{FF2B5EF4-FFF2-40B4-BE49-F238E27FC236}">
                <a16:creationId xmlns:a16="http://schemas.microsoft.com/office/drawing/2014/main" id="{2B6D37AD-547D-F1F3-44C5-2E8F96434A92}"/>
              </a:ext>
            </a:extLst>
          </p:cNvPr>
          <p:cNvSpPr/>
          <p:nvPr/>
        </p:nvSpPr>
        <p:spPr>
          <a:xfrm>
            <a:off x="9458908" y="1848611"/>
            <a:ext cx="1772816" cy="3077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err="1"/>
              <a:t>Financial</a:t>
            </a:r>
            <a:r>
              <a:rPr lang="sv-SE" sz="1200"/>
              <a:t> </a:t>
            </a:r>
            <a:r>
              <a:rPr lang="sv-SE" sz="1200" err="1"/>
              <a:t>statements</a:t>
            </a:r>
            <a:endParaRPr lang="sv-SE" sz="1200"/>
          </a:p>
        </p:txBody>
      </p:sp>
      <p:sp>
        <p:nvSpPr>
          <p:cNvPr id="45" name="Rektangel: rundade hörn 44">
            <a:extLst>
              <a:ext uri="{FF2B5EF4-FFF2-40B4-BE49-F238E27FC236}">
                <a16:creationId xmlns:a16="http://schemas.microsoft.com/office/drawing/2014/main" id="{3A6EB67B-7579-F94A-EC86-E5DEFF8D2B99}"/>
              </a:ext>
            </a:extLst>
          </p:cNvPr>
          <p:cNvSpPr/>
          <p:nvPr/>
        </p:nvSpPr>
        <p:spPr>
          <a:xfrm>
            <a:off x="9458908" y="2224020"/>
            <a:ext cx="1772816" cy="3077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err="1"/>
              <a:t>Auditors</a:t>
            </a:r>
            <a:r>
              <a:rPr lang="sv-SE" sz="1200"/>
              <a:t> </a:t>
            </a:r>
            <a:r>
              <a:rPr lang="sv-SE" sz="1200" err="1"/>
              <a:t>report</a:t>
            </a:r>
            <a:endParaRPr lang="sv-SE" sz="1200"/>
          </a:p>
        </p:txBody>
      </p:sp>
      <p:sp>
        <p:nvSpPr>
          <p:cNvPr id="46" name="Rektangel: rundade hörn 45">
            <a:extLst>
              <a:ext uri="{FF2B5EF4-FFF2-40B4-BE49-F238E27FC236}">
                <a16:creationId xmlns:a16="http://schemas.microsoft.com/office/drawing/2014/main" id="{6261BC63-A48F-08B1-462C-64AA2234E0ED}"/>
              </a:ext>
            </a:extLst>
          </p:cNvPr>
          <p:cNvSpPr/>
          <p:nvPr/>
        </p:nvSpPr>
        <p:spPr>
          <a:xfrm>
            <a:off x="9458908" y="1473202"/>
            <a:ext cx="1772816" cy="3077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err="1"/>
              <a:t>Annual</a:t>
            </a:r>
            <a:r>
              <a:rPr lang="sv-SE" sz="1200"/>
              <a:t> </a:t>
            </a:r>
            <a:r>
              <a:rPr lang="sv-SE" sz="1200" err="1"/>
              <a:t>report</a:t>
            </a:r>
            <a:endParaRPr lang="sv-SE" sz="1200"/>
          </a:p>
        </p:txBody>
      </p:sp>
      <p:sp>
        <p:nvSpPr>
          <p:cNvPr id="56" name="Rektangel: rundade hörn 55">
            <a:extLst>
              <a:ext uri="{FF2B5EF4-FFF2-40B4-BE49-F238E27FC236}">
                <a16:creationId xmlns:a16="http://schemas.microsoft.com/office/drawing/2014/main" id="{E2F31ACD-A98E-3515-83D0-1B4AA95C4E58}"/>
              </a:ext>
            </a:extLst>
          </p:cNvPr>
          <p:cNvSpPr/>
          <p:nvPr/>
        </p:nvSpPr>
        <p:spPr>
          <a:xfrm>
            <a:off x="9458908" y="2654330"/>
            <a:ext cx="1977051" cy="213298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sv-SE" altLang="sv-SE" sz="1600" err="1">
                <a:solidFill>
                  <a:srgbClr val="202124"/>
                </a:solidFill>
                <a:latin typeface="inherit"/>
              </a:rPr>
              <a:t>Invite</a:t>
            </a:r>
            <a:r>
              <a:rPr kumimoji="0" lang="sv-SE" altLang="sv-SE" sz="1600" b="0" i="0" u="none" strike="noStrike" cap="none" normalizeH="0" baseline="0">
                <a:ln>
                  <a:noFill/>
                </a:ln>
                <a:solidFill>
                  <a:srgbClr val="202124"/>
                </a:solidFill>
                <a:effectLst/>
                <a:latin typeface="inherit"/>
              </a:rPr>
              <a:t> to </a:t>
            </a:r>
            <a:r>
              <a:rPr kumimoji="0" lang="sv-SE" altLang="sv-SE" sz="1600" b="0" i="0" u="none" strike="noStrike" cap="none" normalizeH="0" baseline="0" err="1">
                <a:ln>
                  <a:noFill/>
                </a:ln>
                <a:solidFill>
                  <a:srgbClr val="202124"/>
                </a:solidFill>
                <a:effectLst/>
                <a:latin typeface="inherit"/>
              </a:rPr>
              <a:t>annual</a:t>
            </a:r>
            <a:r>
              <a:rPr kumimoji="0" lang="sv-SE" altLang="sv-SE" sz="1600" b="0" i="0" u="none" strike="noStrike" cap="none" normalizeH="0" baseline="0">
                <a:ln>
                  <a:noFill/>
                </a:ln>
                <a:solidFill>
                  <a:srgbClr val="202124"/>
                </a:solidFill>
                <a:effectLst/>
                <a:latin typeface="inherit"/>
              </a:rPr>
              <a:t> meeting</a:t>
            </a:r>
            <a:r>
              <a:rPr kumimoji="0" lang="sv-SE" altLang="sv-SE" sz="1600" b="0" i="0" u="none" strike="noStrike" cap="none" normalizeH="0" baseline="0">
                <a:ln>
                  <a:noFill/>
                </a:ln>
                <a:solidFill>
                  <a:schemeClr val="tx1"/>
                </a:solidFill>
                <a:effectLst/>
              </a:rPr>
              <a:t> </a:t>
            </a:r>
          </a:p>
          <a:p>
            <a:r>
              <a:rPr lang="sv-SE" altLang="sv-SE" sz="1200">
                <a:solidFill>
                  <a:schemeClr val="tx1"/>
                </a:solidFill>
                <a:latin typeface="Arial" panose="020B0604020202020204" pitchFamily="34" charset="0"/>
              </a:rPr>
              <a:t>3 </a:t>
            </a:r>
            <a:r>
              <a:rPr lang="sv-SE" altLang="sv-SE" sz="1200" err="1">
                <a:solidFill>
                  <a:schemeClr val="tx1"/>
                </a:solidFill>
                <a:latin typeface="Arial" panose="020B0604020202020204" pitchFamily="34" charset="0"/>
              </a:rPr>
              <a:t>weeks</a:t>
            </a:r>
            <a:r>
              <a:rPr lang="sv-SE" altLang="sv-SE" sz="1200">
                <a:solidFill>
                  <a:schemeClr val="tx1"/>
                </a:solidFill>
                <a:latin typeface="Arial" panose="020B0604020202020204" pitchFamily="34" charset="0"/>
              </a:rPr>
              <a:t> </a:t>
            </a:r>
            <a:r>
              <a:rPr lang="sv-SE" altLang="sv-SE" sz="1200" err="1">
                <a:solidFill>
                  <a:schemeClr val="tx1"/>
                </a:solidFill>
                <a:latin typeface="Arial" panose="020B0604020202020204" pitchFamily="34" charset="0"/>
              </a:rPr>
              <a:t>before</a:t>
            </a:r>
            <a:r>
              <a:rPr lang="sv-SE" altLang="sv-SE" sz="1200">
                <a:solidFill>
                  <a:schemeClr val="tx1"/>
                </a:solidFill>
                <a:latin typeface="Arial" panose="020B0604020202020204" pitchFamily="34" charset="0"/>
              </a:rPr>
              <a:t>, at </a:t>
            </a:r>
            <a:r>
              <a:rPr lang="sv-SE" altLang="sv-SE" sz="1200" err="1">
                <a:solidFill>
                  <a:schemeClr val="tx1"/>
                </a:solidFill>
                <a:latin typeface="Arial" panose="020B0604020202020204" pitchFamily="34" charset="0"/>
              </a:rPr>
              <a:t>least</a:t>
            </a:r>
            <a:endParaRPr lang="sv-SE" altLang="sv-SE" sz="1200">
              <a:solidFill>
                <a:schemeClr val="tx1"/>
              </a:solidFill>
              <a:latin typeface="Arial" panose="020B0604020202020204" pitchFamily="34" charset="0"/>
            </a:endParaRPr>
          </a:p>
          <a:p>
            <a:pPr marL="171450" indent="-171450">
              <a:buFontTx/>
              <a:buChar char="-"/>
            </a:pPr>
            <a:r>
              <a:rPr kumimoji="0" lang="sv-SE" altLang="sv-SE" sz="1200" b="0" i="0" u="none" strike="noStrike" cap="none" normalizeH="0" baseline="0" err="1">
                <a:ln>
                  <a:noFill/>
                </a:ln>
                <a:solidFill>
                  <a:schemeClr val="tx1"/>
                </a:solidFill>
                <a:effectLst/>
                <a:latin typeface="Arial" panose="020B0604020202020204" pitchFamily="34" charset="0"/>
              </a:rPr>
              <a:t>Where</a:t>
            </a:r>
            <a:endParaRPr kumimoji="0" lang="sv-SE" altLang="sv-SE" sz="1200" b="0" i="0" u="none" strike="noStrike" cap="none" normalizeH="0" baseline="0">
              <a:ln>
                <a:noFill/>
              </a:ln>
              <a:solidFill>
                <a:schemeClr val="tx1"/>
              </a:solidFill>
              <a:effectLst/>
              <a:latin typeface="Arial" panose="020B0604020202020204" pitchFamily="34" charset="0"/>
            </a:endParaRPr>
          </a:p>
          <a:p>
            <a:pPr marL="171450" indent="-171450">
              <a:buFontTx/>
              <a:buChar char="-"/>
            </a:pPr>
            <a:r>
              <a:rPr lang="sv-SE" altLang="sv-SE" sz="1200" err="1">
                <a:solidFill>
                  <a:schemeClr val="tx1"/>
                </a:solidFill>
                <a:latin typeface="Arial" panose="020B0604020202020204" pitchFamily="34" charset="0"/>
              </a:rPr>
              <a:t>When</a:t>
            </a:r>
            <a:endParaRPr lang="sv-SE" altLang="sv-SE" sz="1200">
              <a:solidFill>
                <a:schemeClr val="tx1"/>
              </a:solidFill>
              <a:latin typeface="Arial" panose="020B0604020202020204" pitchFamily="34" charset="0"/>
            </a:endParaRPr>
          </a:p>
          <a:p>
            <a:pPr marL="171450" indent="-171450">
              <a:buFontTx/>
              <a:buChar char="-"/>
            </a:pPr>
            <a:r>
              <a:rPr kumimoji="0" lang="sv-SE" altLang="sv-SE" sz="1200" b="0" i="0" u="none" strike="noStrike" cap="none" normalizeH="0" baseline="0" err="1">
                <a:ln>
                  <a:noFill/>
                </a:ln>
                <a:solidFill>
                  <a:schemeClr val="tx1"/>
                </a:solidFill>
                <a:effectLst/>
                <a:latin typeface="Arial" panose="020B0604020202020204" pitchFamily="34" charset="0"/>
              </a:rPr>
              <a:t>Where</a:t>
            </a:r>
            <a:r>
              <a:rPr kumimoji="0" lang="sv-SE" altLang="sv-SE" sz="1200" b="0" i="0" u="none" strike="noStrike" cap="none" normalizeH="0" baseline="0">
                <a:ln>
                  <a:noFill/>
                </a:ln>
                <a:solidFill>
                  <a:schemeClr val="tx1"/>
                </a:solidFill>
                <a:effectLst/>
                <a:latin typeface="Arial" panose="020B0604020202020204" pitchFamily="34" charset="0"/>
              </a:rPr>
              <a:t> </a:t>
            </a:r>
            <a:r>
              <a:rPr kumimoji="0" lang="sv-SE" altLang="sv-SE" sz="1200" b="0" i="0" u="none" strike="noStrike" cap="none" normalizeH="0" baseline="0" err="1">
                <a:ln>
                  <a:noFill/>
                </a:ln>
                <a:solidFill>
                  <a:schemeClr val="tx1"/>
                </a:solidFill>
                <a:effectLst/>
                <a:latin typeface="Arial" panose="020B0604020202020204" pitchFamily="34" charset="0"/>
              </a:rPr>
              <a:t>can</a:t>
            </a:r>
            <a:r>
              <a:rPr kumimoji="0" lang="sv-SE" altLang="sv-SE" sz="1200" b="0" i="0" u="none" strike="noStrike" cap="none" normalizeH="0" baseline="0">
                <a:ln>
                  <a:noFill/>
                </a:ln>
                <a:solidFill>
                  <a:schemeClr val="tx1"/>
                </a:solidFill>
                <a:effectLst/>
                <a:latin typeface="Arial" panose="020B0604020202020204" pitchFamily="34" charset="0"/>
              </a:rPr>
              <a:t> </a:t>
            </a:r>
            <a:r>
              <a:rPr kumimoji="0" lang="sv-SE" altLang="sv-SE" sz="1200" b="0" i="0" u="none" strike="noStrike" cap="none" normalizeH="0" baseline="0" err="1">
                <a:ln>
                  <a:noFill/>
                </a:ln>
                <a:solidFill>
                  <a:schemeClr val="tx1"/>
                </a:solidFill>
                <a:effectLst/>
                <a:latin typeface="Arial" panose="020B0604020202020204" pitchFamily="34" charset="0"/>
              </a:rPr>
              <a:t>members</a:t>
            </a:r>
            <a:r>
              <a:rPr kumimoji="0" lang="sv-SE" altLang="sv-SE" sz="1200" b="0" i="0" u="none" strike="noStrike" cap="none" normalizeH="0">
                <a:ln>
                  <a:noFill/>
                </a:ln>
                <a:solidFill>
                  <a:schemeClr val="tx1"/>
                </a:solidFill>
                <a:effectLst/>
                <a:latin typeface="Arial" panose="020B0604020202020204" pitchFamily="34" charset="0"/>
              </a:rPr>
              <a:t> </a:t>
            </a:r>
            <a:r>
              <a:rPr kumimoji="0" lang="sv-SE" altLang="sv-SE" sz="1200" b="0" i="0" u="none" strike="noStrike" cap="none" normalizeH="0" err="1">
                <a:ln>
                  <a:noFill/>
                </a:ln>
                <a:solidFill>
                  <a:schemeClr val="tx1"/>
                </a:solidFill>
                <a:effectLst/>
                <a:latin typeface="Arial" panose="020B0604020202020204" pitchFamily="34" charset="0"/>
              </a:rPr>
              <a:t>find</a:t>
            </a:r>
            <a:r>
              <a:rPr kumimoji="0" lang="sv-SE" altLang="sv-SE" sz="1200" b="0" i="0" u="none" strike="noStrike" cap="none" normalizeH="0">
                <a:ln>
                  <a:noFill/>
                </a:ln>
                <a:solidFill>
                  <a:schemeClr val="tx1"/>
                </a:solidFill>
                <a:effectLst/>
                <a:latin typeface="Arial" panose="020B0604020202020204" pitchFamily="34" charset="0"/>
              </a:rPr>
              <a:t> the </a:t>
            </a:r>
            <a:r>
              <a:rPr kumimoji="0" lang="sv-SE" altLang="sv-SE" sz="1200" b="0" i="0" u="none" strike="noStrike" cap="none" normalizeH="0" err="1">
                <a:ln>
                  <a:noFill/>
                </a:ln>
                <a:solidFill>
                  <a:schemeClr val="tx1"/>
                </a:solidFill>
                <a:effectLst/>
                <a:latin typeface="Arial" panose="020B0604020202020204" pitchFamily="34" charset="0"/>
              </a:rPr>
              <a:t>documents</a:t>
            </a:r>
            <a:endParaRPr kumimoji="0" lang="sv-SE" altLang="sv-SE" sz="1200" b="0" i="0" u="none" strike="noStrike" cap="none" normalizeH="0">
              <a:ln>
                <a:noFill/>
              </a:ln>
              <a:solidFill>
                <a:schemeClr val="tx1"/>
              </a:solidFill>
              <a:effectLst/>
              <a:latin typeface="Arial" panose="020B0604020202020204" pitchFamily="34" charset="0"/>
            </a:endParaRPr>
          </a:p>
          <a:p>
            <a:pPr marL="171450" indent="-171450">
              <a:buFontTx/>
              <a:buChar char="-"/>
            </a:pPr>
            <a:r>
              <a:rPr lang="sv-SE" altLang="sv-SE" sz="1200" baseline="0">
                <a:solidFill>
                  <a:schemeClr val="tx1"/>
                </a:solidFill>
                <a:latin typeface="Arial" panose="020B0604020202020204" pitchFamily="34" charset="0"/>
              </a:rPr>
              <a:t>Agenda</a:t>
            </a:r>
            <a:endParaRPr kumimoji="0" lang="sv-SE" altLang="sv-SE" sz="1200" b="0" i="0" u="none" strike="noStrike" cap="none" normalizeH="0" baseline="0">
              <a:ln>
                <a:noFill/>
              </a:ln>
              <a:solidFill>
                <a:schemeClr val="tx1"/>
              </a:solidFill>
              <a:effectLst/>
              <a:latin typeface="Arial" panose="020B0604020202020204" pitchFamily="34" charset="0"/>
            </a:endParaRPr>
          </a:p>
          <a:p>
            <a:pPr algn="ctr"/>
            <a:endParaRPr lang="sv-SE" sz="1400"/>
          </a:p>
        </p:txBody>
      </p:sp>
      <p:cxnSp>
        <p:nvCxnSpPr>
          <p:cNvPr id="58" name="Rak koppling 57">
            <a:extLst>
              <a:ext uri="{FF2B5EF4-FFF2-40B4-BE49-F238E27FC236}">
                <a16:creationId xmlns:a16="http://schemas.microsoft.com/office/drawing/2014/main" id="{D710F24E-B9AE-92A5-7EB3-99998FD75F5A}"/>
              </a:ext>
            </a:extLst>
          </p:cNvPr>
          <p:cNvCxnSpPr>
            <a:cxnSpLocks/>
          </p:cNvCxnSpPr>
          <p:nvPr/>
        </p:nvCxnSpPr>
        <p:spPr>
          <a:xfrm>
            <a:off x="6889433" y="2921055"/>
            <a:ext cx="2569475" cy="258639"/>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62" name="Rektangel: rundade hörn 61">
            <a:extLst>
              <a:ext uri="{FF2B5EF4-FFF2-40B4-BE49-F238E27FC236}">
                <a16:creationId xmlns:a16="http://schemas.microsoft.com/office/drawing/2014/main" id="{93509703-1172-4458-2D7C-D3B67703FC8C}"/>
              </a:ext>
            </a:extLst>
          </p:cNvPr>
          <p:cNvSpPr/>
          <p:nvPr/>
        </p:nvSpPr>
        <p:spPr>
          <a:xfrm>
            <a:off x="8617597" y="457200"/>
            <a:ext cx="1447801" cy="41054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200"/>
              <a:t>Grant </a:t>
            </a:r>
            <a:r>
              <a:rPr lang="sv-SE" sz="1200" err="1"/>
              <a:t>application</a:t>
            </a:r>
            <a:endParaRPr lang="sv-SE" sz="1200"/>
          </a:p>
          <a:p>
            <a:pPr algn="ctr"/>
            <a:r>
              <a:rPr lang="sv-SE" sz="1200"/>
              <a:t>LOK</a:t>
            </a:r>
          </a:p>
        </p:txBody>
      </p:sp>
      <p:sp>
        <p:nvSpPr>
          <p:cNvPr id="63" name="Rektangel: rundade hörn 62">
            <a:extLst>
              <a:ext uri="{FF2B5EF4-FFF2-40B4-BE49-F238E27FC236}">
                <a16:creationId xmlns:a16="http://schemas.microsoft.com/office/drawing/2014/main" id="{5CA5A300-B9BE-F582-4569-652AD5E5B947}"/>
              </a:ext>
            </a:extLst>
          </p:cNvPr>
          <p:cNvSpPr/>
          <p:nvPr/>
        </p:nvSpPr>
        <p:spPr>
          <a:xfrm>
            <a:off x="1832169" y="5281271"/>
            <a:ext cx="1447801" cy="41054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200"/>
              <a:t>Grant </a:t>
            </a:r>
            <a:r>
              <a:rPr lang="sv-SE" sz="1200" err="1"/>
              <a:t>application</a:t>
            </a:r>
            <a:br>
              <a:rPr lang="sv-SE" sz="1200"/>
            </a:br>
            <a:r>
              <a:rPr lang="sv-SE" sz="1200"/>
              <a:t>LOK</a:t>
            </a:r>
          </a:p>
        </p:txBody>
      </p:sp>
      <p:cxnSp>
        <p:nvCxnSpPr>
          <p:cNvPr id="68" name="Rak koppling 67">
            <a:extLst>
              <a:ext uri="{FF2B5EF4-FFF2-40B4-BE49-F238E27FC236}">
                <a16:creationId xmlns:a16="http://schemas.microsoft.com/office/drawing/2014/main" id="{8F71B78F-881F-4C11-2B42-B8E4929874DE}"/>
              </a:ext>
            </a:extLst>
          </p:cNvPr>
          <p:cNvCxnSpPr>
            <a:cxnSpLocks/>
            <a:endCxn id="63" idx="3"/>
          </p:cNvCxnSpPr>
          <p:nvPr/>
        </p:nvCxnSpPr>
        <p:spPr>
          <a:xfrm flipH="1">
            <a:off x="3279970" y="4329806"/>
            <a:ext cx="1257299" cy="1156739"/>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70" name="Rektangel: rundade hörn 69">
            <a:extLst>
              <a:ext uri="{FF2B5EF4-FFF2-40B4-BE49-F238E27FC236}">
                <a16:creationId xmlns:a16="http://schemas.microsoft.com/office/drawing/2014/main" id="{46CCF6A7-DF95-EA8D-1C2A-B72F7F8D83F1}"/>
              </a:ext>
            </a:extLst>
          </p:cNvPr>
          <p:cNvSpPr/>
          <p:nvPr/>
        </p:nvSpPr>
        <p:spPr>
          <a:xfrm>
            <a:off x="1900629" y="529822"/>
            <a:ext cx="1586135" cy="522514"/>
          </a:xfrm>
          <a:prstGeom prst="round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sv-SE" sz="1200" err="1"/>
              <a:t>Education</a:t>
            </a:r>
            <a:r>
              <a:rPr lang="sv-SE" sz="1200"/>
              <a:t> plan for </a:t>
            </a:r>
            <a:r>
              <a:rPr lang="sv-SE" sz="1200" err="1"/>
              <a:t>next</a:t>
            </a:r>
            <a:r>
              <a:rPr lang="sv-SE" sz="1200"/>
              <a:t> </a:t>
            </a:r>
            <a:r>
              <a:rPr lang="sv-SE" sz="1200" err="1"/>
              <a:t>year</a:t>
            </a:r>
            <a:endParaRPr lang="sv-SE" sz="1200"/>
          </a:p>
        </p:txBody>
      </p:sp>
      <p:cxnSp>
        <p:nvCxnSpPr>
          <p:cNvPr id="77" name="Rak koppling 76">
            <a:extLst>
              <a:ext uri="{FF2B5EF4-FFF2-40B4-BE49-F238E27FC236}">
                <a16:creationId xmlns:a16="http://schemas.microsoft.com/office/drawing/2014/main" id="{FD672AC3-0C25-26FC-D069-4AA1EB859B31}"/>
              </a:ext>
            </a:extLst>
          </p:cNvPr>
          <p:cNvCxnSpPr>
            <a:cxnSpLocks/>
          </p:cNvCxnSpPr>
          <p:nvPr/>
        </p:nvCxnSpPr>
        <p:spPr>
          <a:xfrm flipH="1">
            <a:off x="4087196" y="4483289"/>
            <a:ext cx="519794" cy="1306870"/>
          </a:xfrm>
          <a:prstGeom prst="line">
            <a:avLst/>
          </a:prstGeom>
        </p:spPr>
        <p:style>
          <a:lnRef idx="1">
            <a:schemeClr val="dk1"/>
          </a:lnRef>
          <a:fillRef idx="0">
            <a:schemeClr val="dk1"/>
          </a:fillRef>
          <a:effectRef idx="0">
            <a:schemeClr val="dk1"/>
          </a:effectRef>
          <a:fontRef idx="minor">
            <a:schemeClr val="tx1"/>
          </a:fontRef>
        </p:style>
      </p:cxnSp>
      <p:sp>
        <p:nvSpPr>
          <p:cNvPr id="78" name="textruta 77">
            <a:extLst>
              <a:ext uri="{FF2B5EF4-FFF2-40B4-BE49-F238E27FC236}">
                <a16:creationId xmlns:a16="http://schemas.microsoft.com/office/drawing/2014/main" id="{91B3F4D9-C47F-B3EB-3EFB-0DC872F7206F}"/>
              </a:ext>
            </a:extLst>
          </p:cNvPr>
          <p:cNvSpPr txBox="1"/>
          <p:nvPr/>
        </p:nvSpPr>
        <p:spPr>
          <a:xfrm>
            <a:off x="276225" y="3128402"/>
            <a:ext cx="2666624" cy="1077218"/>
          </a:xfrm>
          <a:prstGeom prst="rect">
            <a:avLst/>
          </a:prstGeom>
          <a:noFill/>
          <a:ln w="38100">
            <a:solidFill>
              <a:schemeClr val="accent6"/>
            </a:solidFill>
          </a:ln>
        </p:spPr>
        <p:txBody>
          <a:bodyPr wrap="square" rtlCol="0">
            <a:spAutoFit/>
          </a:bodyPr>
          <a:lstStyle/>
          <a:p>
            <a:pPr algn="ctr"/>
            <a:r>
              <a:rPr lang="sv-SE" sz="3200" b="1">
                <a:latin typeface="+mj-lt"/>
              </a:rPr>
              <a:t>My boards </a:t>
            </a:r>
            <a:r>
              <a:rPr lang="sv-SE" sz="3200" b="1" err="1">
                <a:latin typeface="+mj-lt"/>
              </a:rPr>
              <a:t>year</a:t>
            </a:r>
            <a:r>
              <a:rPr lang="sv-SE" sz="3200" b="1">
                <a:latin typeface="+mj-lt"/>
              </a:rPr>
              <a:t> </a:t>
            </a:r>
            <a:r>
              <a:rPr lang="sv-SE" sz="3200" b="1" err="1">
                <a:latin typeface="+mj-lt"/>
              </a:rPr>
              <a:t>wheel</a:t>
            </a:r>
            <a:endParaRPr lang="sv-SE" sz="3200" b="1">
              <a:latin typeface="+mj-lt"/>
            </a:endParaRPr>
          </a:p>
        </p:txBody>
      </p:sp>
      <p:sp>
        <p:nvSpPr>
          <p:cNvPr id="79" name="Rektangel: rundade hörn 78">
            <a:extLst>
              <a:ext uri="{FF2B5EF4-FFF2-40B4-BE49-F238E27FC236}">
                <a16:creationId xmlns:a16="http://schemas.microsoft.com/office/drawing/2014/main" id="{6E0FC6EC-0158-7C96-B999-7E04EF6FAFF2}"/>
              </a:ext>
            </a:extLst>
          </p:cNvPr>
          <p:cNvSpPr/>
          <p:nvPr/>
        </p:nvSpPr>
        <p:spPr>
          <a:xfrm>
            <a:off x="6353171" y="5767365"/>
            <a:ext cx="2256195" cy="52111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sv-SE" sz="1400"/>
              <a:t>Workshop </a:t>
            </a:r>
            <a:r>
              <a:rPr lang="sv-SE" sz="1400" err="1"/>
              <a:t>with</a:t>
            </a:r>
            <a:r>
              <a:rPr lang="sv-SE" sz="1400"/>
              <a:t> SISU</a:t>
            </a:r>
          </a:p>
        </p:txBody>
      </p:sp>
      <p:cxnSp>
        <p:nvCxnSpPr>
          <p:cNvPr id="81" name="Rak koppling 80">
            <a:extLst>
              <a:ext uri="{FF2B5EF4-FFF2-40B4-BE49-F238E27FC236}">
                <a16:creationId xmlns:a16="http://schemas.microsoft.com/office/drawing/2014/main" id="{A8BA548B-70C9-A7BE-5727-EC7A590D5806}"/>
              </a:ext>
            </a:extLst>
          </p:cNvPr>
          <p:cNvCxnSpPr/>
          <p:nvPr/>
        </p:nvCxnSpPr>
        <p:spPr>
          <a:xfrm>
            <a:off x="6396912" y="4607962"/>
            <a:ext cx="950723" cy="1118248"/>
          </a:xfrm>
          <a:prstGeom prst="line">
            <a:avLst/>
          </a:prstGeom>
        </p:spPr>
        <p:style>
          <a:lnRef idx="1">
            <a:schemeClr val="accent5"/>
          </a:lnRef>
          <a:fillRef idx="0">
            <a:schemeClr val="accent5"/>
          </a:fillRef>
          <a:effectRef idx="0">
            <a:schemeClr val="accent5"/>
          </a:effectRef>
          <a:fontRef idx="minor">
            <a:schemeClr val="tx1"/>
          </a:fontRef>
        </p:style>
      </p:cxnSp>
      <p:sp>
        <p:nvSpPr>
          <p:cNvPr id="85" name="Stjärna: 4 punkter 84">
            <a:extLst>
              <a:ext uri="{FF2B5EF4-FFF2-40B4-BE49-F238E27FC236}">
                <a16:creationId xmlns:a16="http://schemas.microsoft.com/office/drawing/2014/main" id="{73BEC408-4DD1-08AE-D29A-9B832568A616}"/>
              </a:ext>
            </a:extLst>
          </p:cNvPr>
          <p:cNvSpPr/>
          <p:nvPr/>
        </p:nvSpPr>
        <p:spPr>
          <a:xfrm>
            <a:off x="5409607" y="1546226"/>
            <a:ext cx="464267" cy="469506"/>
          </a:xfrm>
          <a:prstGeom prst="star4">
            <a:avLst/>
          </a:prstGeom>
          <a:solidFill>
            <a:srgbClr val="FFC0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147" name="Picture 3" descr="Årstider skiftar (nästan) alltid läge för LED gatubelysning - PrismaTibro  Sweden">
            <a:extLst>
              <a:ext uri="{FF2B5EF4-FFF2-40B4-BE49-F238E27FC236}">
                <a16:creationId xmlns:a16="http://schemas.microsoft.com/office/drawing/2014/main" id="{AE3AAA7E-36B7-2333-4E78-EADBCF1E7F3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1806" b="51594"/>
          <a:stretch/>
        </p:blipFill>
        <p:spPr bwMode="auto">
          <a:xfrm>
            <a:off x="5945785" y="3162103"/>
            <a:ext cx="860266" cy="648033"/>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87" name="Picture 3" descr="Årstider skiftar (nästan) alltid läge för LED gatubelysning - PrismaTibro  Sweden">
            <a:extLst>
              <a:ext uri="{FF2B5EF4-FFF2-40B4-BE49-F238E27FC236}">
                <a16:creationId xmlns:a16="http://schemas.microsoft.com/office/drawing/2014/main" id="{35BF8D00-3F40-1DDB-153A-68222CFA839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0634" t="50777"/>
          <a:stretch/>
        </p:blipFill>
        <p:spPr bwMode="auto">
          <a:xfrm>
            <a:off x="4574350" y="3154977"/>
            <a:ext cx="881188" cy="658968"/>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88" name="Picture 3" descr="Årstider skiftar (nästan) alltid läge för LED gatubelysning - PrismaTibro  Sweden">
            <a:extLst>
              <a:ext uri="{FF2B5EF4-FFF2-40B4-BE49-F238E27FC236}">
                <a16:creationId xmlns:a16="http://schemas.microsoft.com/office/drawing/2014/main" id="{51AAF50C-5CB5-AF76-335B-7AF430CE8FA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52868" b="53006"/>
          <a:stretch/>
        </p:blipFill>
        <p:spPr bwMode="auto">
          <a:xfrm>
            <a:off x="5267840" y="2398526"/>
            <a:ext cx="841311" cy="629128"/>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89" name="Picture 3" descr="Årstider skiftar (nästan) alltid läge för LED gatubelysning - PrismaTibro  Sweden">
            <a:extLst>
              <a:ext uri="{FF2B5EF4-FFF2-40B4-BE49-F238E27FC236}">
                <a16:creationId xmlns:a16="http://schemas.microsoft.com/office/drawing/2014/main" id="{6CD46005-C691-FF1D-D56D-B7C9E575DF8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50943" r="50858"/>
          <a:stretch/>
        </p:blipFill>
        <p:spPr bwMode="auto">
          <a:xfrm>
            <a:off x="5287969" y="3898245"/>
            <a:ext cx="877179" cy="65674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6149" name="Picture 5" descr="Barbeque-fest Utomhus, Färgstark, Plan Vektorillustration Vektor  Illustrationer - Illustration av ferie, kock: 169424798">
            <a:extLst>
              <a:ext uri="{FF2B5EF4-FFF2-40B4-BE49-F238E27FC236}">
                <a16:creationId xmlns:a16="http://schemas.microsoft.com/office/drawing/2014/main" id="{CEAF6B17-A453-12F0-4B36-960CC50521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26784" y="5666270"/>
            <a:ext cx="1740516" cy="1218361"/>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86" name="Rektangel: rundade hörn 85">
            <a:extLst>
              <a:ext uri="{FF2B5EF4-FFF2-40B4-BE49-F238E27FC236}">
                <a16:creationId xmlns:a16="http://schemas.microsoft.com/office/drawing/2014/main" id="{DF04761C-1E29-F455-22D7-510A28DFE494}"/>
              </a:ext>
            </a:extLst>
          </p:cNvPr>
          <p:cNvSpPr/>
          <p:nvPr/>
        </p:nvSpPr>
        <p:spPr>
          <a:xfrm>
            <a:off x="5068525" y="239946"/>
            <a:ext cx="1447801" cy="28668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sv-SE" sz="1400"/>
              <a:t>Businessplan</a:t>
            </a:r>
          </a:p>
        </p:txBody>
      </p:sp>
      <p:sp>
        <p:nvSpPr>
          <p:cNvPr id="92" name="Rektangel: rundade hörn 91">
            <a:extLst>
              <a:ext uri="{FF2B5EF4-FFF2-40B4-BE49-F238E27FC236}">
                <a16:creationId xmlns:a16="http://schemas.microsoft.com/office/drawing/2014/main" id="{FB30BDCF-49B3-F5FF-9C80-D9B2FF5AED6B}"/>
              </a:ext>
            </a:extLst>
          </p:cNvPr>
          <p:cNvSpPr/>
          <p:nvPr/>
        </p:nvSpPr>
        <p:spPr>
          <a:xfrm>
            <a:off x="4370096" y="572658"/>
            <a:ext cx="1447801" cy="28668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sv-SE" sz="1400"/>
              <a:t>Budget</a:t>
            </a:r>
          </a:p>
        </p:txBody>
      </p:sp>
      <p:cxnSp>
        <p:nvCxnSpPr>
          <p:cNvPr id="91" name="Rak koppling 90">
            <a:extLst>
              <a:ext uri="{FF2B5EF4-FFF2-40B4-BE49-F238E27FC236}">
                <a16:creationId xmlns:a16="http://schemas.microsoft.com/office/drawing/2014/main" id="{3537F2FC-B4B9-F482-E436-C480DE1D2925}"/>
              </a:ext>
            </a:extLst>
          </p:cNvPr>
          <p:cNvCxnSpPr>
            <a:cxnSpLocks/>
            <a:stCxn id="86" idx="3"/>
          </p:cNvCxnSpPr>
          <p:nvPr/>
        </p:nvCxnSpPr>
        <p:spPr>
          <a:xfrm flipH="1">
            <a:off x="5786274" y="383288"/>
            <a:ext cx="730052" cy="1736517"/>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Rak koppling 94">
            <a:extLst>
              <a:ext uri="{FF2B5EF4-FFF2-40B4-BE49-F238E27FC236}">
                <a16:creationId xmlns:a16="http://schemas.microsoft.com/office/drawing/2014/main" id="{FD230236-EEB1-0EB7-DA44-ECEDE9186AD5}"/>
              </a:ext>
            </a:extLst>
          </p:cNvPr>
          <p:cNvCxnSpPr>
            <a:cxnSpLocks/>
            <a:endCxn id="5" idx="0"/>
          </p:cNvCxnSpPr>
          <p:nvPr/>
        </p:nvCxnSpPr>
        <p:spPr>
          <a:xfrm>
            <a:off x="5442080" y="883544"/>
            <a:ext cx="213567" cy="118785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13332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499"/>
                                          </p:stCondLst>
                                        </p:cTn>
                                        <p:tgtEl>
                                          <p:spTgt spid="58"/>
                                        </p:tgtEl>
                                        <p:attrNameLst>
                                          <p:attrName>style.visibility</p:attrName>
                                        </p:attrNameLst>
                                      </p:cBhvr>
                                      <p:to>
                                        <p:strVal val="visible"/>
                                      </p:to>
                                    </p:set>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499"/>
                                          </p:stCondLst>
                                        </p:cTn>
                                        <p:tgtEl>
                                          <p:spTgt spid="12"/>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499"/>
                                          </p:stCondLst>
                                        </p:cTn>
                                        <p:tgtEl>
                                          <p:spTgt spid="28"/>
                                        </p:tgtEl>
                                        <p:attrNameLst>
                                          <p:attrName>style.visibility</p:attrName>
                                        </p:attrNameLst>
                                      </p:cBhvr>
                                      <p:to>
                                        <p:strVal val="visible"/>
                                      </p:to>
                                    </p:set>
                                  </p:childTnLst>
                                </p:cTn>
                              </p:par>
                            </p:childTnLst>
                          </p:cTn>
                        </p:par>
                        <p:par>
                          <p:cTn id="14" fill="hold">
                            <p:stCondLst>
                              <p:cond delay="1000"/>
                            </p:stCondLst>
                            <p:childTnLst>
                              <p:par>
                                <p:cTn id="15" presetID="1" presetClass="entr" presetSubtype="0" fill="hold" grpId="0" nodeType="afterEffect">
                                  <p:stCondLst>
                                    <p:cond delay="0"/>
                                  </p:stCondLst>
                                  <p:childTnLst>
                                    <p:set>
                                      <p:cBhvr>
                                        <p:cTn id="16" dur="1" fill="hold">
                                          <p:stCondLst>
                                            <p:cond delay="499"/>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499"/>
                                          </p:stCondLst>
                                        </p:cTn>
                                        <p:tgtEl>
                                          <p:spTgt spid="40"/>
                                        </p:tgtEl>
                                        <p:attrNameLst>
                                          <p:attrName>style.visibility</p:attrName>
                                        </p:attrNameLst>
                                      </p:cBhvr>
                                      <p:to>
                                        <p:strVal val="visible"/>
                                      </p:to>
                                    </p:set>
                                  </p:childTnLst>
                                </p:cTn>
                              </p:par>
                            </p:childTnLst>
                          </p:cTn>
                        </p:par>
                        <p:par>
                          <p:cTn id="19" fill="hold">
                            <p:stCondLst>
                              <p:cond delay="1500"/>
                            </p:stCondLst>
                            <p:childTnLst>
                              <p:par>
                                <p:cTn id="20" presetID="1" presetClass="entr" presetSubtype="0" fill="hold" grpId="0" nodeType="afterEffect">
                                  <p:stCondLst>
                                    <p:cond delay="0"/>
                                  </p:stCondLst>
                                  <p:childTnLst>
                                    <p:set>
                                      <p:cBhvr>
                                        <p:cTn id="21" dur="1" fill="hold">
                                          <p:stCondLst>
                                            <p:cond delay="499"/>
                                          </p:stCondLst>
                                        </p:cTn>
                                        <p:tgtEl>
                                          <p:spTgt spid="19"/>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499"/>
                                          </p:stCondLst>
                                        </p:cTn>
                                        <p:tgtEl>
                                          <p:spTgt spid="33"/>
                                        </p:tgtEl>
                                        <p:attrNameLst>
                                          <p:attrName>style.visibility</p:attrName>
                                        </p:attrNameLst>
                                      </p:cBhvr>
                                      <p:to>
                                        <p:strVal val="visible"/>
                                      </p:to>
                                    </p:set>
                                  </p:childTnLst>
                                </p:cTn>
                              </p:par>
                            </p:childTnLst>
                          </p:cTn>
                        </p:par>
                        <p:par>
                          <p:cTn id="24" fill="hold">
                            <p:stCondLst>
                              <p:cond delay="2000"/>
                            </p:stCondLst>
                            <p:childTnLst>
                              <p:par>
                                <p:cTn id="25" presetID="1" presetClass="entr" presetSubtype="0" fill="hold" grpId="0" nodeType="afterEffect">
                                  <p:stCondLst>
                                    <p:cond delay="0"/>
                                  </p:stCondLst>
                                  <p:childTnLst>
                                    <p:set>
                                      <p:cBhvr>
                                        <p:cTn id="26" dur="1" fill="hold">
                                          <p:stCondLst>
                                            <p:cond delay="499"/>
                                          </p:stCondLst>
                                        </p:cTn>
                                        <p:tgtEl>
                                          <p:spTgt spid="7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499"/>
                                          </p:stCondLst>
                                        </p:cTn>
                                        <p:tgtEl>
                                          <p:spTgt spid="81"/>
                                        </p:tgtEl>
                                        <p:attrNameLst>
                                          <p:attrName>style.visibility</p:attrName>
                                        </p:attrNameLst>
                                      </p:cBhvr>
                                      <p:to>
                                        <p:strVal val="visible"/>
                                      </p:to>
                                    </p:set>
                                  </p:childTnLst>
                                </p:cTn>
                              </p:par>
                            </p:childTnLst>
                          </p:cTn>
                        </p:par>
                        <p:par>
                          <p:cTn id="29" fill="hold">
                            <p:stCondLst>
                              <p:cond delay="2500"/>
                            </p:stCondLst>
                            <p:childTnLst>
                              <p:par>
                                <p:cTn id="30" presetID="1" presetClass="entr" presetSubtype="0" fill="hold" grpId="0" nodeType="afterEffect">
                                  <p:stCondLst>
                                    <p:cond delay="0"/>
                                  </p:stCondLst>
                                  <p:childTnLst>
                                    <p:set>
                                      <p:cBhvr>
                                        <p:cTn id="31" dur="1" fill="hold">
                                          <p:stCondLst>
                                            <p:cond delay="499"/>
                                          </p:stCondLst>
                                        </p:cTn>
                                        <p:tgtEl>
                                          <p:spTgt spid="18"/>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499"/>
                                          </p:stCondLst>
                                        </p:cTn>
                                        <p:tgtEl>
                                          <p:spTgt spid="34"/>
                                        </p:tgtEl>
                                        <p:attrNameLst>
                                          <p:attrName>style.visibility</p:attrName>
                                        </p:attrNameLst>
                                      </p:cBhvr>
                                      <p:to>
                                        <p:strVal val="visible"/>
                                      </p:to>
                                    </p:set>
                                  </p:childTnLst>
                                </p:cTn>
                              </p:par>
                            </p:childTnLst>
                          </p:cTn>
                        </p:par>
                        <p:par>
                          <p:cTn id="34" fill="hold">
                            <p:stCondLst>
                              <p:cond delay="3000"/>
                            </p:stCondLst>
                            <p:childTnLst>
                              <p:par>
                                <p:cTn id="35" presetID="1" presetClass="entr" presetSubtype="0" fill="hold" nodeType="afterEffect">
                                  <p:stCondLst>
                                    <p:cond delay="0"/>
                                  </p:stCondLst>
                                  <p:childTnLst>
                                    <p:set>
                                      <p:cBhvr>
                                        <p:cTn id="36" dur="1" fill="hold">
                                          <p:stCondLst>
                                            <p:cond delay="499"/>
                                          </p:stCondLst>
                                        </p:cTn>
                                        <p:tgtEl>
                                          <p:spTgt spid="614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499"/>
                                          </p:stCondLst>
                                        </p:cTn>
                                        <p:tgtEl>
                                          <p:spTgt spid="77"/>
                                        </p:tgtEl>
                                        <p:attrNameLst>
                                          <p:attrName>style.visibility</p:attrName>
                                        </p:attrNameLst>
                                      </p:cBhvr>
                                      <p:to>
                                        <p:strVal val="visible"/>
                                      </p:to>
                                    </p:set>
                                  </p:childTnLst>
                                </p:cTn>
                              </p:par>
                            </p:childTnLst>
                          </p:cTn>
                        </p:par>
                        <p:par>
                          <p:cTn id="39" fill="hold">
                            <p:stCondLst>
                              <p:cond delay="3500"/>
                            </p:stCondLst>
                            <p:childTnLst>
                              <p:par>
                                <p:cTn id="40" presetID="1" presetClass="entr" presetSubtype="0" fill="hold" grpId="0" nodeType="afterEffect">
                                  <p:stCondLst>
                                    <p:cond delay="0"/>
                                  </p:stCondLst>
                                  <p:childTnLst>
                                    <p:set>
                                      <p:cBhvr>
                                        <p:cTn id="41" dur="1" fill="hold">
                                          <p:stCondLst>
                                            <p:cond delay="499"/>
                                          </p:stCondLst>
                                        </p:cTn>
                                        <p:tgtEl>
                                          <p:spTgt spid="63"/>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499"/>
                                          </p:stCondLst>
                                        </p:cTn>
                                        <p:tgtEl>
                                          <p:spTgt spid="68"/>
                                        </p:tgtEl>
                                        <p:attrNameLst>
                                          <p:attrName>style.visibility</p:attrName>
                                        </p:attrNameLst>
                                      </p:cBhvr>
                                      <p:to>
                                        <p:strVal val="visible"/>
                                      </p:to>
                                    </p:set>
                                  </p:childTnLst>
                                </p:cTn>
                              </p:par>
                            </p:childTnLst>
                          </p:cTn>
                        </p:par>
                        <p:par>
                          <p:cTn id="44" fill="hold">
                            <p:stCondLst>
                              <p:cond delay="4000"/>
                            </p:stCondLst>
                            <p:childTnLst>
                              <p:par>
                                <p:cTn id="45" presetID="1" presetClass="entr" presetSubtype="0" fill="hold" grpId="0" nodeType="afterEffect">
                                  <p:stCondLst>
                                    <p:cond delay="0"/>
                                  </p:stCondLst>
                                  <p:childTnLst>
                                    <p:set>
                                      <p:cBhvr>
                                        <p:cTn id="46" dur="1" fill="hold">
                                          <p:stCondLst>
                                            <p:cond delay="499"/>
                                          </p:stCondLst>
                                        </p:cTn>
                                        <p:tgtEl>
                                          <p:spTgt spid="1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499"/>
                                          </p:stCondLst>
                                        </p:cTn>
                                        <p:tgtEl>
                                          <p:spTgt spid="31"/>
                                        </p:tgtEl>
                                        <p:attrNameLst>
                                          <p:attrName>style.visibility</p:attrName>
                                        </p:attrNameLst>
                                      </p:cBhvr>
                                      <p:to>
                                        <p:strVal val="visible"/>
                                      </p:to>
                                    </p:set>
                                  </p:childTnLst>
                                </p:cTn>
                              </p:par>
                            </p:childTnLst>
                          </p:cTn>
                        </p:par>
                        <p:par>
                          <p:cTn id="49" fill="hold">
                            <p:stCondLst>
                              <p:cond delay="4500"/>
                            </p:stCondLst>
                            <p:childTnLst>
                              <p:par>
                                <p:cTn id="50" presetID="1" presetClass="entr" presetSubtype="0" fill="hold" grpId="0" nodeType="afterEffect">
                                  <p:stCondLst>
                                    <p:cond delay="0"/>
                                  </p:stCondLst>
                                  <p:childTnLst>
                                    <p:set>
                                      <p:cBhvr>
                                        <p:cTn id="51" dur="1" fill="hold">
                                          <p:stCondLst>
                                            <p:cond delay="499"/>
                                          </p:stCondLst>
                                        </p:cTn>
                                        <p:tgtEl>
                                          <p:spTgt spid="16"/>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499"/>
                                          </p:stCondLst>
                                        </p:cTn>
                                        <p:tgtEl>
                                          <p:spTgt spid="30"/>
                                        </p:tgtEl>
                                        <p:attrNameLst>
                                          <p:attrName>style.visibility</p:attrName>
                                        </p:attrNameLst>
                                      </p:cBhvr>
                                      <p:to>
                                        <p:strVal val="visible"/>
                                      </p:to>
                                    </p:set>
                                  </p:childTnLst>
                                </p:cTn>
                              </p:par>
                            </p:childTnLst>
                          </p:cTn>
                        </p:par>
                        <p:par>
                          <p:cTn id="54" fill="hold">
                            <p:stCondLst>
                              <p:cond delay="5000"/>
                            </p:stCondLst>
                            <p:childTnLst>
                              <p:par>
                                <p:cTn id="55" presetID="1" presetClass="entr" presetSubtype="0" fill="hold" grpId="0" nodeType="afterEffect">
                                  <p:stCondLst>
                                    <p:cond delay="0"/>
                                  </p:stCondLst>
                                  <p:childTnLst>
                                    <p:set>
                                      <p:cBhvr>
                                        <p:cTn id="56" dur="1" fill="hold">
                                          <p:stCondLst>
                                            <p:cond delay="499"/>
                                          </p:stCondLst>
                                        </p:cTn>
                                        <p:tgtEl>
                                          <p:spTgt spid="2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499"/>
                                          </p:stCondLst>
                                        </p:cTn>
                                        <p:tgtEl>
                                          <p:spTgt spid="29"/>
                                        </p:tgtEl>
                                        <p:attrNameLst>
                                          <p:attrName>style.visibility</p:attrName>
                                        </p:attrNameLst>
                                      </p:cBhvr>
                                      <p:to>
                                        <p:strVal val="visible"/>
                                      </p:to>
                                    </p:set>
                                  </p:childTnLst>
                                </p:cTn>
                              </p:par>
                            </p:childTnLst>
                          </p:cTn>
                        </p:par>
                        <p:par>
                          <p:cTn id="59" fill="hold">
                            <p:stCondLst>
                              <p:cond delay="5500"/>
                            </p:stCondLst>
                            <p:childTnLst>
                              <p:par>
                                <p:cTn id="60" presetID="1" presetClass="entr" presetSubtype="0" fill="hold" grpId="0" nodeType="afterEffect">
                                  <p:stCondLst>
                                    <p:cond delay="0"/>
                                  </p:stCondLst>
                                  <p:childTnLst>
                                    <p:set>
                                      <p:cBhvr>
                                        <p:cTn id="61" dur="1" fill="hold">
                                          <p:stCondLst>
                                            <p:cond delay="499"/>
                                          </p:stCondLst>
                                        </p:cTn>
                                        <p:tgtEl>
                                          <p:spTgt spid="15"/>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499"/>
                                          </p:stCondLst>
                                        </p:cTn>
                                        <p:tgtEl>
                                          <p:spTgt spid="41"/>
                                        </p:tgtEl>
                                        <p:attrNameLst>
                                          <p:attrName>style.visibility</p:attrName>
                                        </p:attrNameLst>
                                      </p:cBhvr>
                                      <p:to>
                                        <p:strVal val="visible"/>
                                      </p:to>
                                    </p:set>
                                  </p:childTnLst>
                                </p:cTn>
                              </p:par>
                            </p:childTnLst>
                          </p:cTn>
                        </p:par>
                        <p:par>
                          <p:cTn id="64" fill="hold">
                            <p:stCondLst>
                              <p:cond delay="6000"/>
                            </p:stCondLst>
                            <p:childTnLst>
                              <p:par>
                                <p:cTn id="65" presetID="1" presetClass="entr" presetSubtype="0" fill="hold" grpId="0" nodeType="afterEffect">
                                  <p:stCondLst>
                                    <p:cond delay="0"/>
                                  </p:stCondLst>
                                  <p:childTnLst>
                                    <p:set>
                                      <p:cBhvr>
                                        <p:cTn id="66" dur="1" fill="hold">
                                          <p:stCondLst>
                                            <p:cond delay="499"/>
                                          </p:stCondLst>
                                        </p:cTn>
                                        <p:tgtEl>
                                          <p:spTgt spid="70"/>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499"/>
                                          </p:stCondLst>
                                        </p:cTn>
                                        <p:tgtEl>
                                          <p:spTgt spid="72"/>
                                        </p:tgtEl>
                                        <p:attrNameLst>
                                          <p:attrName>style.visibility</p:attrName>
                                        </p:attrNameLst>
                                      </p:cBhvr>
                                      <p:to>
                                        <p:strVal val="visible"/>
                                      </p:to>
                                    </p:set>
                                  </p:childTnLst>
                                </p:cTn>
                              </p:par>
                            </p:childTnLst>
                          </p:cTn>
                        </p:par>
                        <p:par>
                          <p:cTn id="69" fill="hold">
                            <p:stCondLst>
                              <p:cond delay="6500"/>
                            </p:stCondLst>
                            <p:childTnLst>
                              <p:par>
                                <p:cTn id="70" presetID="1" presetClass="entr" presetSubtype="0" fill="hold" grpId="0" nodeType="afterEffect">
                                  <p:stCondLst>
                                    <p:cond delay="0"/>
                                  </p:stCondLst>
                                  <p:childTnLst>
                                    <p:set>
                                      <p:cBhvr>
                                        <p:cTn id="71" dur="1" fill="hold">
                                          <p:stCondLst>
                                            <p:cond delay="499"/>
                                          </p:stCondLst>
                                        </p:cTn>
                                        <p:tgtEl>
                                          <p:spTgt spid="92"/>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499"/>
                                          </p:stCondLst>
                                        </p:cTn>
                                        <p:tgtEl>
                                          <p:spTgt spid="95"/>
                                        </p:tgtEl>
                                        <p:attrNameLst>
                                          <p:attrName>style.visibility</p:attrName>
                                        </p:attrNameLst>
                                      </p:cBhvr>
                                      <p:to>
                                        <p:strVal val="visible"/>
                                      </p:to>
                                    </p:set>
                                  </p:childTnLst>
                                </p:cTn>
                              </p:par>
                            </p:childTnLst>
                          </p:cTn>
                        </p:par>
                        <p:par>
                          <p:cTn id="74" fill="hold">
                            <p:stCondLst>
                              <p:cond delay="7000"/>
                            </p:stCondLst>
                            <p:childTnLst>
                              <p:par>
                                <p:cTn id="75" presetID="1" presetClass="entr" presetSubtype="0" fill="hold" grpId="0" nodeType="afterEffect">
                                  <p:stCondLst>
                                    <p:cond delay="0"/>
                                  </p:stCondLst>
                                  <p:childTnLst>
                                    <p:set>
                                      <p:cBhvr>
                                        <p:cTn id="76" dur="1" fill="hold">
                                          <p:stCondLst>
                                            <p:cond delay="499"/>
                                          </p:stCondLst>
                                        </p:cTn>
                                        <p:tgtEl>
                                          <p:spTgt spid="86"/>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499"/>
                                          </p:stCondLst>
                                        </p:cTn>
                                        <p:tgtEl>
                                          <p:spTgt spid="91"/>
                                        </p:tgtEl>
                                        <p:attrNameLst>
                                          <p:attrName>style.visibility</p:attrName>
                                        </p:attrNameLst>
                                      </p:cBhvr>
                                      <p:to>
                                        <p:strVal val="visible"/>
                                      </p:to>
                                    </p:set>
                                  </p:childTnLst>
                                </p:cTn>
                              </p:par>
                            </p:childTnLst>
                          </p:cTn>
                        </p:par>
                        <p:par>
                          <p:cTn id="79" fill="hold">
                            <p:stCondLst>
                              <p:cond delay="7500"/>
                            </p:stCondLst>
                            <p:childTnLst>
                              <p:par>
                                <p:cTn id="80" presetID="1" presetClass="entr" presetSubtype="0" fill="hold" grpId="0" nodeType="afterEffect">
                                  <p:stCondLst>
                                    <p:cond delay="0"/>
                                  </p:stCondLst>
                                  <p:childTnLst>
                                    <p:set>
                                      <p:cBhvr>
                                        <p:cTn id="81" dur="1" fill="hold">
                                          <p:stCondLst>
                                            <p:cond delay="499"/>
                                          </p:stCondLst>
                                        </p:cTn>
                                        <p:tgtEl>
                                          <p:spTgt spid="14"/>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499"/>
                                          </p:stCondLst>
                                        </p:cTn>
                                        <p:tgtEl>
                                          <p:spTgt spid="24"/>
                                        </p:tgtEl>
                                        <p:attrNameLst>
                                          <p:attrName>style.visibility</p:attrName>
                                        </p:attrNameLst>
                                      </p:cBhvr>
                                      <p:to>
                                        <p:strVal val="visible"/>
                                      </p:to>
                                    </p:set>
                                  </p:childTnLst>
                                </p:cTn>
                              </p:par>
                            </p:childTnLst>
                          </p:cTn>
                        </p:par>
                        <p:par>
                          <p:cTn id="84" fill="hold">
                            <p:stCondLst>
                              <p:cond delay="8000"/>
                            </p:stCondLst>
                            <p:childTnLst>
                              <p:par>
                                <p:cTn id="85" presetID="1" presetClass="entr" presetSubtype="0" fill="hold" grpId="0" nodeType="afterEffect">
                                  <p:stCondLst>
                                    <p:cond delay="0"/>
                                  </p:stCondLst>
                                  <p:childTnLst>
                                    <p:set>
                                      <p:cBhvr>
                                        <p:cTn id="86" dur="1" fill="hold">
                                          <p:stCondLst>
                                            <p:cond delay="499"/>
                                          </p:stCondLst>
                                        </p:cTn>
                                        <p:tgtEl>
                                          <p:spTgt spid="62"/>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499"/>
                                          </p:stCondLst>
                                        </p:cTn>
                                        <p:tgtEl>
                                          <p:spTgt spid="65"/>
                                        </p:tgtEl>
                                        <p:attrNameLst>
                                          <p:attrName>style.visibility</p:attrName>
                                        </p:attrNameLst>
                                      </p:cBhvr>
                                      <p:to>
                                        <p:strVal val="visible"/>
                                      </p:to>
                                    </p:set>
                                  </p:childTnLst>
                                </p:cTn>
                              </p:par>
                            </p:childTnLst>
                          </p:cTn>
                        </p:par>
                        <p:par>
                          <p:cTn id="89" fill="hold">
                            <p:stCondLst>
                              <p:cond delay="8500"/>
                            </p:stCondLst>
                            <p:childTnLst>
                              <p:par>
                                <p:cTn id="90" presetID="1" presetClass="entr" presetSubtype="0" fill="hold" grpId="0" nodeType="afterEffect">
                                  <p:stCondLst>
                                    <p:cond delay="0"/>
                                  </p:stCondLst>
                                  <p:childTnLst>
                                    <p:set>
                                      <p:cBhvr>
                                        <p:cTn id="91" dur="1" fill="hold">
                                          <p:stCondLst>
                                            <p:cond delay="499"/>
                                          </p:stCondLst>
                                        </p:cTn>
                                        <p:tgtEl>
                                          <p:spTgt spid="46"/>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499"/>
                                          </p:stCondLst>
                                        </p:cTn>
                                        <p:tgtEl>
                                          <p:spTgt spid="48"/>
                                        </p:tgtEl>
                                        <p:attrNameLst>
                                          <p:attrName>style.visibility</p:attrName>
                                        </p:attrNameLst>
                                      </p:cBhvr>
                                      <p:to>
                                        <p:strVal val="visible"/>
                                      </p:to>
                                    </p:set>
                                  </p:childTnLst>
                                </p:cTn>
                              </p:par>
                            </p:childTnLst>
                          </p:cTn>
                        </p:par>
                        <p:par>
                          <p:cTn id="94" fill="hold">
                            <p:stCondLst>
                              <p:cond delay="9000"/>
                            </p:stCondLst>
                            <p:childTnLst>
                              <p:par>
                                <p:cTn id="95" presetID="1" presetClass="entr" presetSubtype="0" fill="hold" grpId="0" nodeType="afterEffect">
                                  <p:stCondLst>
                                    <p:cond delay="0"/>
                                  </p:stCondLst>
                                  <p:childTnLst>
                                    <p:set>
                                      <p:cBhvr>
                                        <p:cTn id="96" dur="1" fill="hold">
                                          <p:stCondLst>
                                            <p:cond delay="499"/>
                                          </p:stCondLst>
                                        </p:cTn>
                                        <p:tgtEl>
                                          <p:spTgt spid="44"/>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499"/>
                                          </p:stCondLst>
                                        </p:cTn>
                                        <p:tgtEl>
                                          <p:spTgt spid="50"/>
                                        </p:tgtEl>
                                        <p:attrNameLst>
                                          <p:attrName>style.visibility</p:attrName>
                                        </p:attrNameLst>
                                      </p:cBhvr>
                                      <p:to>
                                        <p:strVal val="visible"/>
                                      </p:to>
                                    </p:set>
                                  </p:childTnLst>
                                </p:cTn>
                              </p:par>
                            </p:childTnLst>
                          </p:cTn>
                        </p:par>
                        <p:par>
                          <p:cTn id="99" fill="hold">
                            <p:stCondLst>
                              <p:cond delay="9500"/>
                            </p:stCondLst>
                            <p:childTnLst>
                              <p:par>
                                <p:cTn id="100" presetID="1" presetClass="entr" presetSubtype="0" fill="hold" grpId="0" nodeType="afterEffect">
                                  <p:stCondLst>
                                    <p:cond delay="0"/>
                                  </p:stCondLst>
                                  <p:childTnLst>
                                    <p:set>
                                      <p:cBhvr>
                                        <p:cTn id="101" dur="1" fill="hold">
                                          <p:stCondLst>
                                            <p:cond delay="499"/>
                                          </p:stCondLst>
                                        </p:cTn>
                                        <p:tgtEl>
                                          <p:spTgt spid="45"/>
                                        </p:tgtEl>
                                        <p:attrNameLst>
                                          <p:attrName>style.visibility</p:attrName>
                                        </p:attrNameLst>
                                      </p:cBhvr>
                                      <p:to>
                                        <p:strVal val="visible"/>
                                      </p:to>
                                    </p:set>
                                  </p:childTnLst>
                                </p:cTn>
                              </p:par>
                              <p:par>
                                <p:cTn id="102" presetID="1" presetClass="entr" presetSubtype="0" fill="hold" nodeType="withEffect">
                                  <p:stCondLst>
                                    <p:cond delay="0"/>
                                  </p:stCondLst>
                                  <p:childTnLst>
                                    <p:set>
                                      <p:cBhvr>
                                        <p:cTn id="103" dur="1" fill="hold">
                                          <p:stCondLst>
                                            <p:cond delay="499"/>
                                          </p:stCondLst>
                                        </p:cTn>
                                        <p:tgtEl>
                                          <p:spTgt spid="49"/>
                                        </p:tgtEl>
                                        <p:attrNameLst>
                                          <p:attrName>style.visibility</p:attrName>
                                        </p:attrNameLst>
                                      </p:cBhvr>
                                      <p:to>
                                        <p:strVal val="visible"/>
                                      </p:to>
                                    </p:set>
                                  </p:childTnLst>
                                </p:cTn>
                              </p:par>
                            </p:childTnLst>
                          </p:cTn>
                        </p:par>
                        <p:par>
                          <p:cTn id="104" fill="hold">
                            <p:stCondLst>
                              <p:cond delay="10000"/>
                            </p:stCondLst>
                            <p:childTnLst>
                              <p:par>
                                <p:cTn id="105" presetID="1" presetClass="entr" presetSubtype="0" fill="hold" grpId="0" nodeType="afterEffect">
                                  <p:stCondLst>
                                    <p:cond delay="0"/>
                                  </p:stCondLst>
                                  <p:childTnLst>
                                    <p:set>
                                      <p:cBhvr>
                                        <p:cTn id="106" dur="1" fill="hold">
                                          <p:stCondLst>
                                            <p:cond delay="499"/>
                                          </p:stCondLst>
                                        </p:cTn>
                                        <p:tgtEl>
                                          <p:spTgt spid="21"/>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499"/>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animBg="1"/>
      <p:bldP spid="17" grpId="0" animBg="1"/>
      <p:bldP spid="18" grpId="0" animBg="1"/>
      <p:bldP spid="19" grpId="0" animBg="1"/>
      <p:bldP spid="20" grpId="0" animBg="1"/>
      <p:bldP spid="21" grpId="0" animBg="1"/>
      <p:bldP spid="22" grpId="0" animBg="1"/>
      <p:bldP spid="44" grpId="0" animBg="1"/>
      <p:bldP spid="45" grpId="0" animBg="1"/>
      <p:bldP spid="46" grpId="0" animBg="1"/>
      <p:bldP spid="56" grpId="0" animBg="1"/>
      <p:bldP spid="62" grpId="0" animBg="1"/>
      <p:bldP spid="63" grpId="0" animBg="1"/>
      <p:bldP spid="70" grpId="0" animBg="1"/>
      <p:bldP spid="79" grpId="0" animBg="1"/>
      <p:bldP spid="86" grpId="0" animBg="1"/>
      <p:bldP spid="9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782B829-4A71-B161-E156-874C3D1515B4}"/>
              </a:ext>
            </a:extLst>
          </p:cNvPr>
          <p:cNvSpPr>
            <a:spLocks noGrp="1"/>
          </p:cNvSpPr>
          <p:nvPr>
            <p:ph type="title"/>
          </p:nvPr>
        </p:nvSpPr>
        <p:spPr>
          <a:xfrm>
            <a:off x="838200" y="244474"/>
            <a:ext cx="9663443" cy="1044575"/>
          </a:xfrm>
        </p:spPr>
        <p:txBody>
          <a:bodyPr anchor="b">
            <a:normAutofit/>
          </a:bodyPr>
          <a:lstStyle/>
          <a:p>
            <a:r>
              <a:rPr lang="sv-SE"/>
              <a:t>Board </a:t>
            </a:r>
            <a:r>
              <a:rPr lang="sv-SE" err="1"/>
              <a:t>minutes</a:t>
            </a:r>
            <a:endParaRPr lang="sv-SE"/>
          </a:p>
        </p:txBody>
      </p:sp>
      <p:sp>
        <p:nvSpPr>
          <p:cNvPr id="3" name="Platshållare för innehåll 2">
            <a:extLst>
              <a:ext uri="{FF2B5EF4-FFF2-40B4-BE49-F238E27FC236}">
                <a16:creationId xmlns:a16="http://schemas.microsoft.com/office/drawing/2014/main" id="{5B167857-5EDD-4AA3-482B-99D085D86FE2}"/>
              </a:ext>
            </a:extLst>
          </p:cNvPr>
          <p:cNvSpPr>
            <a:spLocks noGrp="1"/>
          </p:cNvSpPr>
          <p:nvPr>
            <p:ph sz="half" idx="1"/>
          </p:nvPr>
        </p:nvSpPr>
        <p:spPr>
          <a:xfrm>
            <a:off x="838200" y="1825625"/>
            <a:ext cx="5181600" cy="4351338"/>
          </a:xfrm>
        </p:spPr>
        <p:txBody>
          <a:bodyPr>
            <a:normAutofit/>
          </a:bodyPr>
          <a:lstStyle/>
          <a:p>
            <a:pPr>
              <a:buClr>
                <a:schemeClr val="accent2"/>
              </a:buClr>
              <a:buFont typeface="Wingdings" panose="05000000000000000000" pitchFamily="2" charset="2"/>
              <a:buChar char="§"/>
            </a:pPr>
            <a:r>
              <a:rPr lang="sv-SE" err="1"/>
              <a:t>Discussion</a:t>
            </a:r>
            <a:r>
              <a:rPr lang="sv-SE"/>
              <a:t> </a:t>
            </a:r>
            <a:r>
              <a:rPr lang="sv-SE" err="1"/>
              <a:t>minutes</a:t>
            </a:r>
            <a:r>
              <a:rPr lang="sv-SE"/>
              <a:t> </a:t>
            </a:r>
          </a:p>
          <a:p>
            <a:pPr marL="447675" lvl="1" indent="0">
              <a:buClr>
                <a:schemeClr val="accent2"/>
              </a:buClr>
              <a:buNone/>
            </a:pPr>
            <a:r>
              <a:rPr lang="sv-SE" sz="2000"/>
              <a:t>- A </a:t>
            </a:r>
            <a:r>
              <a:rPr lang="sv-SE" sz="2000" err="1"/>
              <a:t>brief</a:t>
            </a:r>
            <a:r>
              <a:rPr lang="sv-SE" sz="2000"/>
              <a:t> </a:t>
            </a:r>
            <a:r>
              <a:rPr lang="sv-SE" sz="2000" err="1"/>
              <a:t>summary</a:t>
            </a:r>
            <a:r>
              <a:rPr lang="sv-SE" sz="2000"/>
              <a:t> </a:t>
            </a:r>
            <a:r>
              <a:rPr lang="sv-SE" sz="2000" err="1"/>
              <a:t>of</a:t>
            </a:r>
            <a:r>
              <a:rPr lang="sv-SE" sz="2000"/>
              <a:t> the </a:t>
            </a:r>
            <a:r>
              <a:rPr lang="sv-SE" sz="2000" err="1"/>
              <a:t>discussion</a:t>
            </a:r>
            <a:endParaRPr lang="sv-SE" sz="2000"/>
          </a:p>
          <a:p>
            <a:pPr>
              <a:buClr>
                <a:schemeClr val="accent2"/>
              </a:buClr>
              <a:buFont typeface="Wingdings" panose="05000000000000000000" pitchFamily="2" charset="2"/>
              <a:buChar char="§"/>
            </a:pPr>
            <a:r>
              <a:rPr lang="sv-SE"/>
              <a:t>Decision </a:t>
            </a:r>
            <a:r>
              <a:rPr lang="sv-SE" err="1"/>
              <a:t>minutes</a:t>
            </a:r>
            <a:endParaRPr lang="sv-SE"/>
          </a:p>
          <a:p>
            <a:pPr marL="447675" lvl="1" indent="0">
              <a:buClr>
                <a:schemeClr val="accent2"/>
              </a:buClr>
              <a:buNone/>
            </a:pPr>
            <a:r>
              <a:rPr lang="sv-SE" sz="2000"/>
              <a:t>- The </a:t>
            </a:r>
            <a:r>
              <a:rPr lang="sv-SE" sz="2000" err="1"/>
              <a:t>key</a:t>
            </a:r>
            <a:r>
              <a:rPr lang="sv-SE" sz="2000"/>
              <a:t> </a:t>
            </a:r>
            <a:r>
              <a:rPr lang="sv-SE" sz="2000" err="1"/>
              <a:t>points</a:t>
            </a:r>
            <a:r>
              <a:rPr lang="sv-SE" sz="2000"/>
              <a:t> </a:t>
            </a:r>
            <a:r>
              <a:rPr lang="sv-SE" sz="2000" err="1"/>
              <a:t>of</a:t>
            </a:r>
            <a:r>
              <a:rPr lang="sv-SE" sz="2000"/>
              <a:t> the decision </a:t>
            </a:r>
            <a:r>
              <a:rPr lang="sv-SE" sz="2000" err="1"/>
              <a:t>should</a:t>
            </a:r>
            <a:r>
              <a:rPr lang="sv-SE" sz="2000"/>
              <a:t> be </a:t>
            </a:r>
            <a:r>
              <a:rPr lang="sv-SE" sz="2000" err="1"/>
              <a:t>clearly</a:t>
            </a:r>
            <a:r>
              <a:rPr lang="sv-SE" sz="2000"/>
              <a:t> </a:t>
            </a:r>
            <a:r>
              <a:rPr lang="sv-SE" sz="2000" err="1"/>
              <a:t>stated</a:t>
            </a:r>
            <a:r>
              <a:rPr lang="sv-SE" sz="2000"/>
              <a:t>.</a:t>
            </a:r>
          </a:p>
          <a:p>
            <a:pPr>
              <a:buClr>
                <a:schemeClr val="accent2"/>
              </a:buClr>
              <a:buFont typeface="Wingdings" panose="05000000000000000000" pitchFamily="2" charset="2"/>
              <a:buChar char="§"/>
            </a:pPr>
            <a:r>
              <a:rPr lang="sv-SE" err="1"/>
              <a:t>Approval</a:t>
            </a:r>
            <a:r>
              <a:rPr lang="sv-SE"/>
              <a:t> </a:t>
            </a:r>
            <a:r>
              <a:rPr lang="sv-SE" err="1"/>
              <a:t>of</a:t>
            </a:r>
            <a:r>
              <a:rPr lang="sv-SE"/>
              <a:t> the </a:t>
            </a:r>
            <a:r>
              <a:rPr lang="sv-SE" err="1"/>
              <a:t>minutes</a:t>
            </a:r>
            <a:endParaRPr lang="sv-SE"/>
          </a:p>
          <a:p>
            <a:pPr>
              <a:buClr>
                <a:schemeClr val="accent2"/>
              </a:buClr>
              <a:buFont typeface="Wingdings" panose="05000000000000000000" pitchFamily="2" charset="2"/>
              <a:buChar char="§"/>
            </a:pPr>
            <a:r>
              <a:rPr lang="sv-SE" err="1"/>
              <a:t>Send</a:t>
            </a:r>
            <a:r>
              <a:rPr lang="sv-SE"/>
              <a:t> to:</a:t>
            </a:r>
          </a:p>
          <a:p>
            <a:pPr marL="447675" lvl="1" indent="0">
              <a:buClr>
                <a:schemeClr val="accent2"/>
              </a:buClr>
              <a:buNone/>
            </a:pPr>
            <a:r>
              <a:rPr lang="sv-SE" sz="2000"/>
              <a:t>- The board</a:t>
            </a:r>
          </a:p>
          <a:p>
            <a:pPr marL="447675" lvl="1" indent="0">
              <a:buClr>
                <a:schemeClr val="accent2"/>
              </a:buClr>
              <a:buNone/>
            </a:pPr>
            <a:r>
              <a:rPr lang="sv-SE" sz="2000"/>
              <a:t>-  </a:t>
            </a:r>
            <a:r>
              <a:rPr lang="sv-SE" sz="2000" err="1"/>
              <a:t>Auditors</a:t>
            </a:r>
            <a:endParaRPr lang="sv-SE" sz="2000"/>
          </a:p>
          <a:p>
            <a:pPr lvl="1"/>
            <a:endParaRPr lang="sv-SE" sz="2000"/>
          </a:p>
          <a:p>
            <a:endParaRPr lang="sv-SE"/>
          </a:p>
        </p:txBody>
      </p:sp>
      <p:pic>
        <p:nvPicPr>
          <p:cNvPr id="8194" name="Picture 2" descr="What does board meeting protocol include?">
            <a:extLst>
              <a:ext uri="{FF2B5EF4-FFF2-40B4-BE49-F238E27FC236}">
                <a16:creationId xmlns:a16="http://schemas.microsoft.com/office/drawing/2014/main" id="{DB6AA1AA-C13B-AF0B-61C4-FEF34EA118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779" r="7330" b="-1"/>
          <a:stretch/>
        </p:blipFill>
        <p:spPr bwMode="auto">
          <a:xfrm>
            <a:off x="6172200" y="1825625"/>
            <a:ext cx="5181600" cy="4351338"/>
          </a:xfrm>
          <a:prstGeom prst="rect">
            <a:avLst/>
          </a:prstGeom>
          <a:solidFill>
            <a:srgbClr val="FFFFFF"/>
          </a:solidFill>
        </p:spPr>
      </p:pic>
    </p:spTree>
    <p:extLst>
      <p:ext uri="{BB962C8B-B14F-4D97-AF65-F5344CB8AC3E}">
        <p14:creationId xmlns:p14="http://schemas.microsoft.com/office/powerpoint/2010/main" val="2189276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a:extLst>
            <a:ext uri="{FF2B5EF4-FFF2-40B4-BE49-F238E27FC236}">
              <a16:creationId xmlns:a16="http://schemas.microsoft.com/office/drawing/2014/main" id="{EA3CDD29-45B0-7E6B-E364-D0F328F5D758}"/>
            </a:ext>
          </a:extLst>
        </p:cNvPr>
        <p:cNvGrpSpPr/>
        <p:nvPr/>
      </p:nvGrpSpPr>
      <p:grpSpPr>
        <a:xfrm>
          <a:off x="0" y="0"/>
          <a:ext cx="0" cy="0"/>
          <a:chOff x="0" y="0"/>
          <a:chExt cx="0" cy="0"/>
        </a:xfrm>
      </p:grpSpPr>
      <p:sp>
        <p:nvSpPr>
          <p:cNvPr id="6" name="Rubrik 1">
            <a:extLst>
              <a:ext uri="{FF2B5EF4-FFF2-40B4-BE49-F238E27FC236}">
                <a16:creationId xmlns:a16="http://schemas.microsoft.com/office/drawing/2014/main" id="{D6D15931-03FB-B4AE-B762-91E37B9A321C}"/>
              </a:ext>
            </a:extLst>
          </p:cNvPr>
          <p:cNvSpPr txBox="1">
            <a:spLocks noGrp="1"/>
          </p:cNvSpPr>
          <p:nvPr>
            <p:ph type="title" idx="4294967295"/>
          </p:nvPr>
        </p:nvSpPr>
        <p:spPr>
          <a:xfrm>
            <a:off x="731838" y="797296"/>
            <a:ext cx="4370740" cy="60799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pPr lvl="0">
              <a:defRPr/>
            </a:pPr>
            <a:r>
              <a:rPr lang="sv-SE" err="1">
                <a:solidFill>
                  <a:schemeClr val="bg1"/>
                </a:solidFill>
              </a:rPr>
              <a:t>Reflect</a:t>
            </a:r>
            <a:r>
              <a:rPr lang="sv-SE">
                <a:solidFill>
                  <a:schemeClr val="bg1"/>
                </a:solidFill>
              </a:rPr>
              <a:t> </a:t>
            </a:r>
            <a:r>
              <a:rPr lang="sv-SE" err="1">
                <a:solidFill>
                  <a:schemeClr val="bg1"/>
                </a:solidFill>
              </a:rPr>
              <a:t>together</a:t>
            </a:r>
            <a:endParaRPr kumimoji="0" lang="sv-SE" sz="3800" b="0" i="0" u="none" strike="noStrike" kern="1200" cap="none" spc="0" normalizeH="0" baseline="0" noProof="0">
              <a:ln>
                <a:noFill/>
              </a:ln>
              <a:solidFill>
                <a:schemeClr val="bg1"/>
              </a:solidFill>
              <a:effectLst/>
              <a:uLnTx/>
              <a:uFillTx/>
              <a:latin typeface="+mj-lt"/>
              <a:ea typeface="+mj-ea"/>
              <a:cs typeface="+mj-cs"/>
            </a:endParaRPr>
          </a:p>
        </p:txBody>
      </p:sp>
      <p:sp>
        <p:nvSpPr>
          <p:cNvPr id="7" name="Platshållare för innehåll 9">
            <a:extLst>
              <a:ext uri="{FF2B5EF4-FFF2-40B4-BE49-F238E27FC236}">
                <a16:creationId xmlns:a16="http://schemas.microsoft.com/office/drawing/2014/main" id="{DE5837CF-7D65-FAA7-3E40-D7230A9F06A8}"/>
              </a:ext>
            </a:extLst>
          </p:cNvPr>
          <p:cNvSpPr txBox="1">
            <a:spLocks/>
          </p:cNvSpPr>
          <p:nvPr/>
        </p:nvSpPr>
        <p:spPr>
          <a:xfrm>
            <a:off x="731838" y="1715417"/>
            <a:ext cx="5211762" cy="4266982"/>
          </a:xfrm>
          <a:prstGeom prst="rect">
            <a:avLst/>
          </a:prstGeom>
        </p:spPr>
        <p:txBody>
          <a:bodyPr lIns="0" tIns="0" rIns="0" bIns="0"/>
          <a:lstStyle>
            <a:lvl1pPr marL="179388" indent="-179388" algn="l" defTabSz="914400" rtl="0" eaLnBrk="1" latinLnBrk="0" hangingPunct="1">
              <a:lnSpc>
                <a:spcPct val="110000"/>
              </a:lnSpc>
              <a:spcBef>
                <a:spcPts val="1000"/>
              </a:spcBef>
              <a:spcAft>
                <a:spcPts val="600"/>
              </a:spcAft>
              <a:buFont typeface="Arial" panose="020B0604020202020204" pitchFamily="34" charset="0"/>
              <a:buChar char="•"/>
              <a:defRPr sz="2000" kern="1200" baseline="0">
                <a:solidFill>
                  <a:schemeClr val="tx1"/>
                </a:solidFill>
                <a:latin typeface="+mn-lt"/>
                <a:ea typeface="+mn-ea"/>
                <a:cs typeface="+mn-cs"/>
              </a:defRPr>
            </a:lvl1pPr>
            <a:lvl2pPr marL="627063" indent="-179388" algn="l" defTabSz="914400" rtl="0" eaLnBrk="1" latinLnBrk="0" hangingPunct="1">
              <a:lnSpc>
                <a:spcPct val="110000"/>
              </a:lnSpc>
              <a:spcBef>
                <a:spcPts val="0"/>
              </a:spcBef>
              <a:spcAft>
                <a:spcPts val="600"/>
              </a:spcAft>
              <a:buFont typeface="Calibri" panose="020F0502020204030204" pitchFamily="34" charset="0"/>
              <a:buChar char="ꟷ"/>
              <a:defRPr sz="1800" kern="1200">
                <a:solidFill>
                  <a:schemeClr val="tx1"/>
                </a:solidFill>
                <a:latin typeface="+mn-lt"/>
                <a:ea typeface="+mn-ea"/>
                <a:cs typeface="+mn-cs"/>
              </a:defRPr>
            </a:lvl2pPr>
            <a:lvl3pPr marL="1076325" indent="-177800" algn="l" defTabSz="914400" rtl="0" eaLnBrk="1" latinLnBrk="0" hangingPunct="1">
              <a:lnSpc>
                <a:spcPct val="110000"/>
              </a:lnSpc>
              <a:spcBef>
                <a:spcPts val="0"/>
              </a:spcBef>
              <a:spcAft>
                <a:spcPts val="600"/>
              </a:spcAft>
              <a:buFont typeface="Calibri" panose="020F0502020204030204" pitchFamily="34" charset="0"/>
              <a:buChar char="ꟷ"/>
              <a:defRPr sz="1600" kern="1200">
                <a:solidFill>
                  <a:schemeClr val="tx1"/>
                </a:solidFill>
                <a:latin typeface="+mn-lt"/>
                <a:ea typeface="+mn-ea"/>
                <a:cs typeface="+mn-cs"/>
              </a:defRPr>
            </a:lvl3pPr>
            <a:lvl4pPr marL="1524000" indent="-177800" algn="l" defTabSz="914400" rtl="0" eaLnBrk="1" latinLnBrk="0" hangingPunct="1">
              <a:lnSpc>
                <a:spcPct val="110000"/>
              </a:lnSpc>
              <a:spcBef>
                <a:spcPts val="0"/>
              </a:spcBef>
              <a:spcAft>
                <a:spcPts val="600"/>
              </a:spcAft>
              <a:buFont typeface="Calibri" panose="020F0502020204030204" pitchFamily="34" charset="0"/>
              <a:buChar char="ꟷ"/>
              <a:defRPr sz="1600" kern="1200">
                <a:solidFill>
                  <a:schemeClr val="tx1"/>
                </a:solidFill>
                <a:latin typeface="+mn-lt"/>
                <a:ea typeface="+mn-ea"/>
                <a:cs typeface="+mn-cs"/>
              </a:defRPr>
            </a:lvl4pPr>
            <a:lvl5pPr marL="1116000" indent="-228600" algn="l" defTabSz="914400" rtl="0" eaLnBrk="1" latinLnBrk="0" hangingPunct="1">
              <a:lnSpc>
                <a:spcPct val="90000"/>
              </a:lnSpc>
              <a:spcBef>
                <a:spcPts val="500"/>
              </a:spcBef>
              <a:buFont typeface="Calibri" panose="020F0502020204030204" pitchFamily="34" charset="0"/>
              <a:buChar char="ꟷ"/>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t">
              <a:lnSpc>
                <a:spcPct val="100000"/>
              </a:lnSpc>
            </a:pPr>
            <a:r>
              <a:rPr lang="en-US">
                <a:solidFill>
                  <a:schemeClr val="bg1"/>
                </a:solidFill>
                <a:latin typeface="Segoe UI" panose="020B0502040204020203" pitchFamily="34" charset="0"/>
              </a:rPr>
              <a:t>How can a board ensure that all members understand their roles — such as chairperson, treasurer, secretary — and that responsibilities are clearly distributed?</a:t>
            </a:r>
          </a:p>
          <a:p>
            <a:pPr fontAlgn="t">
              <a:lnSpc>
                <a:spcPct val="100000"/>
              </a:lnSpc>
            </a:pPr>
            <a:r>
              <a:rPr lang="en-US">
                <a:solidFill>
                  <a:schemeClr val="bg1"/>
                </a:solidFill>
                <a:latin typeface="Segoe UI" panose="020B0502040204020203" pitchFamily="34" charset="0"/>
              </a:rPr>
              <a:t>What routines or working methods help a board stay organized, well‑prepared and effective throughout the year?</a:t>
            </a:r>
          </a:p>
          <a:p>
            <a:pPr fontAlgn="t">
              <a:lnSpc>
                <a:spcPct val="100000"/>
              </a:lnSpc>
            </a:pPr>
            <a:r>
              <a:rPr lang="en-US">
                <a:solidFill>
                  <a:schemeClr val="bg1"/>
                </a:solidFill>
                <a:latin typeface="Segoe UI" panose="020B0502040204020203" pitchFamily="34" charset="0"/>
              </a:rPr>
              <a:t>What responsibilities of the board do you think are the most challenging for your association, and why?</a:t>
            </a:r>
          </a:p>
          <a:p>
            <a:pPr fontAlgn="t">
              <a:lnSpc>
                <a:spcPct val="100000"/>
              </a:lnSpc>
            </a:pPr>
            <a:endParaRPr lang="en-US">
              <a:solidFill>
                <a:schemeClr val="bg1"/>
              </a:solidFill>
              <a:latin typeface="Segoe UI" panose="020B0502040204020203" pitchFamily="34" charset="0"/>
            </a:endParaRPr>
          </a:p>
        </p:txBody>
      </p:sp>
      <p:sp>
        <p:nvSpPr>
          <p:cNvPr id="11" name="Oval pratbubbla 10">
            <a:extLst>
              <a:ext uri="{FF2B5EF4-FFF2-40B4-BE49-F238E27FC236}">
                <a16:creationId xmlns:a16="http://schemas.microsoft.com/office/drawing/2014/main" id="{C56F5D04-E317-23E1-3E04-E3DD9B0B45AB}"/>
              </a:ext>
              <a:ext uri="{C183D7F6-B498-43B3-948B-1728B52AA6E4}">
                <adec:decorative xmlns:adec="http://schemas.microsoft.com/office/drawing/2017/decorative" val="1"/>
              </a:ext>
            </a:extLst>
          </p:cNvPr>
          <p:cNvSpPr/>
          <p:nvPr/>
        </p:nvSpPr>
        <p:spPr>
          <a:xfrm>
            <a:off x="6768936" y="1575972"/>
            <a:ext cx="2628387" cy="1515291"/>
          </a:xfrm>
          <a:prstGeom prst="wedgeEllipseCallout">
            <a:avLst>
              <a:gd name="adj1" fmla="val -28625"/>
              <a:gd name="adj2" fmla="val 7543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Oval pratbubbla 11" descr="Bild på två pratbubblor">
            <a:extLst>
              <a:ext uri="{FF2B5EF4-FFF2-40B4-BE49-F238E27FC236}">
                <a16:creationId xmlns:a16="http://schemas.microsoft.com/office/drawing/2014/main" id="{4C4EAF57-60D9-211A-977D-7CDB3E342898}"/>
              </a:ext>
            </a:extLst>
          </p:cNvPr>
          <p:cNvSpPr/>
          <p:nvPr/>
        </p:nvSpPr>
        <p:spPr>
          <a:xfrm flipH="1">
            <a:off x="8083130" y="2333617"/>
            <a:ext cx="2628387" cy="1515291"/>
          </a:xfrm>
          <a:prstGeom prst="wedgeEllipseCallout">
            <a:avLst>
              <a:gd name="adj1" fmla="val -28625"/>
              <a:gd name="adj2" fmla="val 75431"/>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8" name="Grupp 7">
            <a:extLst>
              <a:ext uri="{FF2B5EF4-FFF2-40B4-BE49-F238E27FC236}">
                <a16:creationId xmlns:a16="http://schemas.microsoft.com/office/drawing/2014/main" id="{DC8151BD-524E-70F3-1C2B-48637F2E0B6C}"/>
              </a:ext>
              <a:ext uri="{C183D7F6-B498-43B3-948B-1728B52AA6E4}">
                <adec:decorative xmlns:adec="http://schemas.microsoft.com/office/drawing/2017/decorative" val="1"/>
              </a:ext>
            </a:extLst>
          </p:cNvPr>
          <p:cNvGrpSpPr/>
          <p:nvPr/>
        </p:nvGrpSpPr>
        <p:grpSpPr>
          <a:xfrm>
            <a:off x="7638657" y="2246152"/>
            <a:ext cx="890546" cy="190832"/>
            <a:chOff x="7479630" y="2238201"/>
            <a:chExt cx="890546" cy="190832"/>
          </a:xfrm>
          <a:solidFill>
            <a:srgbClr val="1E3479"/>
          </a:solidFill>
        </p:grpSpPr>
        <p:sp>
          <p:nvSpPr>
            <p:cNvPr id="10" name="Ellips 9">
              <a:extLst>
                <a:ext uri="{FF2B5EF4-FFF2-40B4-BE49-F238E27FC236}">
                  <a16:creationId xmlns:a16="http://schemas.microsoft.com/office/drawing/2014/main" id="{08CDE68B-0BE9-11CF-BD11-6FDBF1922A83}"/>
                </a:ext>
              </a:extLst>
            </p:cNvPr>
            <p:cNvSpPr/>
            <p:nvPr/>
          </p:nvSpPr>
          <p:spPr>
            <a:xfrm>
              <a:off x="7479630" y="2238201"/>
              <a:ext cx="190832" cy="190832"/>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Ellips 12">
              <a:extLst>
                <a:ext uri="{FF2B5EF4-FFF2-40B4-BE49-F238E27FC236}">
                  <a16:creationId xmlns:a16="http://schemas.microsoft.com/office/drawing/2014/main" id="{252D6D59-D0CC-6D57-6D78-2F692523F489}"/>
                </a:ext>
              </a:extLst>
            </p:cNvPr>
            <p:cNvSpPr/>
            <p:nvPr/>
          </p:nvSpPr>
          <p:spPr>
            <a:xfrm>
              <a:off x="7829487" y="2238201"/>
              <a:ext cx="190832" cy="190832"/>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Ellips 13">
              <a:extLst>
                <a:ext uri="{FF2B5EF4-FFF2-40B4-BE49-F238E27FC236}">
                  <a16:creationId xmlns:a16="http://schemas.microsoft.com/office/drawing/2014/main" id="{E378DABB-76C1-47F8-F8FE-D04CC60641F5}"/>
                </a:ext>
              </a:extLst>
            </p:cNvPr>
            <p:cNvSpPr/>
            <p:nvPr/>
          </p:nvSpPr>
          <p:spPr>
            <a:xfrm>
              <a:off x="8179344" y="2238201"/>
              <a:ext cx="190832" cy="190832"/>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8055581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delay="0">
                                      <p:tgtEl>
                                        <p:sldTgt/>
                                      </p:tgtEl>
                                    </p:cond>
                                  </p:endCondLst>
                                  <p:childTnLst>
                                    <p:animEffect transition="out" filter="fade">
                                      <p:cBhvr>
                                        <p:cTn id="6" dur="2000" tmFilter="0, 0; .2, .5; .8, .5; 1, 0"/>
                                        <p:tgtEl>
                                          <p:spTgt spid="8"/>
                                        </p:tgtEl>
                                      </p:cBhvr>
                                    </p:animEffect>
                                    <p:animScale>
                                      <p:cBhvr>
                                        <p:cTn id="7" dur="100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43705A68-19AA-5D0A-AE85-10115F7FB3D6}"/>
              </a:ext>
            </a:extLst>
          </p:cNvPr>
          <p:cNvSpPr>
            <a:spLocks noGrp="1"/>
          </p:cNvSpPr>
          <p:nvPr>
            <p:ph type="title"/>
          </p:nvPr>
        </p:nvSpPr>
        <p:spPr/>
        <p:txBody>
          <a:bodyPr/>
          <a:lstStyle/>
          <a:p>
            <a:r>
              <a:rPr lang="sv-SE"/>
              <a:t>Actionplan</a:t>
            </a:r>
          </a:p>
        </p:txBody>
      </p:sp>
      <p:sp>
        <p:nvSpPr>
          <p:cNvPr id="8" name="Platshållare för innehåll 7">
            <a:extLst>
              <a:ext uri="{FF2B5EF4-FFF2-40B4-BE49-F238E27FC236}">
                <a16:creationId xmlns:a16="http://schemas.microsoft.com/office/drawing/2014/main" id="{59A892AD-B92B-5F7A-74D5-32B339A25A66}"/>
              </a:ext>
            </a:extLst>
          </p:cNvPr>
          <p:cNvSpPr>
            <a:spLocks noGrp="1"/>
          </p:cNvSpPr>
          <p:nvPr>
            <p:ph idx="1"/>
          </p:nvPr>
        </p:nvSpPr>
        <p:spPr/>
        <p:txBody>
          <a:bodyPr/>
          <a:lstStyle/>
          <a:p>
            <a:r>
              <a:rPr lang="sv-SE" sz="2800" err="1"/>
              <a:t>What</a:t>
            </a:r>
            <a:r>
              <a:rPr lang="sv-SE" sz="2800"/>
              <a:t> </a:t>
            </a:r>
            <a:r>
              <a:rPr lang="sv-SE" sz="2800" err="1"/>
              <a:t>should</a:t>
            </a:r>
            <a:r>
              <a:rPr lang="sv-SE" sz="2800"/>
              <a:t> be </a:t>
            </a:r>
            <a:r>
              <a:rPr lang="sv-SE" sz="2800" err="1"/>
              <a:t>done</a:t>
            </a:r>
            <a:r>
              <a:rPr lang="sv-SE" sz="2800"/>
              <a:t>?</a:t>
            </a:r>
          </a:p>
          <a:p>
            <a:r>
              <a:rPr lang="sv-SE" sz="2800" err="1"/>
              <a:t>Who</a:t>
            </a:r>
            <a:r>
              <a:rPr lang="sv-SE" sz="2800"/>
              <a:t> is </a:t>
            </a:r>
            <a:r>
              <a:rPr lang="sv-SE" sz="2800" err="1"/>
              <a:t>responsible</a:t>
            </a:r>
            <a:r>
              <a:rPr lang="sv-SE" sz="2800"/>
              <a:t>?</a:t>
            </a:r>
          </a:p>
          <a:p>
            <a:r>
              <a:rPr lang="sv-SE" sz="2800" err="1"/>
              <a:t>When</a:t>
            </a:r>
            <a:r>
              <a:rPr lang="sv-SE" sz="2800"/>
              <a:t> </a:t>
            </a:r>
            <a:r>
              <a:rPr lang="sv-SE" sz="2800" err="1"/>
              <a:t>should</a:t>
            </a:r>
            <a:r>
              <a:rPr lang="sv-SE" sz="2800"/>
              <a:t> it be ready?</a:t>
            </a:r>
          </a:p>
        </p:txBody>
      </p:sp>
      <p:sp>
        <p:nvSpPr>
          <p:cNvPr id="6" name="Platshållare för bildnummer 5">
            <a:extLst>
              <a:ext uri="{FF2B5EF4-FFF2-40B4-BE49-F238E27FC236}">
                <a16:creationId xmlns:a16="http://schemas.microsoft.com/office/drawing/2014/main" id="{6BEEC7D0-73DA-2D27-4B75-11C25DF4B0FC}"/>
              </a:ext>
            </a:extLst>
          </p:cNvPr>
          <p:cNvSpPr>
            <a:spLocks noGrp="1"/>
          </p:cNvSpPr>
          <p:nvPr>
            <p:ph type="sldNum" sz="quarter" idx="4294967295"/>
          </p:nvPr>
        </p:nvSpPr>
        <p:spPr>
          <a:xfrm>
            <a:off x="0" y="0"/>
            <a:ext cx="0" cy="0"/>
          </a:xfrm>
        </p:spPr>
        <p:txBody>
          <a:bodyPr/>
          <a:lstStyle/>
          <a:p>
            <a:fld id="{17A3CD64-8A50-463D-B705-671B2AD722F3}" type="slidenum">
              <a:rPr lang="sv-SE" smtClean="0"/>
              <a:t>48</a:t>
            </a:fld>
            <a:endParaRPr lang="sv-SE"/>
          </a:p>
        </p:txBody>
      </p:sp>
      <p:graphicFrame>
        <p:nvGraphicFramePr>
          <p:cNvPr id="10" name="Tabell 7">
            <a:extLst>
              <a:ext uri="{FF2B5EF4-FFF2-40B4-BE49-F238E27FC236}">
                <a16:creationId xmlns:a16="http://schemas.microsoft.com/office/drawing/2014/main" id="{CA3B1117-68FB-6007-E62B-6F46035AC183}"/>
              </a:ext>
            </a:extLst>
          </p:cNvPr>
          <p:cNvGraphicFramePr>
            <a:graphicFrameLocks noGrp="1"/>
          </p:cNvGraphicFramePr>
          <p:nvPr>
            <p:ph type="pic" sz="quarter" idx="10"/>
            <p:extLst>
              <p:ext uri="{D42A27DB-BD31-4B8C-83A1-F6EECF244321}">
                <p14:modId xmlns:p14="http://schemas.microsoft.com/office/powerpoint/2010/main" val="2513086218"/>
              </p:ext>
            </p:extLst>
          </p:nvPr>
        </p:nvGraphicFramePr>
        <p:xfrm>
          <a:off x="5739811" y="736918"/>
          <a:ext cx="5916612" cy="5608320"/>
        </p:xfrm>
        <a:graphic>
          <a:graphicData uri="http://schemas.openxmlformats.org/drawingml/2006/table">
            <a:tbl>
              <a:tblPr firstRow="1" bandRow="1">
                <a:tableStyleId>{5C22544A-7EE6-4342-B048-85BDC9FD1C3A}</a:tableStyleId>
              </a:tblPr>
              <a:tblGrid>
                <a:gridCol w="1972204">
                  <a:extLst>
                    <a:ext uri="{9D8B030D-6E8A-4147-A177-3AD203B41FA5}">
                      <a16:colId xmlns:a16="http://schemas.microsoft.com/office/drawing/2014/main" val="2964419393"/>
                    </a:ext>
                  </a:extLst>
                </a:gridCol>
                <a:gridCol w="1157665">
                  <a:extLst>
                    <a:ext uri="{9D8B030D-6E8A-4147-A177-3AD203B41FA5}">
                      <a16:colId xmlns:a16="http://schemas.microsoft.com/office/drawing/2014/main" val="1331462903"/>
                    </a:ext>
                  </a:extLst>
                </a:gridCol>
                <a:gridCol w="2786743">
                  <a:extLst>
                    <a:ext uri="{9D8B030D-6E8A-4147-A177-3AD203B41FA5}">
                      <a16:colId xmlns:a16="http://schemas.microsoft.com/office/drawing/2014/main" val="2861720280"/>
                    </a:ext>
                  </a:extLst>
                </a:gridCol>
              </a:tblGrid>
              <a:tr h="370840">
                <a:tc>
                  <a:txBody>
                    <a:bodyPr/>
                    <a:lstStyle/>
                    <a:p>
                      <a:r>
                        <a:rPr lang="sv-SE" err="1"/>
                        <a:t>What</a:t>
                      </a:r>
                      <a:endParaRPr lang="sv-SE"/>
                    </a:p>
                  </a:txBody>
                  <a:tcPr/>
                </a:tc>
                <a:tc>
                  <a:txBody>
                    <a:bodyPr/>
                    <a:lstStyle/>
                    <a:p>
                      <a:r>
                        <a:rPr lang="sv-SE" err="1"/>
                        <a:t>Who</a:t>
                      </a:r>
                      <a:endParaRPr lang="sv-SE"/>
                    </a:p>
                  </a:txBody>
                  <a:tcPr/>
                </a:tc>
                <a:tc>
                  <a:txBody>
                    <a:bodyPr/>
                    <a:lstStyle/>
                    <a:p>
                      <a:r>
                        <a:rPr lang="sv-SE" err="1"/>
                        <a:t>When</a:t>
                      </a:r>
                      <a:endParaRPr lang="sv-SE"/>
                    </a:p>
                  </a:txBody>
                  <a:tcPr/>
                </a:tc>
                <a:extLst>
                  <a:ext uri="{0D108BD9-81ED-4DB2-BD59-A6C34878D82A}">
                    <a16:rowId xmlns:a16="http://schemas.microsoft.com/office/drawing/2014/main" val="3091545833"/>
                  </a:ext>
                </a:extLst>
              </a:tr>
              <a:tr h="370840">
                <a:tc>
                  <a:txBody>
                    <a:bodyPr/>
                    <a:lstStyle/>
                    <a:p>
                      <a:r>
                        <a:rPr lang="sv-SE"/>
                        <a:t>Information on FB </a:t>
                      </a:r>
                      <a:r>
                        <a:rPr lang="sv-SE" err="1"/>
                        <a:t>about</a:t>
                      </a:r>
                      <a:r>
                        <a:rPr lang="sv-SE"/>
                        <a:t> barbecueparty</a:t>
                      </a:r>
                    </a:p>
                  </a:txBody>
                  <a:tcPr/>
                </a:tc>
                <a:tc>
                  <a:txBody>
                    <a:bodyPr/>
                    <a:lstStyle/>
                    <a:p>
                      <a:r>
                        <a:rPr lang="sv-SE"/>
                        <a:t>Samuel</a:t>
                      </a:r>
                    </a:p>
                  </a:txBody>
                  <a:tcPr/>
                </a:tc>
                <a:tc>
                  <a:txBody>
                    <a:bodyPr/>
                    <a:lstStyle/>
                    <a:p>
                      <a:r>
                        <a:rPr lang="sv-SE"/>
                        <a:t>1 June 2022</a:t>
                      </a:r>
                    </a:p>
                  </a:txBody>
                  <a:tcPr/>
                </a:tc>
                <a:extLst>
                  <a:ext uri="{0D108BD9-81ED-4DB2-BD59-A6C34878D82A}">
                    <a16:rowId xmlns:a16="http://schemas.microsoft.com/office/drawing/2014/main" val="703003480"/>
                  </a:ext>
                </a:extLst>
              </a:tr>
              <a:tr h="370840">
                <a:tc>
                  <a:txBody>
                    <a:bodyPr/>
                    <a:lstStyle/>
                    <a:p>
                      <a:r>
                        <a:rPr lang="sv-SE" err="1"/>
                        <a:t>Invite</a:t>
                      </a:r>
                      <a:r>
                        <a:rPr lang="sv-SE"/>
                        <a:t> nomination </a:t>
                      </a:r>
                      <a:r>
                        <a:rPr lang="sv-SE" err="1"/>
                        <a:t>committee</a:t>
                      </a:r>
                      <a:r>
                        <a:rPr lang="sv-SE"/>
                        <a:t> to board meeting </a:t>
                      </a:r>
                    </a:p>
                  </a:txBody>
                  <a:tcPr/>
                </a:tc>
                <a:tc>
                  <a:txBody>
                    <a:bodyPr/>
                    <a:lstStyle/>
                    <a:p>
                      <a:r>
                        <a:rPr lang="sv-SE"/>
                        <a:t>Sara</a:t>
                      </a:r>
                    </a:p>
                  </a:txBody>
                  <a:tcPr/>
                </a:tc>
                <a:tc>
                  <a:txBody>
                    <a:bodyPr/>
                    <a:lstStyle/>
                    <a:p>
                      <a:r>
                        <a:rPr lang="sv-SE"/>
                        <a:t>10 June 2022</a:t>
                      </a:r>
                    </a:p>
                  </a:txBody>
                  <a:tcPr/>
                </a:tc>
                <a:extLst>
                  <a:ext uri="{0D108BD9-81ED-4DB2-BD59-A6C34878D82A}">
                    <a16:rowId xmlns:a16="http://schemas.microsoft.com/office/drawing/2014/main" val="978735404"/>
                  </a:ext>
                </a:extLst>
              </a:tr>
              <a:tr h="370840">
                <a:tc>
                  <a:txBody>
                    <a:bodyPr/>
                    <a:lstStyle/>
                    <a:p>
                      <a:r>
                        <a:rPr lang="sv-SE"/>
                        <a:t>Contact SISU </a:t>
                      </a:r>
                      <a:r>
                        <a:rPr lang="sv-SE" err="1"/>
                        <a:t>about</a:t>
                      </a:r>
                      <a:r>
                        <a:rPr lang="sv-SE"/>
                        <a:t> </a:t>
                      </a:r>
                      <a:r>
                        <a:rPr lang="sv-SE" err="1"/>
                        <a:t>education</a:t>
                      </a:r>
                      <a:r>
                        <a:rPr lang="sv-SE"/>
                        <a:t> for </a:t>
                      </a:r>
                      <a:r>
                        <a:rPr lang="sv-SE" err="1"/>
                        <a:t>parents</a:t>
                      </a:r>
                      <a:endParaRPr lang="sv-SE"/>
                    </a:p>
                  </a:txBody>
                  <a:tcPr/>
                </a:tc>
                <a:tc>
                  <a:txBody>
                    <a:bodyPr/>
                    <a:lstStyle/>
                    <a:p>
                      <a:r>
                        <a:rPr lang="sv-SE"/>
                        <a:t>Nicole</a:t>
                      </a:r>
                    </a:p>
                  </a:txBody>
                  <a:tcPr/>
                </a:tc>
                <a:tc>
                  <a:txBody>
                    <a:bodyPr/>
                    <a:lstStyle/>
                    <a:p>
                      <a:r>
                        <a:rPr lang="sv-SE"/>
                        <a:t>15 May 2022</a:t>
                      </a:r>
                    </a:p>
                  </a:txBody>
                  <a:tcPr/>
                </a:tc>
                <a:extLst>
                  <a:ext uri="{0D108BD9-81ED-4DB2-BD59-A6C34878D82A}">
                    <a16:rowId xmlns:a16="http://schemas.microsoft.com/office/drawing/2014/main" val="2012531419"/>
                  </a:ext>
                </a:extLst>
              </a:tr>
              <a:tr h="370840">
                <a:tc>
                  <a:txBody>
                    <a:bodyPr/>
                    <a:lstStyle/>
                    <a:p>
                      <a:r>
                        <a:rPr lang="sv-SE"/>
                        <a:t>Order </a:t>
                      </a:r>
                      <a:r>
                        <a:rPr lang="sv-SE" err="1"/>
                        <a:t>footballs</a:t>
                      </a:r>
                      <a:r>
                        <a:rPr lang="sv-SE"/>
                        <a:t> from Stadium</a:t>
                      </a:r>
                    </a:p>
                  </a:txBody>
                  <a:tcPr/>
                </a:tc>
                <a:tc>
                  <a:txBody>
                    <a:bodyPr/>
                    <a:lstStyle/>
                    <a:p>
                      <a:r>
                        <a:rPr lang="sv-SE"/>
                        <a:t>Samuel</a:t>
                      </a:r>
                    </a:p>
                  </a:txBody>
                  <a:tcPr/>
                </a:tc>
                <a:tc>
                  <a:txBody>
                    <a:bodyPr/>
                    <a:lstStyle/>
                    <a:p>
                      <a:r>
                        <a:rPr lang="sv-SE"/>
                        <a:t>31 May 2022</a:t>
                      </a:r>
                    </a:p>
                  </a:txBody>
                  <a:tcPr/>
                </a:tc>
                <a:extLst>
                  <a:ext uri="{0D108BD9-81ED-4DB2-BD59-A6C34878D82A}">
                    <a16:rowId xmlns:a16="http://schemas.microsoft.com/office/drawing/2014/main" val="634263956"/>
                  </a:ext>
                </a:extLst>
              </a:tr>
              <a:tr h="370840">
                <a:tc>
                  <a:txBody>
                    <a:bodyPr/>
                    <a:lstStyle/>
                    <a:p>
                      <a:endParaRPr lang="sv-SE"/>
                    </a:p>
                  </a:txBody>
                  <a:tcPr/>
                </a:tc>
                <a:tc>
                  <a:txBody>
                    <a:bodyPr/>
                    <a:lstStyle/>
                    <a:p>
                      <a:endParaRPr lang="sv-SE"/>
                    </a:p>
                  </a:txBody>
                  <a:tcPr/>
                </a:tc>
                <a:tc>
                  <a:txBody>
                    <a:bodyPr/>
                    <a:lstStyle/>
                    <a:p>
                      <a:endParaRPr lang="sv-SE"/>
                    </a:p>
                  </a:txBody>
                  <a:tcPr/>
                </a:tc>
                <a:extLst>
                  <a:ext uri="{0D108BD9-81ED-4DB2-BD59-A6C34878D82A}">
                    <a16:rowId xmlns:a16="http://schemas.microsoft.com/office/drawing/2014/main" val="961437447"/>
                  </a:ext>
                </a:extLst>
              </a:tr>
              <a:tr h="370840">
                <a:tc>
                  <a:txBody>
                    <a:bodyPr/>
                    <a:lstStyle/>
                    <a:p>
                      <a:endParaRPr lang="sv-SE"/>
                    </a:p>
                  </a:txBody>
                  <a:tcPr/>
                </a:tc>
                <a:tc>
                  <a:txBody>
                    <a:bodyPr/>
                    <a:lstStyle/>
                    <a:p>
                      <a:endParaRPr lang="sv-SE"/>
                    </a:p>
                  </a:txBody>
                  <a:tcPr/>
                </a:tc>
                <a:tc>
                  <a:txBody>
                    <a:bodyPr/>
                    <a:lstStyle/>
                    <a:p>
                      <a:endParaRPr lang="sv-SE"/>
                    </a:p>
                  </a:txBody>
                  <a:tcPr/>
                </a:tc>
                <a:extLst>
                  <a:ext uri="{0D108BD9-81ED-4DB2-BD59-A6C34878D82A}">
                    <a16:rowId xmlns:a16="http://schemas.microsoft.com/office/drawing/2014/main" val="2995298717"/>
                  </a:ext>
                </a:extLst>
              </a:tr>
              <a:tr h="370840">
                <a:tc>
                  <a:txBody>
                    <a:bodyPr/>
                    <a:lstStyle/>
                    <a:p>
                      <a:endParaRPr lang="sv-SE"/>
                    </a:p>
                  </a:txBody>
                  <a:tcPr/>
                </a:tc>
                <a:tc>
                  <a:txBody>
                    <a:bodyPr/>
                    <a:lstStyle/>
                    <a:p>
                      <a:endParaRPr lang="sv-SE"/>
                    </a:p>
                  </a:txBody>
                  <a:tcPr/>
                </a:tc>
                <a:tc>
                  <a:txBody>
                    <a:bodyPr/>
                    <a:lstStyle/>
                    <a:p>
                      <a:endParaRPr lang="sv-SE"/>
                    </a:p>
                  </a:txBody>
                  <a:tcPr/>
                </a:tc>
                <a:extLst>
                  <a:ext uri="{0D108BD9-81ED-4DB2-BD59-A6C34878D82A}">
                    <a16:rowId xmlns:a16="http://schemas.microsoft.com/office/drawing/2014/main" val="3997567620"/>
                  </a:ext>
                </a:extLst>
              </a:tr>
              <a:tr h="370840">
                <a:tc>
                  <a:txBody>
                    <a:bodyPr/>
                    <a:lstStyle/>
                    <a:p>
                      <a:endParaRPr lang="sv-SE"/>
                    </a:p>
                  </a:txBody>
                  <a:tcPr/>
                </a:tc>
                <a:tc>
                  <a:txBody>
                    <a:bodyPr/>
                    <a:lstStyle/>
                    <a:p>
                      <a:endParaRPr lang="sv-SE"/>
                    </a:p>
                  </a:txBody>
                  <a:tcPr/>
                </a:tc>
                <a:tc>
                  <a:txBody>
                    <a:bodyPr/>
                    <a:lstStyle/>
                    <a:p>
                      <a:endParaRPr lang="sv-SE"/>
                    </a:p>
                  </a:txBody>
                  <a:tcPr/>
                </a:tc>
                <a:extLst>
                  <a:ext uri="{0D108BD9-81ED-4DB2-BD59-A6C34878D82A}">
                    <a16:rowId xmlns:a16="http://schemas.microsoft.com/office/drawing/2014/main" val="4007299248"/>
                  </a:ext>
                </a:extLst>
              </a:tr>
              <a:tr h="370840">
                <a:tc>
                  <a:txBody>
                    <a:bodyPr/>
                    <a:lstStyle/>
                    <a:p>
                      <a:endParaRPr lang="sv-SE"/>
                    </a:p>
                  </a:txBody>
                  <a:tcPr/>
                </a:tc>
                <a:tc>
                  <a:txBody>
                    <a:bodyPr/>
                    <a:lstStyle/>
                    <a:p>
                      <a:endParaRPr lang="sv-SE"/>
                    </a:p>
                  </a:txBody>
                  <a:tcPr/>
                </a:tc>
                <a:tc>
                  <a:txBody>
                    <a:bodyPr/>
                    <a:lstStyle/>
                    <a:p>
                      <a:endParaRPr lang="sv-SE"/>
                    </a:p>
                  </a:txBody>
                  <a:tcPr/>
                </a:tc>
                <a:extLst>
                  <a:ext uri="{0D108BD9-81ED-4DB2-BD59-A6C34878D82A}">
                    <a16:rowId xmlns:a16="http://schemas.microsoft.com/office/drawing/2014/main" val="571621632"/>
                  </a:ext>
                </a:extLst>
              </a:tr>
            </a:tbl>
          </a:graphicData>
        </a:graphic>
      </p:graphicFrame>
    </p:spTree>
    <p:extLst>
      <p:ext uri="{BB962C8B-B14F-4D97-AF65-F5344CB8AC3E}">
        <p14:creationId xmlns:p14="http://schemas.microsoft.com/office/powerpoint/2010/main" val="2830286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0B2F2-4924-9626-9A93-920176F83D43}"/>
            </a:ext>
          </a:extLst>
        </p:cNvPr>
        <p:cNvGrpSpPr/>
        <p:nvPr/>
      </p:nvGrpSpPr>
      <p:grpSpPr>
        <a:xfrm>
          <a:off x="0" y="0"/>
          <a:ext cx="0" cy="0"/>
          <a:chOff x="0" y="0"/>
          <a:chExt cx="0" cy="0"/>
        </a:xfrm>
      </p:grpSpPr>
      <p:sp>
        <p:nvSpPr>
          <p:cNvPr id="16" name="Rektangel 15">
            <a:extLst>
              <a:ext uri="{FF2B5EF4-FFF2-40B4-BE49-F238E27FC236}">
                <a16:creationId xmlns:a16="http://schemas.microsoft.com/office/drawing/2014/main" id="{08DAFBE1-1337-EA0F-2457-AC60365C19FD}"/>
              </a:ext>
              <a:ext uri="{C183D7F6-B498-43B3-948B-1728B52AA6E4}">
                <adec:decorative xmlns:adec="http://schemas.microsoft.com/office/drawing/2017/decorative" val="1"/>
              </a:ext>
            </a:extLst>
          </p:cNvPr>
          <p:cNvSpPr/>
          <p:nvPr/>
        </p:nvSpPr>
        <p:spPr>
          <a:xfrm>
            <a:off x="0" y="0"/>
            <a:ext cx="5636871" cy="6182738"/>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ubrik 1">
            <a:extLst>
              <a:ext uri="{FF2B5EF4-FFF2-40B4-BE49-F238E27FC236}">
                <a16:creationId xmlns:a16="http://schemas.microsoft.com/office/drawing/2014/main" id="{3EDB4846-9045-69C0-BBFF-8AEEB0AFB98E}"/>
              </a:ext>
            </a:extLst>
          </p:cNvPr>
          <p:cNvSpPr txBox="1">
            <a:spLocks noGrp="1"/>
          </p:cNvSpPr>
          <p:nvPr>
            <p:ph type="title" idx="4294967295"/>
          </p:nvPr>
        </p:nvSpPr>
        <p:spPr>
          <a:xfrm>
            <a:off x="837283" y="470240"/>
            <a:ext cx="3962304" cy="24159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pPr algn="ctr">
              <a:defRPr/>
            </a:pPr>
            <a:r>
              <a:rPr kumimoji="0" lang="sv-SE" sz="4000" b="0" i="0" u="none" strike="noStrike" kern="1200" cap="none" spc="0" normalizeH="0" baseline="0" noProof="0">
                <a:ln>
                  <a:noFill/>
                </a:ln>
                <a:solidFill>
                  <a:schemeClr val="bg1"/>
                </a:solidFill>
                <a:effectLst/>
                <a:uLnTx/>
                <a:uFillTx/>
                <a:latin typeface="+mj-lt"/>
                <a:ea typeface="+mj-ea"/>
                <a:cs typeface="+mj-cs"/>
              </a:rPr>
              <a:t>The board</a:t>
            </a:r>
            <a:endParaRPr kumimoji="0" lang="sv-SE" sz="4000" i="0" u="none" strike="noStrike" kern="1200" cap="none" spc="0" normalizeH="0" baseline="0" noProof="0">
              <a:ln>
                <a:noFill/>
              </a:ln>
              <a:solidFill>
                <a:schemeClr val="bg1"/>
              </a:solidFill>
              <a:effectLst/>
              <a:uLnTx/>
              <a:uFillTx/>
              <a:latin typeface="+mn-lt"/>
              <a:ea typeface="+mj-ea"/>
              <a:cs typeface="+mj-cs"/>
            </a:endParaRPr>
          </a:p>
        </p:txBody>
      </p:sp>
      <p:pic>
        <p:nvPicPr>
          <p:cNvPr id="2" name="Bild 1">
            <a:extLst>
              <a:ext uri="{FF2B5EF4-FFF2-40B4-BE49-F238E27FC236}">
                <a16:creationId xmlns:a16="http://schemas.microsoft.com/office/drawing/2014/main" id="{A572D9CF-9FEA-A8CF-8BB1-581B28C02388}"/>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2"/>
              </a:ext>
            </a:extLst>
          </a:blip>
          <a:srcRect l="7518" r="-310"/>
          <a:stretch/>
        </p:blipFill>
        <p:spPr>
          <a:xfrm rot="10800000">
            <a:off x="7607300" y="1252208"/>
            <a:ext cx="4575176" cy="4930531"/>
          </a:xfrm>
          <a:prstGeom prst="rect">
            <a:avLst/>
          </a:prstGeom>
        </p:spPr>
      </p:pic>
      <p:pic>
        <p:nvPicPr>
          <p:cNvPr id="1026" name="Picture 2">
            <a:extLst>
              <a:ext uri="{FF2B5EF4-FFF2-40B4-BE49-F238E27FC236}">
                <a16:creationId xmlns:a16="http://schemas.microsoft.com/office/drawing/2014/main" id="{006059E8-9865-4477-6620-52097B1D88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3707" y="0"/>
            <a:ext cx="6644445" cy="6188126"/>
          </a:xfrm>
          <a:prstGeom prst="rect">
            <a:avLst/>
          </a:prstGeom>
          <a:noFill/>
          <a:extLst>
            <a:ext uri="{909E8E84-426E-40DD-AFC4-6F175D3DCCD1}">
              <a14:hiddenFill xmlns:a14="http://schemas.microsoft.com/office/drawing/2010/main">
                <a:solidFill>
                  <a:srgbClr val="FFFFFF"/>
                </a:solidFill>
              </a14:hiddenFill>
            </a:ext>
          </a:extLst>
        </p:spPr>
      </p:pic>
      <p:sp>
        <p:nvSpPr>
          <p:cNvPr id="3" name="Rubrik 1">
            <a:extLst>
              <a:ext uri="{FF2B5EF4-FFF2-40B4-BE49-F238E27FC236}">
                <a16:creationId xmlns:a16="http://schemas.microsoft.com/office/drawing/2014/main" id="{55B102F3-40AC-FD07-CDAA-F7C4A8163E55}"/>
              </a:ext>
            </a:extLst>
          </p:cNvPr>
          <p:cNvSpPr txBox="1">
            <a:spLocks/>
          </p:cNvSpPr>
          <p:nvPr/>
        </p:nvSpPr>
        <p:spPr>
          <a:xfrm>
            <a:off x="558331" y="2221034"/>
            <a:ext cx="4520207" cy="24159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pPr algn="ctr">
              <a:defRPr/>
            </a:pPr>
            <a:r>
              <a:rPr lang="sv-SE" sz="6000">
                <a:solidFill>
                  <a:schemeClr val="bg1"/>
                </a:solidFill>
              </a:rPr>
              <a:t>Different </a:t>
            </a:r>
            <a:r>
              <a:rPr lang="sv-SE" sz="6000" err="1">
                <a:solidFill>
                  <a:schemeClr val="bg1"/>
                </a:solidFill>
              </a:rPr>
              <a:t>roles</a:t>
            </a:r>
            <a:r>
              <a:rPr lang="sv-SE" sz="6000">
                <a:solidFill>
                  <a:schemeClr val="bg1"/>
                </a:solidFill>
              </a:rPr>
              <a:t> </a:t>
            </a:r>
            <a:endParaRPr lang="sv-SE" sz="6000">
              <a:solidFill>
                <a:schemeClr val="bg1"/>
              </a:solidFill>
              <a:latin typeface="+mn-lt"/>
            </a:endParaRPr>
          </a:p>
        </p:txBody>
      </p:sp>
      <p:cxnSp>
        <p:nvCxnSpPr>
          <p:cNvPr id="4" name="Rak koppling 3">
            <a:extLst>
              <a:ext uri="{FF2B5EF4-FFF2-40B4-BE49-F238E27FC236}">
                <a16:creationId xmlns:a16="http://schemas.microsoft.com/office/drawing/2014/main" id="{84594EDB-9FED-3BD1-084F-2B417CA3EBDD}"/>
              </a:ext>
            </a:extLst>
          </p:cNvPr>
          <p:cNvCxnSpPr/>
          <p:nvPr/>
        </p:nvCxnSpPr>
        <p:spPr>
          <a:xfrm>
            <a:off x="0" y="6182736"/>
            <a:ext cx="12188027" cy="0"/>
          </a:xfrm>
          <a:prstGeom prst="line">
            <a:avLst/>
          </a:prstGeom>
          <a:ln w="76200">
            <a:solidFill>
              <a:srgbClr val="005085"/>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0185945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98D94-B400-FDB3-226C-E6F72E58E804}"/>
            </a:ext>
          </a:extLst>
        </p:cNvPr>
        <p:cNvGrpSpPr/>
        <p:nvPr/>
      </p:nvGrpSpPr>
      <p:grpSpPr>
        <a:xfrm>
          <a:off x="0" y="0"/>
          <a:ext cx="0" cy="0"/>
          <a:chOff x="0" y="0"/>
          <a:chExt cx="0" cy="0"/>
        </a:xfrm>
      </p:grpSpPr>
      <p:sp>
        <p:nvSpPr>
          <p:cNvPr id="6" name="Rubrik 5">
            <a:extLst>
              <a:ext uri="{FF2B5EF4-FFF2-40B4-BE49-F238E27FC236}">
                <a16:creationId xmlns:a16="http://schemas.microsoft.com/office/drawing/2014/main" id="{A10CB831-0036-1C3F-B3D4-924D6167BA4D}"/>
              </a:ext>
            </a:extLst>
          </p:cNvPr>
          <p:cNvSpPr>
            <a:spLocks noGrp="1"/>
          </p:cNvSpPr>
          <p:nvPr>
            <p:ph type="title"/>
          </p:nvPr>
        </p:nvSpPr>
        <p:spPr>
          <a:xfrm>
            <a:off x="731838" y="803514"/>
            <a:ext cx="5571087" cy="1038253"/>
          </a:xfrm>
        </p:spPr>
        <p:txBody>
          <a:bodyPr/>
          <a:lstStyle/>
          <a:p>
            <a:r>
              <a:rPr lang="sv-SE"/>
              <a:t>Round the table</a:t>
            </a:r>
          </a:p>
        </p:txBody>
      </p:sp>
      <p:sp>
        <p:nvSpPr>
          <p:cNvPr id="16" name="Platshållare för innehåll 15">
            <a:extLst>
              <a:ext uri="{FF2B5EF4-FFF2-40B4-BE49-F238E27FC236}">
                <a16:creationId xmlns:a16="http://schemas.microsoft.com/office/drawing/2014/main" id="{064A7E17-E0A1-74AD-95D8-F64C00E0E8DB}"/>
              </a:ext>
            </a:extLst>
          </p:cNvPr>
          <p:cNvSpPr>
            <a:spLocks noGrp="1"/>
          </p:cNvSpPr>
          <p:nvPr>
            <p:ph idx="1"/>
          </p:nvPr>
        </p:nvSpPr>
        <p:spPr>
          <a:xfrm>
            <a:off x="731838" y="1676618"/>
            <a:ext cx="5567362" cy="2036966"/>
          </a:xfrm>
        </p:spPr>
        <p:txBody>
          <a:bodyPr/>
          <a:lstStyle/>
          <a:p>
            <a:r>
              <a:rPr lang="sv-SE" sz="2400" err="1"/>
              <a:t>Name</a:t>
            </a:r>
            <a:r>
              <a:rPr lang="sv-SE" sz="2400"/>
              <a:t>?</a:t>
            </a:r>
          </a:p>
          <a:p>
            <a:r>
              <a:rPr lang="sv-SE" sz="2400" err="1"/>
              <a:t>Your</a:t>
            </a:r>
            <a:r>
              <a:rPr lang="sv-SE" sz="2400"/>
              <a:t> </a:t>
            </a:r>
            <a:r>
              <a:rPr lang="sv-SE" sz="2400" err="1"/>
              <a:t>role</a:t>
            </a:r>
            <a:r>
              <a:rPr lang="sv-SE" sz="2400"/>
              <a:t>?</a:t>
            </a:r>
          </a:p>
          <a:p>
            <a:r>
              <a:rPr lang="sv-SE" sz="2400"/>
              <a:t>My best </a:t>
            </a:r>
            <a:r>
              <a:rPr lang="sv-SE" sz="2400" err="1"/>
              <a:t>sporting</a:t>
            </a:r>
            <a:r>
              <a:rPr lang="sv-SE" sz="2400"/>
              <a:t> </a:t>
            </a:r>
            <a:r>
              <a:rPr lang="sv-SE" sz="2400" err="1"/>
              <a:t>memory</a:t>
            </a:r>
            <a:endParaRPr lang="sv-SE" sz="2400"/>
          </a:p>
        </p:txBody>
      </p:sp>
      <p:pic>
        <p:nvPicPr>
          <p:cNvPr id="18" name="Platshållare för bild 17" descr="Bild på två skidåkare som åker efter varandra-&#10;&#10;Zebastian Modin och Emil Jönsson Haag">
            <a:extLst>
              <a:ext uri="{FF2B5EF4-FFF2-40B4-BE49-F238E27FC236}">
                <a16:creationId xmlns:a16="http://schemas.microsoft.com/office/drawing/2014/main" id="{DA9B69C6-DD74-A1A9-7E5C-E1AB8A68F1EE}"/>
              </a:ext>
            </a:extLst>
          </p:cNvPr>
          <p:cNvPicPr>
            <a:picLocks noGrp="1" noChangeAspect="1"/>
          </p:cNvPicPr>
          <p:nvPr>
            <p:ph type="pic" sz="quarter" idx="10"/>
          </p:nvPr>
        </p:nvPicPr>
        <p:blipFill>
          <a:blip r:embed="rId3"/>
          <a:srcRect l="11519" t="14425" r="6570" b="4224"/>
          <a:stretch/>
        </p:blipFill>
        <p:spPr>
          <a:xfrm>
            <a:off x="7324818" y="0"/>
            <a:ext cx="4871418" cy="6858000"/>
          </a:xfrm>
        </p:spPr>
      </p:pic>
      <p:pic>
        <p:nvPicPr>
          <p:cNvPr id="2" name="Bild 1">
            <a:extLst>
              <a:ext uri="{FF2B5EF4-FFF2-40B4-BE49-F238E27FC236}">
                <a16:creationId xmlns:a16="http://schemas.microsoft.com/office/drawing/2014/main" id="{30D21E6A-B7A9-1680-5A0A-E236CBA83516}"/>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rcRect l="7982" t="14159" r="16683"/>
          <a:stretch/>
        </p:blipFill>
        <p:spPr>
          <a:xfrm>
            <a:off x="7321093" y="-1"/>
            <a:ext cx="4870907" cy="6216257"/>
          </a:xfrm>
          <a:prstGeom prst="rect">
            <a:avLst/>
          </a:prstGeom>
        </p:spPr>
      </p:pic>
    </p:spTree>
    <p:extLst>
      <p:ext uri="{BB962C8B-B14F-4D97-AF65-F5344CB8AC3E}">
        <p14:creationId xmlns:p14="http://schemas.microsoft.com/office/powerpoint/2010/main" val="33663366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1E3479"/>
        </a:solidFill>
        <a:effectLst/>
      </p:bgPr>
    </p:bg>
    <p:spTree>
      <p:nvGrpSpPr>
        <p:cNvPr id="1" name=""/>
        <p:cNvGrpSpPr/>
        <p:nvPr/>
      </p:nvGrpSpPr>
      <p:grpSpPr>
        <a:xfrm>
          <a:off x="0" y="0"/>
          <a:ext cx="0" cy="0"/>
          <a:chOff x="0" y="0"/>
          <a:chExt cx="0" cy="0"/>
        </a:xfrm>
      </p:grpSpPr>
      <p:sp>
        <p:nvSpPr>
          <p:cNvPr id="10" name="Rubrik 9">
            <a:extLst>
              <a:ext uri="{FF2B5EF4-FFF2-40B4-BE49-F238E27FC236}">
                <a16:creationId xmlns:a16="http://schemas.microsoft.com/office/drawing/2014/main" id="{AB7D5F9D-BBD8-B51C-1BFC-471FCE3C59FF}"/>
              </a:ext>
            </a:extLst>
          </p:cNvPr>
          <p:cNvSpPr>
            <a:spLocks noGrp="1"/>
          </p:cNvSpPr>
          <p:nvPr>
            <p:ph type="title"/>
          </p:nvPr>
        </p:nvSpPr>
        <p:spPr>
          <a:xfrm>
            <a:off x="728368" y="376353"/>
            <a:ext cx="5367632" cy="1031080"/>
          </a:xfrm>
        </p:spPr>
        <p:txBody>
          <a:bodyPr/>
          <a:lstStyle/>
          <a:p>
            <a:r>
              <a:rPr lang="sv-SE"/>
              <a:t>To be </a:t>
            </a:r>
            <a:r>
              <a:rPr lang="sv-SE" err="1"/>
              <a:t>chairman</a:t>
            </a:r>
            <a:endParaRPr lang="sv-SE"/>
          </a:p>
        </p:txBody>
      </p:sp>
      <p:graphicFrame>
        <p:nvGraphicFramePr>
          <p:cNvPr id="2" name="Diagram 1">
            <a:extLst>
              <a:ext uri="{FF2B5EF4-FFF2-40B4-BE49-F238E27FC236}">
                <a16:creationId xmlns:a16="http://schemas.microsoft.com/office/drawing/2014/main" id="{A255CFB8-CCF7-2911-31BE-195D97131547}"/>
              </a:ext>
            </a:extLst>
          </p:cNvPr>
          <p:cNvGraphicFramePr/>
          <p:nvPr>
            <p:extLst>
              <p:ext uri="{D42A27DB-BD31-4B8C-83A1-F6EECF244321}">
                <p14:modId xmlns:p14="http://schemas.microsoft.com/office/powerpoint/2010/main" val="3667373981"/>
              </p:ext>
            </p:extLst>
          </p:nvPr>
        </p:nvGraphicFramePr>
        <p:xfrm>
          <a:off x="-130175" y="1902103"/>
          <a:ext cx="8626476" cy="4579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941815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08F3BE5B-9D0F-DB39-6748-AB4CAE03E4DE}"/>
              </a:ext>
            </a:extLst>
          </p:cNvPr>
          <p:cNvSpPr>
            <a:spLocks noGrp="1"/>
          </p:cNvSpPr>
          <p:nvPr>
            <p:ph type="title"/>
          </p:nvPr>
        </p:nvSpPr>
        <p:spPr/>
        <p:txBody>
          <a:bodyPr/>
          <a:lstStyle/>
          <a:p>
            <a:r>
              <a:rPr lang="sv-SE"/>
              <a:t>To be </a:t>
            </a:r>
            <a:r>
              <a:rPr lang="sv-SE" err="1"/>
              <a:t>cashier</a:t>
            </a:r>
            <a:endParaRPr lang="sv-SE"/>
          </a:p>
        </p:txBody>
      </p:sp>
      <p:graphicFrame>
        <p:nvGraphicFramePr>
          <p:cNvPr id="2" name="Diagram 1">
            <a:extLst>
              <a:ext uri="{FF2B5EF4-FFF2-40B4-BE49-F238E27FC236}">
                <a16:creationId xmlns:a16="http://schemas.microsoft.com/office/drawing/2014/main" id="{FA7ABDDA-723D-4D3E-AF9C-BA5899BD02E0}"/>
              </a:ext>
            </a:extLst>
          </p:cNvPr>
          <p:cNvGraphicFramePr/>
          <p:nvPr>
            <p:extLst>
              <p:ext uri="{D42A27DB-BD31-4B8C-83A1-F6EECF244321}">
                <p14:modId xmlns:p14="http://schemas.microsoft.com/office/powerpoint/2010/main" val="1054885624"/>
              </p:ext>
            </p:extLst>
          </p:nvPr>
        </p:nvGraphicFramePr>
        <p:xfrm>
          <a:off x="565150" y="2228849"/>
          <a:ext cx="8731250" cy="41206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113131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ED25BC7-058E-813C-6734-46A024287750}"/>
              </a:ext>
            </a:extLst>
          </p:cNvPr>
          <p:cNvSpPr>
            <a:spLocks noGrp="1"/>
          </p:cNvSpPr>
          <p:nvPr>
            <p:ph type="title"/>
          </p:nvPr>
        </p:nvSpPr>
        <p:spPr>
          <a:xfrm>
            <a:off x="742184" y="512761"/>
            <a:ext cx="5367632" cy="1031080"/>
          </a:xfrm>
        </p:spPr>
        <p:txBody>
          <a:bodyPr/>
          <a:lstStyle/>
          <a:p>
            <a:r>
              <a:rPr lang="sv-SE"/>
              <a:t>To be </a:t>
            </a:r>
            <a:r>
              <a:rPr lang="sv-SE" err="1"/>
              <a:t>secretary</a:t>
            </a:r>
            <a:endParaRPr lang="sv-SE"/>
          </a:p>
        </p:txBody>
      </p:sp>
      <p:graphicFrame>
        <p:nvGraphicFramePr>
          <p:cNvPr id="4" name="Diagram 3">
            <a:extLst>
              <a:ext uri="{FF2B5EF4-FFF2-40B4-BE49-F238E27FC236}">
                <a16:creationId xmlns:a16="http://schemas.microsoft.com/office/drawing/2014/main" id="{6B782B85-972D-CF85-3B83-474144BC7753}"/>
              </a:ext>
            </a:extLst>
          </p:cNvPr>
          <p:cNvGraphicFramePr/>
          <p:nvPr>
            <p:extLst>
              <p:ext uri="{D42A27DB-BD31-4B8C-83A1-F6EECF244321}">
                <p14:modId xmlns:p14="http://schemas.microsoft.com/office/powerpoint/2010/main" val="985558036"/>
              </p:ext>
            </p:extLst>
          </p:nvPr>
        </p:nvGraphicFramePr>
        <p:xfrm>
          <a:off x="650875" y="1969031"/>
          <a:ext cx="6369050" cy="43762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350435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933D222-0A80-3283-1CD3-2362CCC694E4}"/>
              </a:ext>
            </a:extLst>
          </p:cNvPr>
          <p:cNvSpPr>
            <a:spLocks noGrp="1"/>
          </p:cNvSpPr>
          <p:nvPr>
            <p:ph type="title"/>
          </p:nvPr>
        </p:nvSpPr>
        <p:spPr>
          <a:xfrm>
            <a:off x="600177" y="158749"/>
            <a:ext cx="9663443" cy="1044575"/>
          </a:xfrm>
        </p:spPr>
        <p:txBody>
          <a:bodyPr/>
          <a:lstStyle/>
          <a:p>
            <a:r>
              <a:rPr lang="sv-SE"/>
              <a:t>The </a:t>
            </a:r>
            <a:r>
              <a:rPr lang="sv-SE" err="1"/>
              <a:t>auditor</a:t>
            </a:r>
            <a:endParaRPr lang="sv-SE"/>
          </a:p>
        </p:txBody>
      </p:sp>
      <p:pic>
        <p:nvPicPr>
          <p:cNvPr id="7" name="Picture 11">
            <a:extLst>
              <a:ext uri="{FF2B5EF4-FFF2-40B4-BE49-F238E27FC236}">
                <a16:creationId xmlns:a16="http://schemas.microsoft.com/office/drawing/2014/main" id="{D9E742F9-F405-D1E4-3086-7B29C659CFC7}"/>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bwMode="auto">
          <a:xfrm>
            <a:off x="7473156" y="1545612"/>
            <a:ext cx="4351338" cy="43513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Rectangle 2">
            <a:extLst>
              <a:ext uri="{FF2B5EF4-FFF2-40B4-BE49-F238E27FC236}">
                <a16:creationId xmlns:a16="http://schemas.microsoft.com/office/drawing/2014/main" id="{5AC6EF1F-2AEF-1E6E-4586-6C2A18390A26}"/>
              </a:ext>
            </a:extLst>
          </p:cNvPr>
          <p:cNvSpPr>
            <a:spLocks noChangeArrowheads="1"/>
          </p:cNvSpPr>
          <p:nvPr/>
        </p:nvSpPr>
        <p:spPr bwMode="auto">
          <a:xfrm>
            <a:off x="600177" y="1379611"/>
            <a:ext cx="5814092" cy="4683341"/>
          </a:xfrm>
          <a:prstGeom prst="rect">
            <a:avLst/>
          </a:prstGeom>
          <a:noFill/>
          <a:ln>
            <a:noFill/>
          </a:ln>
          <a:effectLst/>
        </p:spPr>
        <p:txBody>
          <a:bodyPr vert="horz" wrap="none" lIns="0" tIns="-12696" rIns="0" bIns="-12696"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
                <a:schemeClr val="accent4"/>
              </a:buClr>
              <a:buSzTx/>
              <a:buFont typeface="Wingdings" panose="05000000000000000000" pitchFamily="2" charset="2"/>
              <a:buChar char="ü"/>
              <a:tabLst/>
            </a:pPr>
            <a:r>
              <a:rPr kumimoji="0" lang="sv-SE" altLang="sv-SE" b="0" i="0" u="none" strike="noStrike" cap="none" normalizeH="0" baseline="0" err="1">
                <a:ln>
                  <a:noFill/>
                </a:ln>
                <a:solidFill>
                  <a:srgbClr val="202124"/>
                </a:solidFill>
                <a:effectLst/>
              </a:rPr>
              <a:t>How</a:t>
            </a:r>
            <a:r>
              <a:rPr kumimoji="0" lang="sv-SE" altLang="sv-SE" b="0" i="0" u="none" strike="noStrike" cap="none" normalizeH="0" baseline="0">
                <a:ln>
                  <a:noFill/>
                </a:ln>
                <a:solidFill>
                  <a:srgbClr val="202124"/>
                </a:solidFill>
                <a:effectLst/>
              </a:rPr>
              <a:t> has the board handled the </a:t>
            </a:r>
            <a:r>
              <a:rPr kumimoji="0" lang="sv-SE" altLang="sv-SE" b="0" i="0" u="none" strike="noStrike" cap="none" normalizeH="0" baseline="0" err="1">
                <a:ln>
                  <a:noFill/>
                </a:ln>
                <a:solidFill>
                  <a:srgbClr val="202124"/>
                </a:solidFill>
                <a:effectLst/>
              </a:rPr>
              <a:t>association's</a:t>
            </a:r>
            <a:r>
              <a:rPr kumimoji="0" lang="sv-SE" altLang="sv-SE" b="0" i="0" u="none" strike="noStrike" cap="none" normalizeH="0" baseline="0">
                <a:ln>
                  <a:noFill/>
                </a:ln>
                <a:solidFill>
                  <a:srgbClr val="202124"/>
                </a:solidFill>
                <a:effectLst/>
              </a:rPr>
              <a:t> </a:t>
            </a:r>
            <a:r>
              <a:rPr kumimoji="0" lang="sv-SE" altLang="sv-SE" b="0" i="0" u="none" strike="noStrike" cap="none" normalizeH="0" baseline="0" err="1">
                <a:ln>
                  <a:noFill/>
                </a:ln>
                <a:solidFill>
                  <a:srgbClr val="202124"/>
                </a:solidFill>
                <a:effectLst/>
              </a:rPr>
              <a:t>money</a:t>
            </a:r>
            <a:r>
              <a:rPr kumimoji="0" lang="sv-SE" altLang="sv-SE" b="0" i="0" u="none" strike="noStrike" cap="none" normalizeH="0" baseline="0">
                <a:ln>
                  <a:noFill/>
                </a:ln>
                <a:solidFill>
                  <a:srgbClr val="202124"/>
                </a:solidFill>
                <a:effectLst/>
              </a:rPr>
              <a:t>?</a:t>
            </a:r>
          </a:p>
          <a:p>
            <a:pPr marR="0" lvl="0" algn="l" defTabSz="914400" rtl="0" eaLnBrk="0" fontAlgn="base" latinLnBrk="0" hangingPunct="0">
              <a:lnSpc>
                <a:spcPct val="100000"/>
              </a:lnSpc>
              <a:spcBef>
                <a:spcPct val="0"/>
              </a:spcBef>
              <a:spcAft>
                <a:spcPct val="0"/>
              </a:spcAft>
              <a:buClr>
                <a:schemeClr val="accent4"/>
              </a:buClr>
              <a:buSzTx/>
              <a:tabLst/>
            </a:pPr>
            <a:r>
              <a:rPr kumimoji="0" lang="sv-SE" altLang="sv-SE" b="0" i="0" u="none" strike="noStrike" cap="none" normalizeH="0" baseline="0">
                <a:ln>
                  <a:noFill/>
                </a:ln>
                <a:solidFill>
                  <a:srgbClr val="202124"/>
                </a:solidFill>
                <a:effectLst/>
              </a:rPr>
              <a:t> </a:t>
            </a:r>
          </a:p>
          <a:p>
            <a:pPr marL="342900" marR="0" lvl="0" indent="-342900" algn="l" defTabSz="914400" rtl="0" eaLnBrk="0" fontAlgn="base" latinLnBrk="0" hangingPunct="0">
              <a:lnSpc>
                <a:spcPct val="100000"/>
              </a:lnSpc>
              <a:spcBef>
                <a:spcPct val="0"/>
              </a:spcBef>
              <a:spcAft>
                <a:spcPct val="0"/>
              </a:spcAft>
              <a:buClr>
                <a:schemeClr val="accent4"/>
              </a:buClr>
              <a:buSzTx/>
              <a:buFont typeface="Wingdings" panose="05000000000000000000" pitchFamily="2" charset="2"/>
              <a:buChar char="ü"/>
              <a:tabLst/>
            </a:pPr>
            <a:r>
              <a:rPr kumimoji="0" lang="sv-SE" altLang="sv-SE" b="0" i="0" u="none" strike="noStrike" cap="none" normalizeH="0" baseline="0" err="1">
                <a:ln>
                  <a:noFill/>
                </a:ln>
                <a:solidFill>
                  <a:srgbClr val="202124"/>
                </a:solidFill>
                <a:effectLst/>
              </a:rPr>
              <a:t>Are</a:t>
            </a:r>
            <a:r>
              <a:rPr kumimoji="0" lang="sv-SE" altLang="sv-SE" b="0" i="0" u="none" strike="noStrike" cap="none" normalizeH="0" baseline="0">
                <a:ln>
                  <a:noFill/>
                </a:ln>
                <a:solidFill>
                  <a:srgbClr val="202124"/>
                </a:solidFill>
                <a:effectLst/>
              </a:rPr>
              <a:t> </a:t>
            </a:r>
            <a:r>
              <a:rPr kumimoji="0" lang="sv-SE" altLang="sv-SE" b="0" i="0" u="none" strike="noStrike" cap="none" normalizeH="0" baseline="0" err="1">
                <a:ln>
                  <a:noFill/>
                </a:ln>
                <a:solidFill>
                  <a:srgbClr val="202124"/>
                </a:solidFill>
                <a:effectLst/>
              </a:rPr>
              <a:t>there</a:t>
            </a:r>
            <a:r>
              <a:rPr kumimoji="0" lang="sv-SE" altLang="sv-SE" b="0" i="0" u="none" strike="noStrike" cap="none" normalizeH="0" baseline="0">
                <a:ln>
                  <a:noFill/>
                </a:ln>
                <a:solidFill>
                  <a:srgbClr val="202124"/>
                </a:solidFill>
                <a:effectLst/>
              </a:rPr>
              <a:t> </a:t>
            </a:r>
            <a:r>
              <a:rPr kumimoji="0" lang="sv-SE" altLang="sv-SE" b="0" i="0" u="none" strike="noStrike" cap="none" normalizeH="0" baseline="0" err="1">
                <a:ln>
                  <a:noFill/>
                </a:ln>
                <a:solidFill>
                  <a:srgbClr val="202124"/>
                </a:solidFill>
                <a:effectLst/>
              </a:rPr>
              <a:t>routines</a:t>
            </a:r>
            <a:r>
              <a:rPr kumimoji="0" lang="sv-SE" altLang="sv-SE" b="0" i="0" u="none" strike="noStrike" cap="none" normalizeH="0" baseline="0">
                <a:ln>
                  <a:noFill/>
                </a:ln>
                <a:solidFill>
                  <a:srgbClr val="202124"/>
                </a:solidFill>
                <a:effectLst/>
              </a:rPr>
              <a:t> for </a:t>
            </a:r>
            <a:r>
              <a:rPr kumimoji="0" lang="sv-SE" altLang="sv-SE" b="0" i="0" u="none" strike="noStrike" cap="none" normalizeH="0" baseline="0" err="1">
                <a:ln>
                  <a:noFill/>
                </a:ln>
                <a:solidFill>
                  <a:srgbClr val="202124"/>
                </a:solidFill>
                <a:effectLst/>
              </a:rPr>
              <a:t>reporting</a:t>
            </a:r>
            <a:r>
              <a:rPr kumimoji="0" lang="sv-SE" altLang="sv-SE" b="0" i="0" u="none" strike="noStrike" cap="none" normalizeH="0" baseline="0">
                <a:ln>
                  <a:noFill/>
                </a:ln>
                <a:solidFill>
                  <a:srgbClr val="202124"/>
                </a:solidFill>
                <a:effectLst/>
              </a:rPr>
              <a:t> </a:t>
            </a:r>
            <a:r>
              <a:rPr kumimoji="0" lang="sv-SE" altLang="sv-SE" b="0" i="0" u="none" strike="noStrike" cap="none" normalizeH="0" baseline="0" err="1">
                <a:ln>
                  <a:noFill/>
                </a:ln>
                <a:solidFill>
                  <a:srgbClr val="202124"/>
                </a:solidFill>
                <a:effectLst/>
              </a:rPr>
              <a:t>membership</a:t>
            </a:r>
            <a:r>
              <a:rPr kumimoji="0" lang="sv-SE" altLang="sv-SE" b="0" i="0" u="none" strike="noStrike" cap="none" normalizeH="0" baseline="0">
                <a:ln>
                  <a:noFill/>
                </a:ln>
                <a:solidFill>
                  <a:srgbClr val="202124"/>
                </a:solidFill>
                <a:effectLst/>
              </a:rPr>
              <a:t> </a:t>
            </a:r>
            <a:r>
              <a:rPr kumimoji="0" lang="sv-SE" altLang="sv-SE" b="0" i="0" u="none" strike="noStrike" cap="none" normalizeH="0" baseline="0" err="1">
                <a:ln>
                  <a:noFill/>
                </a:ln>
                <a:solidFill>
                  <a:srgbClr val="202124"/>
                </a:solidFill>
                <a:effectLst/>
              </a:rPr>
              <a:t>fees</a:t>
            </a:r>
            <a:r>
              <a:rPr kumimoji="0" lang="sv-SE" altLang="sv-SE" b="0" i="0" u="none" strike="noStrike" cap="none" normalizeH="0" baseline="0">
                <a:ln>
                  <a:noFill/>
                </a:ln>
                <a:solidFill>
                  <a:srgbClr val="202124"/>
                </a:solidFill>
                <a:effectLst/>
              </a:rPr>
              <a:t> </a:t>
            </a:r>
          </a:p>
          <a:p>
            <a:pPr marR="0" lvl="0" algn="l" defTabSz="914400" rtl="0" eaLnBrk="0" fontAlgn="base" latinLnBrk="0" hangingPunct="0">
              <a:lnSpc>
                <a:spcPct val="100000"/>
              </a:lnSpc>
              <a:spcBef>
                <a:spcPct val="0"/>
              </a:spcBef>
              <a:spcAft>
                <a:spcPct val="0"/>
              </a:spcAft>
              <a:buClr>
                <a:schemeClr val="accent4"/>
              </a:buClr>
              <a:buSzTx/>
              <a:tabLst/>
            </a:pPr>
            <a:r>
              <a:rPr kumimoji="0" lang="sv-SE" altLang="sv-SE" b="0" i="0" u="none" strike="noStrike" cap="none" normalizeH="0" baseline="0">
                <a:ln>
                  <a:noFill/>
                </a:ln>
                <a:solidFill>
                  <a:srgbClr val="202124"/>
                </a:solidFill>
                <a:effectLst/>
              </a:rPr>
              <a:t>      and </a:t>
            </a:r>
            <a:r>
              <a:rPr kumimoji="0" lang="sv-SE" altLang="sv-SE" b="0" i="0" u="none" strike="noStrike" cap="none" normalizeH="0" baseline="0" err="1">
                <a:ln>
                  <a:noFill/>
                </a:ln>
                <a:solidFill>
                  <a:srgbClr val="202124"/>
                </a:solidFill>
                <a:effectLst/>
              </a:rPr>
              <a:t>lotteries</a:t>
            </a:r>
            <a:r>
              <a:rPr kumimoji="0" lang="sv-SE" altLang="sv-SE" b="0" i="0" u="none" strike="noStrike" cap="none" normalizeH="0" baseline="0">
                <a:ln>
                  <a:noFill/>
                </a:ln>
                <a:solidFill>
                  <a:srgbClr val="202124"/>
                </a:solidFill>
                <a:effectLst/>
              </a:rPr>
              <a:t>? </a:t>
            </a:r>
          </a:p>
          <a:p>
            <a:pPr marR="0" lvl="0" algn="l" defTabSz="914400" rtl="0" eaLnBrk="0" fontAlgn="base" latinLnBrk="0" hangingPunct="0">
              <a:lnSpc>
                <a:spcPct val="100000"/>
              </a:lnSpc>
              <a:spcBef>
                <a:spcPct val="0"/>
              </a:spcBef>
              <a:spcAft>
                <a:spcPct val="0"/>
              </a:spcAft>
              <a:buClr>
                <a:schemeClr val="accent4"/>
              </a:buClr>
              <a:buSzTx/>
              <a:tabLst/>
            </a:pPr>
            <a:endParaRPr kumimoji="0" lang="sv-SE" altLang="sv-SE" b="0" i="0" u="none" strike="noStrike" cap="none" normalizeH="0" baseline="0">
              <a:ln>
                <a:noFill/>
              </a:ln>
              <a:solidFill>
                <a:srgbClr val="202124"/>
              </a:solidFill>
              <a:effectLst/>
            </a:endParaRPr>
          </a:p>
          <a:p>
            <a:pPr marL="342900" marR="0" lvl="0" indent="-342900" algn="l" defTabSz="914400" rtl="0" eaLnBrk="0" fontAlgn="base" latinLnBrk="0" hangingPunct="0">
              <a:lnSpc>
                <a:spcPct val="100000"/>
              </a:lnSpc>
              <a:spcBef>
                <a:spcPct val="0"/>
              </a:spcBef>
              <a:spcAft>
                <a:spcPct val="0"/>
              </a:spcAft>
              <a:buClr>
                <a:schemeClr val="accent4"/>
              </a:buClr>
              <a:buSzTx/>
              <a:buFont typeface="Wingdings" panose="05000000000000000000" pitchFamily="2" charset="2"/>
              <a:buChar char="ü"/>
              <a:tabLst/>
            </a:pPr>
            <a:r>
              <a:rPr kumimoji="0" lang="sv-SE" altLang="sv-SE" b="0" i="0" u="none" strike="noStrike" cap="none" normalizeH="0" baseline="0" err="1">
                <a:ln>
                  <a:noFill/>
                </a:ln>
                <a:solidFill>
                  <a:srgbClr val="202124"/>
                </a:solidFill>
                <a:effectLst/>
              </a:rPr>
              <a:t>Are</a:t>
            </a:r>
            <a:r>
              <a:rPr kumimoji="0" lang="sv-SE" altLang="sv-SE" b="0" i="0" u="none" strike="noStrike" cap="none" normalizeH="0" baseline="0">
                <a:ln>
                  <a:noFill/>
                </a:ln>
                <a:solidFill>
                  <a:srgbClr val="202124"/>
                </a:solidFill>
                <a:effectLst/>
              </a:rPr>
              <a:t> </a:t>
            </a:r>
            <a:r>
              <a:rPr kumimoji="0" lang="sv-SE" altLang="sv-SE" b="0" i="0" u="none" strike="noStrike" cap="none" normalizeH="0" baseline="0" err="1">
                <a:ln>
                  <a:noFill/>
                </a:ln>
                <a:solidFill>
                  <a:srgbClr val="202124"/>
                </a:solidFill>
                <a:effectLst/>
              </a:rPr>
              <a:t>taxes</a:t>
            </a:r>
            <a:r>
              <a:rPr kumimoji="0" lang="sv-SE" altLang="sv-SE" b="0" i="0" u="none" strike="noStrike" cap="none" normalizeH="0" baseline="0">
                <a:ln>
                  <a:noFill/>
                </a:ln>
                <a:solidFill>
                  <a:srgbClr val="202124"/>
                </a:solidFill>
                <a:effectLst/>
              </a:rPr>
              <a:t> and </a:t>
            </a:r>
            <a:r>
              <a:rPr kumimoji="0" lang="sv-SE" altLang="sv-SE" b="0" i="0" u="none" strike="noStrike" cap="none" normalizeH="0" baseline="0" err="1">
                <a:ln>
                  <a:noFill/>
                </a:ln>
                <a:solidFill>
                  <a:srgbClr val="202124"/>
                </a:solidFill>
                <a:effectLst/>
              </a:rPr>
              <a:t>fees</a:t>
            </a:r>
            <a:r>
              <a:rPr kumimoji="0" lang="sv-SE" altLang="sv-SE" b="0" i="0" u="none" strike="noStrike" cap="none" normalizeH="0" baseline="0">
                <a:ln>
                  <a:noFill/>
                </a:ln>
                <a:solidFill>
                  <a:srgbClr val="202124"/>
                </a:solidFill>
                <a:effectLst/>
              </a:rPr>
              <a:t> </a:t>
            </a:r>
            <a:r>
              <a:rPr kumimoji="0" lang="sv-SE" altLang="sv-SE" b="0" i="0" u="none" strike="noStrike" cap="none" normalizeH="0" baseline="0" err="1">
                <a:ln>
                  <a:noFill/>
                </a:ln>
                <a:solidFill>
                  <a:srgbClr val="202124"/>
                </a:solidFill>
                <a:effectLst/>
              </a:rPr>
              <a:t>paid</a:t>
            </a:r>
            <a:r>
              <a:rPr kumimoji="0" lang="sv-SE" altLang="sv-SE" b="0" i="0" u="none" strike="noStrike" cap="none" normalizeH="0" baseline="0">
                <a:ln>
                  <a:noFill/>
                </a:ln>
                <a:solidFill>
                  <a:srgbClr val="202124"/>
                </a:solidFill>
                <a:effectLst/>
              </a:rPr>
              <a:t>? </a:t>
            </a:r>
          </a:p>
          <a:p>
            <a:pPr marL="342900" marR="0" lvl="0" indent="-342900" algn="l" defTabSz="914400" rtl="0" eaLnBrk="0" fontAlgn="base" latinLnBrk="0" hangingPunct="0">
              <a:lnSpc>
                <a:spcPct val="100000"/>
              </a:lnSpc>
              <a:spcBef>
                <a:spcPct val="0"/>
              </a:spcBef>
              <a:spcAft>
                <a:spcPct val="0"/>
              </a:spcAft>
              <a:buClr>
                <a:schemeClr val="accent4"/>
              </a:buClr>
              <a:buSzTx/>
              <a:buFont typeface="Wingdings" panose="05000000000000000000" pitchFamily="2" charset="2"/>
              <a:buChar char="ü"/>
              <a:tabLst/>
            </a:pPr>
            <a:endParaRPr kumimoji="0" lang="sv-SE" altLang="sv-SE" b="0" i="0" u="none" strike="noStrike" cap="none" normalizeH="0" baseline="0">
              <a:ln>
                <a:noFill/>
              </a:ln>
              <a:solidFill>
                <a:srgbClr val="202124"/>
              </a:solidFill>
              <a:effectLst/>
            </a:endParaRPr>
          </a:p>
          <a:p>
            <a:pPr marL="342900" marR="0" lvl="0" indent="-342900" algn="l" defTabSz="914400" rtl="0" eaLnBrk="0" fontAlgn="base" latinLnBrk="0" hangingPunct="0">
              <a:lnSpc>
                <a:spcPct val="100000"/>
              </a:lnSpc>
              <a:spcBef>
                <a:spcPct val="0"/>
              </a:spcBef>
              <a:spcAft>
                <a:spcPct val="0"/>
              </a:spcAft>
              <a:buClr>
                <a:schemeClr val="accent4"/>
              </a:buClr>
              <a:buSzTx/>
              <a:buFont typeface="Wingdings" panose="05000000000000000000" pitchFamily="2" charset="2"/>
              <a:buChar char="ü"/>
              <a:tabLst/>
            </a:pPr>
            <a:r>
              <a:rPr kumimoji="0" lang="sv-SE" altLang="sv-SE" b="0" i="0" u="none" strike="noStrike" cap="none" normalizeH="0" baseline="0" err="1">
                <a:ln>
                  <a:noFill/>
                </a:ln>
                <a:solidFill>
                  <a:srgbClr val="202124"/>
                </a:solidFill>
                <a:effectLst/>
              </a:rPr>
              <a:t>That</a:t>
            </a:r>
            <a:r>
              <a:rPr kumimoji="0" lang="sv-SE" altLang="sv-SE" b="0" i="0" u="none" strike="noStrike" cap="none" normalizeH="0" baseline="0">
                <a:ln>
                  <a:noFill/>
                </a:ln>
                <a:solidFill>
                  <a:srgbClr val="202124"/>
                </a:solidFill>
                <a:effectLst/>
              </a:rPr>
              <a:t> the </a:t>
            </a:r>
            <a:r>
              <a:rPr kumimoji="0" lang="sv-SE" altLang="sv-SE" b="0" i="0" u="none" strike="noStrike" cap="none" normalizeH="0" baseline="0" err="1">
                <a:ln>
                  <a:noFill/>
                </a:ln>
                <a:solidFill>
                  <a:srgbClr val="202124"/>
                </a:solidFill>
                <a:effectLst/>
              </a:rPr>
              <a:t>financial</a:t>
            </a:r>
            <a:r>
              <a:rPr kumimoji="0" lang="sv-SE" altLang="sv-SE" b="0" i="0" u="none" strike="noStrike" cap="none" normalizeH="0" baseline="0">
                <a:ln>
                  <a:noFill/>
                </a:ln>
                <a:solidFill>
                  <a:srgbClr val="202124"/>
                </a:solidFill>
                <a:effectLst/>
              </a:rPr>
              <a:t> </a:t>
            </a:r>
            <a:r>
              <a:rPr kumimoji="0" lang="sv-SE" altLang="sv-SE" b="0" i="0" u="none" strike="noStrike" cap="none" normalizeH="0" baseline="0" err="1">
                <a:ln>
                  <a:noFill/>
                </a:ln>
                <a:solidFill>
                  <a:srgbClr val="202124"/>
                </a:solidFill>
                <a:effectLst/>
              </a:rPr>
              <a:t>statements</a:t>
            </a:r>
            <a:r>
              <a:rPr kumimoji="0" lang="sv-SE" altLang="sv-SE" b="0" i="0" u="none" strike="noStrike" cap="none" normalizeH="0" baseline="0">
                <a:ln>
                  <a:noFill/>
                </a:ln>
                <a:solidFill>
                  <a:srgbClr val="202124"/>
                </a:solidFill>
                <a:effectLst/>
              </a:rPr>
              <a:t> </a:t>
            </a:r>
            <a:r>
              <a:rPr kumimoji="0" lang="sv-SE" altLang="sv-SE" b="0" i="0" u="none" strike="noStrike" cap="none" normalizeH="0" baseline="0" err="1">
                <a:ln>
                  <a:noFill/>
                </a:ln>
                <a:solidFill>
                  <a:srgbClr val="202124"/>
                </a:solidFill>
                <a:effectLst/>
              </a:rPr>
              <a:t>have</a:t>
            </a:r>
            <a:r>
              <a:rPr kumimoji="0" lang="sv-SE" altLang="sv-SE" b="0" i="0" u="none" strike="noStrike" cap="none" normalizeH="0" baseline="0">
                <a:ln>
                  <a:noFill/>
                </a:ln>
                <a:solidFill>
                  <a:srgbClr val="202124"/>
                </a:solidFill>
                <a:effectLst/>
              </a:rPr>
              <a:t> </a:t>
            </a:r>
            <a:r>
              <a:rPr kumimoji="0" lang="sv-SE" altLang="sv-SE" b="0" i="0" u="none" strike="noStrike" cap="none" normalizeH="0" baseline="0" err="1">
                <a:ln>
                  <a:noFill/>
                </a:ln>
                <a:solidFill>
                  <a:srgbClr val="202124"/>
                </a:solidFill>
                <a:effectLst/>
              </a:rPr>
              <a:t>been</a:t>
            </a:r>
            <a:r>
              <a:rPr kumimoji="0" lang="sv-SE" altLang="sv-SE" b="0" i="0" u="none" strike="noStrike" cap="none" normalizeH="0" baseline="0">
                <a:ln>
                  <a:noFill/>
                </a:ln>
                <a:solidFill>
                  <a:srgbClr val="202124"/>
                </a:solidFill>
                <a:effectLst/>
              </a:rPr>
              <a:t> </a:t>
            </a:r>
            <a:r>
              <a:rPr kumimoji="0" lang="sv-SE" altLang="sv-SE" b="0" i="0" u="none" strike="noStrike" cap="none" normalizeH="0" baseline="0" err="1">
                <a:ln>
                  <a:noFill/>
                </a:ln>
                <a:solidFill>
                  <a:srgbClr val="202124"/>
                </a:solidFill>
                <a:effectLst/>
              </a:rPr>
              <a:t>prepared</a:t>
            </a:r>
            <a:r>
              <a:rPr kumimoji="0" lang="sv-SE" altLang="sv-SE" b="0" i="0" u="none" strike="noStrike" cap="none" normalizeH="0" baseline="0">
                <a:ln>
                  <a:noFill/>
                </a:ln>
                <a:solidFill>
                  <a:srgbClr val="202124"/>
                </a:solidFill>
                <a:effectLst/>
              </a:rPr>
              <a:t> </a:t>
            </a:r>
          </a:p>
          <a:p>
            <a:pPr marR="0" lvl="0" algn="l" defTabSz="914400" rtl="0" eaLnBrk="0" fontAlgn="base" latinLnBrk="0" hangingPunct="0">
              <a:lnSpc>
                <a:spcPct val="100000"/>
              </a:lnSpc>
              <a:spcBef>
                <a:spcPct val="0"/>
              </a:spcBef>
              <a:spcAft>
                <a:spcPct val="0"/>
              </a:spcAft>
              <a:buClr>
                <a:schemeClr val="accent4"/>
              </a:buClr>
              <a:buSzTx/>
              <a:tabLst/>
            </a:pPr>
            <a:r>
              <a:rPr kumimoji="0" lang="sv-SE" altLang="sv-SE" b="0" i="0" u="none" strike="noStrike" cap="none" normalizeH="0" baseline="0">
                <a:ln>
                  <a:noFill/>
                </a:ln>
                <a:solidFill>
                  <a:srgbClr val="202124"/>
                </a:solidFill>
                <a:effectLst/>
              </a:rPr>
              <a:t>      </a:t>
            </a:r>
            <a:r>
              <a:rPr kumimoji="0" lang="sv-SE" altLang="sv-SE" b="0" i="0" u="none" strike="noStrike" cap="none" normalizeH="0" baseline="0" err="1">
                <a:ln>
                  <a:noFill/>
                </a:ln>
                <a:solidFill>
                  <a:srgbClr val="202124"/>
                </a:solidFill>
                <a:effectLst/>
              </a:rPr>
              <a:t>correctly</a:t>
            </a:r>
            <a:r>
              <a:rPr kumimoji="0" lang="sv-SE" altLang="sv-SE" b="0" i="0" u="none" strike="noStrike" cap="none" normalizeH="0" baseline="0">
                <a:ln>
                  <a:noFill/>
                </a:ln>
                <a:solidFill>
                  <a:srgbClr val="202124"/>
                </a:solidFill>
                <a:effectLst/>
              </a:rPr>
              <a:t> </a:t>
            </a:r>
          </a:p>
          <a:p>
            <a:pPr marR="0" lvl="0" algn="l" defTabSz="914400" rtl="0" eaLnBrk="0" fontAlgn="base" latinLnBrk="0" hangingPunct="0">
              <a:lnSpc>
                <a:spcPct val="100000"/>
              </a:lnSpc>
              <a:spcBef>
                <a:spcPct val="0"/>
              </a:spcBef>
              <a:spcAft>
                <a:spcPct val="0"/>
              </a:spcAft>
              <a:buClr>
                <a:schemeClr val="accent4"/>
              </a:buClr>
              <a:buSzTx/>
              <a:tabLst/>
            </a:pPr>
            <a:endParaRPr kumimoji="0" lang="sv-SE" altLang="sv-SE" b="0" i="0" u="none" strike="noStrike" cap="none" normalizeH="0" baseline="0">
              <a:ln>
                <a:noFill/>
              </a:ln>
              <a:solidFill>
                <a:srgbClr val="202124"/>
              </a:solidFill>
              <a:effectLst/>
            </a:endParaRPr>
          </a:p>
          <a:p>
            <a:pPr marL="342900" marR="0" lvl="0" indent="-342900" algn="l" defTabSz="914400" rtl="0" eaLnBrk="0" fontAlgn="base" latinLnBrk="0" hangingPunct="0">
              <a:lnSpc>
                <a:spcPct val="100000"/>
              </a:lnSpc>
              <a:spcBef>
                <a:spcPct val="0"/>
              </a:spcBef>
              <a:spcAft>
                <a:spcPct val="0"/>
              </a:spcAft>
              <a:buClr>
                <a:schemeClr val="accent4"/>
              </a:buClr>
              <a:buSzTx/>
              <a:buFont typeface="Wingdings" panose="05000000000000000000" pitchFamily="2" charset="2"/>
              <a:buChar char="ü"/>
              <a:tabLst/>
            </a:pPr>
            <a:r>
              <a:rPr kumimoji="0" lang="sv-SE" altLang="sv-SE" b="0" i="0" u="none" strike="noStrike" cap="none" normalizeH="0" baseline="0">
                <a:ln>
                  <a:noFill/>
                </a:ln>
                <a:solidFill>
                  <a:srgbClr val="202124"/>
                </a:solidFill>
                <a:effectLst/>
              </a:rPr>
              <a:t>Is </a:t>
            </a:r>
            <a:r>
              <a:rPr kumimoji="0" lang="sv-SE" altLang="sv-SE" b="0" i="0" u="none" strike="noStrike" cap="none" normalizeH="0" baseline="0" err="1">
                <a:ln>
                  <a:noFill/>
                </a:ln>
                <a:solidFill>
                  <a:srgbClr val="202124"/>
                </a:solidFill>
                <a:effectLst/>
              </a:rPr>
              <a:t>control</a:t>
            </a:r>
            <a:r>
              <a:rPr kumimoji="0" lang="sv-SE" altLang="sv-SE" b="0" i="0" u="none" strike="noStrike" cap="none" normalizeH="0" baseline="0">
                <a:ln>
                  <a:noFill/>
                </a:ln>
                <a:solidFill>
                  <a:srgbClr val="202124"/>
                </a:solidFill>
                <a:effectLst/>
              </a:rPr>
              <a:t> information </a:t>
            </a:r>
            <a:r>
              <a:rPr kumimoji="0" lang="sv-SE" altLang="sv-SE" b="0" i="0" u="none" strike="noStrike" cap="none" normalizeH="0" baseline="0" err="1">
                <a:ln>
                  <a:noFill/>
                </a:ln>
                <a:solidFill>
                  <a:srgbClr val="202124"/>
                </a:solidFill>
                <a:effectLst/>
              </a:rPr>
              <a:t>submitted</a:t>
            </a:r>
            <a:r>
              <a:rPr kumimoji="0" lang="sv-SE" altLang="sv-SE" b="0" i="0" u="none" strike="noStrike" cap="none" normalizeH="0" baseline="0">
                <a:ln>
                  <a:noFill/>
                </a:ln>
                <a:solidFill>
                  <a:srgbClr val="202124"/>
                </a:solidFill>
                <a:effectLst/>
              </a:rPr>
              <a:t>?</a:t>
            </a:r>
            <a:r>
              <a:rPr kumimoji="0" lang="sv-SE" altLang="sv-SE" b="0" i="0" u="none" strike="noStrike" cap="none" normalizeH="0" baseline="0">
                <a:ln>
                  <a:noFill/>
                </a:ln>
                <a:solidFill>
                  <a:schemeClr val="tx1"/>
                </a:solidFill>
                <a:effectLst/>
              </a:rPr>
              <a:t> </a:t>
            </a:r>
            <a:endParaRPr lang="sv-SE" altLang="sv-SE"/>
          </a:p>
          <a:p>
            <a:pPr marR="0" lvl="0" algn="l" defTabSz="914400" rtl="0" eaLnBrk="0" fontAlgn="base" latinLnBrk="0" hangingPunct="0">
              <a:lnSpc>
                <a:spcPct val="100000"/>
              </a:lnSpc>
              <a:spcBef>
                <a:spcPct val="0"/>
              </a:spcBef>
              <a:spcAft>
                <a:spcPct val="0"/>
              </a:spcAft>
              <a:buClr>
                <a:schemeClr val="accent4"/>
              </a:buClr>
              <a:buSzTx/>
              <a:tabLst/>
            </a:pPr>
            <a:endParaRPr lang="sv-SE" altLang="sv-SE">
              <a:solidFill>
                <a:srgbClr val="202124"/>
              </a:solidFill>
            </a:endParaRPr>
          </a:p>
          <a:p>
            <a:pPr eaLnBrk="0" fontAlgn="base" hangingPunct="0">
              <a:lnSpc>
                <a:spcPct val="100000"/>
              </a:lnSpc>
              <a:spcBef>
                <a:spcPct val="0"/>
              </a:spcBef>
              <a:spcAft>
                <a:spcPct val="0"/>
              </a:spcAft>
              <a:buClr>
                <a:schemeClr val="accent4"/>
              </a:buClr>
              <a:buFont typeface="Wingdings" panose="05000000000000000000" pitchFamily="2" charset="2"/>
              <a:buChar char="ü"/>
            </a:pPr>
            <a:r>
              <a:rPr lang="sv-SE" altLang="sv-SE">
                <a:solidFill>
                  <a:srgbClr val="202124"/>
                </a:solidFill>
              </a:rPr>
              <a:t>Does the </a:t>
            </a:r>
            <a:r>
              <a:rPr lang="sv-SE" altLang="sv-SE" err="1">
                <a:solidFill>
                  <a:srgbClr val="202124"/>
                </a:solidFill>
              </a:rPr>
              <a:t>board's</a:t>
            </a:r>
            <a:r>
              <a:rPr lang="sv-SE" altLang="sv-SE">
                <a:solidFill>
                  <a:srgbClr val="202124"/>
                </a:solidFill>
              </a:rPr>
              <a:t> administration </a:t>
            </a:r>
            <a:r>
              <a:rPr lang="sv-SE" altLang="sv-SE" err="1">
                <a:solidFill>
                  <a:srgbClr val="202124"/>
                </a:solidFill>
              </a:rPr>
              <a:t>comply</a:t>
            </a:r>
            <a:r>
              <a:rPr lang="sv-SE" altLang="sv-SE">
                <a:solidFill>
                  <a:srgbClr val="202124"/>
                </a:solidFill>
              </a:rPr>
              <a:t> </a:t>
            </a:r>
            <a:r>
              <a:rPr lang="sv-SE" altLang="sv-SE" err="1">
                <a:solidFill>
                  <a:srgbClr val="202124"/>
                </a:solidFill>
              </a:rPr>
              <a:t>with</a:t>
            </a:r>
            <a:r>
              <a:rPr lang="sv-SE" altLang="sv-SE">
                <a:solidFill>
                  <a:srgbClr val="202124"/>
                </a:solidFill>
              </a:rPr>
              <a:t> </a:t>
            </a:r>
          </a:p>
          <a:p>
            <a:pPr eaLnBrk="0" fontAlgn="base" hangingPunct="0">
              <a:spcBef>
                <a:spcPct val="0"/>
              </a:spcBef>
              <a:spcAft>
                <a:spcPct val="0"/>
              </a:spcAft>
              <a:buClr>
                <a:schemeClr val="accent4"/>
              </a:buClr>
            </a:pPr>
            <a:r>
              <a:rPr lang="sv-SE" altLang="sv-SE">
                <a:solidFill>
                  <a:srgbClr val="202124"/>
                </a:solidFill>
              </a:rPr>
              <a:t>       the sports club </a:t>
            </a:r>
            <a:r>
              <a:rPr lang="sv-SE" altLang="sv-SE" err="1">
                <a:solidFill>
                  <a:srgbClr val="202124"/>
                </a:solidFill>
              </a:rPr>
              <a:t>statutes</a:t>
            </a:r>
            <a:r>
              <a:rPr lang="sv-SE" altLang="sv-SE">
                <a:solidFill>
                  <a:srgbClr val="202124"/>
                </a:solidFill>
              </a:rPr>
              <a:t>, purposes and </a:t>
            </a:r>
            <a:r>
              <a:rPr lang="sv-SE" altLang="sv-SE" err="1">
                <a:solidFill>
                  <a:srgbClr val="202124"/>
                </a:solidFill>
              </a:rPr>
              <a:t>annual</a:t>
            </a:r>
            <a:r>
              <a:rPr lang="sv-SE" altLang="sv-SE">
                <a:solidFill>
                  <a:srgbClr val="202124"/>
                </a:solidFill>
              </a:rPr>
              <a:t> </a:t>
            </a:r>
          </a:p>
          <a:p>
            <a:pPr eaLnBrk="0" fontAlgn="base" hangingPunct="0">
              <a:spcBef>
                <a:spcPct val="0"/>
              </a:spcBef>
              <a:spcAft>
                <a:spcPct val="0"/>
              </a:spcAft>
              <a:buClr>
                <a:schemeClr val="accent4"/>
              </a:buClr>
            </a:pPr>
            <a:r>
              <a:rPr lang="sv-SE" altLang="sv-SE">
                <a:solidFill>
                  <a:srgbClr val="202124"/>
                </a:solidFill>
              </a:rPr>
              <a:t>       meeting resolutions? </a:t>
            </a:r>
          </a:p>
          <a:p>
            <a:pPr eaLnBrk="0" fontAlgn="base" hangingPunct="0">
              <a:spcBef>
                <a:spcPct val="0"/>
              </a:spcBef>
              <a:spcAft>
                <a:spcPct val="0"/>
              </a:spcAft>
              <a:buClr>
                <a:schemeClr val="accent4"/>
              </a:buClr>
            </a:pPr>
            <a:endParaRPr lang="sv-SE" altLang="sv-SE">
              <a:solidFill>
                <a:srgbClr val="202124"/>
              </a:solidFill>
            </a:endParaRPr>
          </a:p>
          <a:p>
            <a:pPr eaLnBrk="0" fontAlgn="base" hangingPunct="0">
              <a:lnSpc>
                <a:spcPct val="100000"/>
              </a:lnSpc>
              <a:spcBef>
                <a:spcPct val="0"/>
              </a:spcBef>
              <a:spcAft>
                <a:spcPct val="0"/>
              </a:spcAft>
              <a:buClr>
                <a:schemeClr val="accent4"/>
              </a:buClr>
              <a:buFont typeface="Wingdings" panose="05000000000000000000" pitchFamily="2" charset="2"/>
              <a:buChar char="ü"/>
            </a:pPr>
            <a:r>
              <a:rPr lang="sv-SE" altLang="sv-SE">
                <a:solidFill>
                  <a:srgbClr val="202124"/>
                </a:solidFill>
              </a:rPr>
              <a:t>   </a:t>
            </a:r>
            <a:r>
              <a:rPr lang="sv-SE" altLang="sv-SE" err="1">
                <a:solidFill>
                  <a:srgbClr val="202124"/>
                </a:solidFill>
              </a:rPr>
              <a:t>Have</a:t>
            </a:r>
            <a:r>
              <a:rPr lang="sv-SE" altLang="sv-SE">
                <a:solidFill>
                  <a:srgbClr val="202124"/>
                </a:solidFill>
              </a:rPr>
              <a:t> the </a:t>
            </a:r>
            <a:r>
              <a:rPr lang="sv-SE" altLang="sv-SE" err="1">
                <a:solidFill>
                  <a:srgbClr val="202124"/>
                </a:solidFill>
              </a:rPr>
              <a:t>board’s</a:t>
            </a:r>
            <a:r>
              <a:rPr lang="sv-SE" altLang="sv-SE">
                <a:solidFill>
                  <a:srgbClr val="202124"/>
                </a:solidFill>
              </a:rPr>
              <a:t> </a:t>
            </a:r>
            <a:r>
              <a:rPr lang="sv-SE" altLang="sv-SE" err="1">
                <a:solidFill>
                  <a:srgbClr val="202124"/>
                </a:solidFill>
              </a:rPr>
              <a:t>decisions</a:t>
            </a:r>
            <a:r>
              <a:rPr lang="sv-SE" altLang="sv-SE">
                <a:solidFill>
                  <a:srgbClr val="202124"/>
                </a:solidFill>
              </a:rPr>
              <a:t> </a:t>
            </a:r>
            <a:r>
              <a:rPr lang="sv-SE" altLang="sv-SE" err="1">
                <a:solidFill>
                  <a:srgbClr val="202124"/>
                </a:solidFill>
              </a:rPr>
              <a:t>been</a:t>
            </a:r>
            <a:r>
              <a:rPr lang="sv-SE" altLang="sv-SE">
                <a:solidFill>
                  <a:srgbClr val="202124"/>
                </a:solidFill>
              </a:rPr>
              <a:t> </a:t>
            </a:r>
            <a:r>
              <a:rPr lang="sv-SE" altLang="sv-SE" err="1">
                <a:solidFill>
                  <a:srgbClr val="202124"/>
                </a:solidFill>
              </a:rPr>
              <a:t>formally</a:t>
            </a:r>
            <a:r>
              <a:rPr lang="sv-SE" altLang="sv-SE">
                <a:solidFill>
                  <a:srgbClr val="202124"/>
                </a:solidFill>
              </a:rPr>
              <a:t> </a:t>
            </a:r>
            <a:r>
              <a:rPr lang="sv-SE" altLang="sv-SE" err="1">
                <a:solidFill>
                  <a:srgbClr val="202124"/>
                </a:solidFill>
              </a:rPr>
              <a:t>correct</a:t>
            </a:r>
            <a:r>
              <a:rPr lang="sv-SE" altLang="sv-SE">
                <a:solidFill>
                  <a:srgbClr val="202124"/>
                </a:solidFill>
              </a:rPr>
              <a:t>?</a:t>
            </a:r>
            <a:endParaRPr kumimoji="0" lang="sv-SE" altLang="sv-SE" b="0" i="0" u="none" strike="noStrike" cap="none" normalizeH="0" baseline="0">
              <a:ln>
                <a:noFill/>
              </a:ln>
              <a:solidFill>
                <a:schemeClr val="tx1"/>
              </a:solidFill>
              <a:effectLst/>
            </a:endParaRPr>
          </a:p>
        </p:txBody>
      </p:sp>
    </p:spTree>
    <p:extLst>
      <p:ext uri="{BB962C8B-B14F-4D97-AF65-F5344CB8AC3E}">
        <p14:creationId xmlns:p14="http://schemas.microsoft.com/office/powerpoint/2010/main" val="641546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7ED1545-B1D4-2FDB-8A12-B12161D63095}"/>
              </a:ext>
            </a:extLst>
          </p:cNvPr>
          <p:cNvSpPr>
            <a:spLocks noGrp="1"/>
          </p:cNvSpPr>
          <p:nvPr>
            <p:ph type="title"/>
          </p:nvPr>
        </p:nvSpPr>
        <p:spPr>
          <a:xfrm>
            <a:off x="6275388" y="779516"/>
            <a:ext cx="5188245" cy="1050159"/>
          </a:xfrm>
        </p:spPr>
        <p:txBody>
          <a:bodyPr anchor="b">
            <a:normAutofit/>
          </a:bodyPr>
          <a:lstStyle/>
          <a:p>
            <a:r>
              <a:rPr lang="sv-SE" err="1"/>
              <a:t>Involve</a:t>
            </a:r>
            <a:r>
              <a:rPr lang="sv-SE"/>
              <a:t> </a:t>
            </a:r>
            <a:r>
              <a:rPr lang="sv-SE" err="1"/>
              <a:t>more</a:t>
            </a:r>
            <a:r>
              <a:rPr lang="sv-SE"/>
              <a:t> </a:t>
            </a:r>
            <a:r>
              <a:rPr lang="sv-SE" err="1"/>
              <a:t>members</a:t>
            </a:r>
            <a:endParaRPr lang="sv-SE"/>
          </a:p>
        </p:txBody>
      </p:sp>
      <p:sp>
        <p:nvSpPr>
          <p:cNvPr id="71" name="Content Placeholder 2">
            <a:extLst>
              <a:ext uri="{FF2B5EF4-FFF2-40B4-BE49-F238E27FC236}">
                <a16:creationId xmlns:a16="http://schemas.microsoft.com/office/drawing/2014/main" id="{C3EBFC4D-0733-6AB2-D9F7-270158C83CEE}"/>
              </a:ext>
            </a:extLst>
          </p:cNvPr>
          <p:cNvSpPr>
            <a:spLocks noGrp="1"/>
          </p:cNvSpPr>
          <p:nvPr>
            <p:ph idx="1"/>
          </p:nvPr>
        </p:nvSpPr>
        <p:spPr>
          <a:xfrm>
            <a:off x="6275388" y="2190038"/>
            <a:ext cx="5689600" cy="3924300"/>
          </a:xfrm>
        </p:spPr>
        <p:txBody>
          <a:bodyPr>
            <a:normAutofit/>
          </a:bodyPr>
          <a:lstStyle/>
          <a:p>
            <a:pPr>
              <a:buClr>
                <a:schemeClr val="accent2"/>
              </a:buClr>
              <a:buFont typeface="Wingdings" panose="05000000000000000000" pitchFamily="2" charset="2"/>
              <a:buChar char="§"/>
            </a:pPr>
            <a:r>
              <a:rPr lang="en-US"/>
              <a:t>It is important to involve more people in the business.</a:t>
            </a:r>
          </a:p>
          <a:p>
            <a:pPr>
              <a:buClr>
                <a:schemeClr val="accent2"/>
              </a:buClr>
              <a:buFont typeface="Wingdings" panose="05000000000000000000" pitchFamily="2" charset="2"/>
              <a:buChar char="§"/>
            </a:pPr>
            <a:r>
              <a:rPr lang="en-US"/>
              <a:t>Competence development is important for both the board, leaders and coaches</a:t>
            </a:r>
          </a:p>
          <a:p>
            <a:pPr>
              <a:buClr>
                <a:schemeClr val="accent2"/>
              </a:buClr>
              <a:buFont typeface="Wingdings" panose="05000000000000000000" pitchFamily="2" charset="2"/>
              <a:buChar char="§"/>
            </a:pPr>
            <a:r>
              <a:rPr lang="en-US"/>
              <a:t>Invite potential board members to any board meetings</a:t>
            </a:r>
          </a:p>
          <a:p>
            <a:pPr>
              <a:buClr>
                <a:schemeClr val="accent2"/>
              </a:buClr>
              <a:buFont typeface="Wingdings" panose="05000000000000000000" pitchFamily="2" charset="2"/>
              <a:buChar char="§"/>
            </a:pPr>
            <a:r>
              <a:rPr lang="en-US"/>
              <a:t>Information and communication are super important</a:t>
            </a:r>
          </a:p>
          <a:p>
            <a:pPr>
              <a:buClr>
                <a:schemeClr val="accent2"/>
              </a:buClr>
              <a:buFont typeface="Wingdings" panose="05000000000000000000" pitchFamily="2" charset="2"/>
              <a:buChar char="§"/>
            </a:pPr>
            <a:r>
              <a:rPr lang="en-US"/>
              <a:t>Don’t hesitate to ask parents</a:t>
            </a:r>
          </a:p>
        </p:txBody>
      </p:sp>
      <p:pic>
        <p:nvPicPr>
          <p:cNvPr id="5" name="Platshållare för bild 4" descr="En bild som visar klädsel, person, Människoansikte, kvinna&#10;&#10;AI-genererat innehåll kan vara felaktigt.">
            <a:extLst>
              <a:ext uri="{FF2B5EF4-FFF2-40B4-BE49-F238E27FC236}">
                <a16:creationId xmlns:a16="http://schemas.microsoft.com/office/drawing/2014/main" id="{C68C6687-6539-30EB-62EE-133822C2CD57}"/>
              </a:ext>
            </a:extLst>
          </p:cNvPr>
          <p:cNvPicPr>
            <a:picLocks noGrp="1" noChangeAspect="1"/>
          </p:cNvPicPr>
          <p:nvPr>
            <p:ph type="pic" sz="quarter" idx="10"/>
          </p:nvPr>
        </p:nvPicPr>
        <p:blipFill>
          <a:blip r:embed="rId3"/>
          <a:srcRect l="15012" r="16562"/>
          <a:stretch>
            <a:fillRect/>
          </a:stretch>
        </p:blipFill>
        <p:spPr>
          <a:xfrm>
            <a:off x="466290" y="797988"/>
            <a:ext cx="5476568" cy="5334822"/>
          </a:xfrm>
        </p:spPr>
      </p:pic>
    </p:spTree>
    <p:extLst>
      <p:ext uri="{BB962C8B-B14F-4D97-AF65-F5344CB8AC3E}">
        <p14:creationId xmlns:p14="http://schemas.microsoft.com/office/powerpoint/2010/main" val="13971353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2D640258-DC43-04AD-58AE-33252934EDBD}"/>
              </a:ext>
            </a:extLst>
          </p:cNvPr>
          <p:cNvSpPr>
            <a:spLocks noGrp="1"/>
          </p:cNvSpPr>
          <p:nvPr>
            <p:ph type="title"/>
          </p:nvPr>
        </p:nvSpPr>
        <p:spPr>
          <a:xfrm>
            <a:off x="666696" y="362856"/>
            <a:ext cx="10835493" cy="1044575"/>
          </a:xfrm>
        </p:spPr>
        <p:txBody>
          <a:bodyPr/>
          <a:lstStyle/>
          <a:p>
            <a:r>
              <a:rPr lang="sv-SE" err="1"/>
              <a:t>Out</a:t>
            </a:r>
            <a:r>
              <a:rPr lang="sv-SE"/>
              <a:t> standards for </a:t>
            </a:r>
            <a:r>
              <a:rPr lang="sv-SE" err="1"/>
              <a:t>productive</a:t>
            </a:r>
            <a:r>
              <a:rPr lang="sv-SE"/>
              <a:t> board </a:t>
            </a:r>
            <a:r>
              <a:rPr lang="sv-SE" err="1"/>
              <a:t>work</a:t>
            </a:r>
            <a:endParaRPr lang="sv-SE"/>
          </a:p>
        </p:txBody>
      </p:sp>
      <p:graphicFrame>
        <p:nvGraphicFramePr>
          <p:cNvPr id="3" name="Diagram 2">
            <a:extLst>
              <a:ext uri="{FF2B5EF4-FFF2-40B4-BE49-F238E27FC236}">
                <a16:creationId xmlns:a16="http://schemas.microsoft.com/office/drawing/2014/main" id="{274303F4-0259-31E6-32FB-A77AED751A89}"/>
              </a:ext>
            </a:extLst>
          </p:cNvPr>
          <p:cNvGraphicFramePr/>
          <p:nvPr>
            <p:extLst>
              <p:ext uri="{D42A27DB-BD31-4B8C-83A1-F6EECF244321}">
                <p14:modId xmlns:p14="http://schemas.microsoft.com/office/powerpoint/2010/main" val="605530130"/>
              </p:ext>
            </p:extLst>
          </p:nvPr>
        </p:nvGraphicFramePr>
        <p:xfrm>
          <a:off x="2032000" y="1499810"/>
          <a:ext cx="8128000" cy="49953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703151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1E3479"/>
        </a:solidFill>
        <a:effectLst/>
      </p:bgPr>
    </p:bg>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D0173B35-D8CE-292E-3441-7141320C80CE}"/>
              </a:ext>
            </a:extLst>
          </p:cNvPr>
          <p:cNvSpPr txBox="1">
            <a:spLocks noGrp="1"/>
          </p:cNvSpPr>
          <p:nvPr>
            <p:ph type="title" idx="4294967295"/>
          </p:nvPr>
        </p:nvSpPr>
        <p:spPr>
          <a:xfrm>
            <a:off x="731837" y="797296"/>
            <a:ext cx="4585229" cy="60799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pPr lvl="0">
              <a:defRPr/>
            </a:pPr>
            <a:r>
              <a:rPr lang="sv-SE" err="1">
                <a:solidFill>
                  <a:schemeClr val="bg1"/>
                </a:solidFill>
              </a:rPr>
              <a:t>Reflect</a:t>
            </a:r>
            <a:r>
              <a:rPr lang="sv-SE">
                <a:solidFill>
                  <a:schemeClr val="bg1"/>
                </a:solidFill>
              </a:rPr>
              <a:t> </a:t>
            </a:r>
            <a:r>
              <a:rPr lang="sv-SE" err="1">
                <a:solidFill>
                  <a:schemeClr val="bg1"/>
                </a:solidFill>
              </a:rPr>
              <a:t>together</a:t>
            </a:r>
            <a:endParaRPr kumimoji="0" lang="sv-SE" sz="3800" b="0" i="0" u="none" strike="noStrike" kern="1200" cap="none" spc="0" normalizeH="0" baseline="0" noProof="0">
              <a:ln>
                <a:noFill/>
              </a:ln>
              <a:solidFill>
                <a:schemeClr val="bg1"/>
              </a:solidFill>
              <a:effectLst/>
              <a:uLnTx/>
              <a:uFillTx/>
              <a:latin typeface="+mj-lt"/>
              <a:ea typeface="+mj-ea"/>
              <a:cs typeface="+mj-cs"/>
            </a:endParaRPr>
          </a:p>
        </p:txBody>
      </p:sp>
      <p:sp>
        <p:nvSpPr>
          <p:cNvPr id="7" name="Platshållare för innehåll 9">
            <a:extLst>
              <a:ext uri="{FF2B5EF4-FFF2-40B4-BE49-F238E27FC236}">
                <a16:creationId xmlns:a16="http://schemas.microsoft.com/office/drawing/2014/main" id="{16E23D10-834E-5091-E3CF-913C4A98E576}"/>
              </a:ext>
            </a:extLst>
          </p:cNvPr>
          <p:cNvSpPr txBox="1">
            <a:spLocks/>
          </p:cNvSpPr>
          <p:nvPr/>
        </p:nvSpPr>
        <p:spPr>
          <a:xfrm>
            <a:off x="731838" y="1676618"/>
            <a:ext cx="5211762" cy="4266982"/>
          </a:xfrm>
          <a:prstGeom prst="rect">
            <a:avLst/>
          </a:prstGeom>
        </p:spPr>
        <p:txBody>
          <a:bodyPr lIns="0" tIns="0" rIns="0" bIns="0"/>
          <a:lstStyle>
            <a:lvl1pPr marL="179388" indent="-179388" algn="l" defTabSz="914400" rtl="0" eaLnBrk="1" latinLnBrk="0" hangingPunct="1">
              <a:lnSpc>
                <a:spcPct val="110000"/>
              </a:lnSpc>
              <a:spcBef>
                <a:spcPts val="1000"/>
              </a:spcBef>
              <a:spcAft>
                <a:spcPts val="600"/>
              </a:spcAft>
              <a:buFont typeface="Arial" panose="020B0604020202020204" pitchFamily="34" charset="0"/>
              <a:buChar char="•"/>
              <a:defRPr sz="2000" kern="1200" baseline="0">
                <a:solidFill>
                  <a:schemeClr val="tx1"/>
                </a:solidFill>
                <a:latin typeface="+mn-lt"/>
                <a:ea typeface="+mn-ea"/>
                <a:cs typeface="+mn-cs"/>
              </a:defRPr>
            </a:lvl1pPr>
            <a:lvl2pPr marL="627063" indent="-179388" algn="l" defTabSz="914400" rtl="0" eaLnBrk="1" latinLnBrk="0" hangingPunct="1">
              <a:lnSpc>
                <a:spcPct val="110000"/>
              </a:lnSpc>
              <a:spcBef>
                <a:spcPts val="0"/>
              </a:spcBef>
              <a:spcAft>
                <a:spcPts val="600"/>
              </a:spcAft>
              <a:buFont typeface="Calibri" panose="020F0502020204030204" pitchFamily="34" charset="0"/>
              <a:buChar char="ꟷ"/>
              <a:defRPr sz="1800" kern="1200">
                <a:solidFill>
                  <a:schemeClr val="tx1"/>
                </a:solidFill>
                <a:latin typeface="+mn-lt"/>
                <a:ea typeface="+mn-ea"/>
                <a:cs typeface="+mn-cs"/>
              </a:defRPr>
            </a:lvl2pPr>
            <a:lvl3pPr marL="1076325" indent="-177800" algn="l" defTabSz="914400" rtl="0" eaLnBrk="1" latinLnBrk="0" hangingPunct="1">
              <a:lnSpc>
                <a:spcPct val="110000"/>
              </a:lnSpc>
              <a:spcBef>
                <a:spcPts val="0"/>
              </a:spcBef>
              <a:spcAft>
                <a:spcPts val="600"/>
              </a:spcAft>
              <a:buFont typeface="Calibri" panose="020F0502020204030204" pitchFamily="34" charset="0"/>
              <a:buChar char="ꟷ"/>
              <a:defRPr sz="1600" kern="1200">
                <a:solidFill>
                  <a:schemeClr val="tx1"/>
                </a:solidFill>
                <a:latin typeface="+mn-lt"/>
                <a:ea typeface="+mn-ea"/>
                <a:cs typeface="+mn-cs"/>
              </a:defRPr>
            </a:lvl3pPr>
            <a:lvl4pPr marL="1524000" indent="-177800" algn="l" defTabSz="914400" rtl="0" eaLnBrk="1" latinLnBrk="0" hangingPunct="1">
              <a:lnSpc>
                <a:spcPct val="110000"/>
              </a:lnSpc>
              <a:spcBef>
                <a:spcPts val="0"/>
              </a:spcBef>
              <a:spcAft>
                <a:spcPts val="600"/>
              </a:spcAft>
              <a:buFont typeface="Calibri" panose="020F0502020204030204" pitchFamily="34" charset="0"/>
              <a:buChar char="ꟷ"/>
              <a:defRPr sz="1600" kern="1200">
                <a:solidFill>
                  <a:schemeClr val="tx1"/>
                </a:solidFill>
                <a:latin typeface="+mn-lt"/>
                <a:ea typeface="+mn-ea"/>
                <a:cs typeface="+mn-cs"/>
              </a:defRPr>
            </a:lvl4pPr>
            <a:lvl5pPr marL="1116000" indent="-228600" algn="l" defTabSz="914400" rtl="0" eaLnBrk="1" latinLnBrk="0" hangingPunct="1">
              <a:lnSpc>
                <a:spcPct val="90000"/>
              </a:lnSpc>
              <a:spcBef>
                <a:spcPts val="500"/>
              </a:spcBef>
              <a:buFont typeface="Calibri" panose="020F0502020204030204" pitchFamily="34" charset="0"/>
              <a:buChar char="ꟷ"/>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t">
              <a:lnSpc>
                <a:spcPct val="100000"/>
              </a:lnSpc>
            </a:pPr>
            <a:r>
              <a:rPr lang="en-US">
                <a:solidFill>
                  <a:schemeClr val="bg1"/>
                </a:solidFill>
                <a:latin typeface="Segoe UI" panose="020B0502040204020203" pitchFamily="34" charset="0"/>
              </a:rPr>
              <a:t>How can the board ensure that all roles are clearly defined and that each board member feels confident and supported in carrying out their tasks—especially new or inexperienced members?</a:t>
            </a:r>
          </a:p>
          <a:p>
            <a:pPr fontAlgn="t">
              <a:lnSpc>
                <a:spcPct val="100000"/>
              </a:lnSpc>
            </a:pPr>
            <a:r>
              <a:rPr lang="en-US">
                <a:solidFill>
                  <a:schemeClr val="bg1"/>
                </a:solidFill>
                <a:latin typeface="Segoe UI" panose="020B0502040204020203" pitchFamily="34" charset="0"/>
              </a:rPr>
              <a:t>How can the board work to build strong collaboration—ensuring that board members communicate well, understand each other's roles, and create a positive and effective working environment throughout the year?</a:t>
            </a:r>
          </a:p>
          <a:p>
            <a:pPr fontAlgn="t">
              <a:lnSpc>
                <a:spcPct val="100000"/>
              </a:lnSpc>
            </a:pPr>
            <a:endParaRPr lang="en-US">
              <a:solidFill>
                <a:schemeClr val="bg1"/>
              </a:solidFill>
              <a:latin typeface="Segoe UI" panose="020B0502040204020203" pitchFamily="34" charset="0"/>
            </a:endParaRPr>
          </a:p>
        </p:txBody>
      </p:sp>
      <p:sp>
        <p:nvSpPr>
          <p:cNvPr id="11" name="Oval pratbubbla 10">
            <a:extLst>
              <a:ext uri="{FF2B5EF4-FFF2-40B4-BE49-F238E27FC236}">
                <a16:creationId xmlns:a16="http://schemas.microsoft.com/office/drawing/2014/main" id="{CE35BB49-4D1F-C887-2570-75801408B366}"/>
              </a:ext>
              <a:ext uri="{C183D7F6-B498-43B3-948B-1728B52AA6E4}">
                <adec:decorative xmlns:adec="http://schemas.microsoft.com/office/drawing/2017/decorative" val="1"/>
              </a:ext>
            </a:extLst>
          </p:cNvPr>
          <p:cNvSpPr/>
          <p:nvPr/>
        </p:nvSpPr>
        <p:spPr>
          <a:xfrm>
            <a:off x="6768936" y="1575972"/>
            <a:ext cx="2628387" cy="1515291"/>
          </a:xfrm>
          <a:prstGeom prst="wedgeEllipseCallout">
            <a:avLst>
              <a:gd name="adj1" fmla="val -28625"/>
              <a:gd name="adj2" fmla="val 7543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Oval pratbubbla 11" descr="Bild på två pratbubblor">
            <a:extLst>
              <a:ext uri="{FF2B5EF4-FFF2-40B4-BE49-F238E27FC236}">
                <a16:creationId xmlns:a16="http://schemas.microsoft.com/office/drawing/2014/main" id="{27E55290-632B-5FFF-A5FD-237261988130}"/>
              </a:ext>
            </a:extLst>
          </p:cNvPr>
          <p:cNvSpPr/>
          <p:nvPr/>
        </p:nvSpPr>
        <p:spPr>
          <a:xfrm flipH="1">
            <a:off x="8083130" y="2333617"/>
            <a:ext cx="2628387" cy="1515291"/>
          </a:xfrm>
          <a:prstGeom prst="wedgeEllipseCallout">
            <a:avLst>
              <a:gd name="adj1" fmla="val -28625"/>
              <a:gd name="adj2" fmla="val 75431"/>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8" name="Grupp 7">
            <a:extLst>
              <a:ext uri="{FF2B5EF4-FFF2-40B4-BE49-F238E27FC236}">
                <a16:creationId xmlns:a16="http://schemas.microsoft.com/office/drawing/2014/main" id="{A0B33E9A-4E40-0D3F-E828-04C310B4AF17}"/>
              </a:ext>
              <a:ext uri="{C183D7F6-B498-43B3-948B-1728B52AA6E4}">
                <adec:decorative xmlns:adec="http://schemas.microsoft.com/office/drawing/2017/decorative" val="1"/>
              </a:ext>
            </a:extLst>
          </p:cNvPr>
          <p:cNvGrpSpPr/>
          <p:nvPr/>
        </p:nvGrpSpPr>
        <p:grpSpPr>
          <a:xfrm>
            <a:off x="7638657" y="2246152"/>
            <a:ext cx="890546" cy="190832"/>
            <a:chOff x="7479630" y="2238201"/>
            <a:chExt cx="890546" cy="190832"/>
          </a:xfrm>
          <a:solidFill>
            <a:srgbClr val="1E3479"/>
          </a:solidFill>
        </p:grpSpPr>
        <p:sp>
          <p:nvSpPr>
            <p:cNvPr id="10" name="Ellips 9">
              <a:extLst>
                <a:ext uri="{FF2B5EF4-FFF2-40B4-BE49-F238E27FC236}">
                  <a16:creationId xmlns:a16="http://schemas.microsoft.com/office/drawing/2014/main" id="{F8C7CBF0-5C4F-8773-F6E5-2D4B699822CA}"/>
                </a:ext>
              </a:extLst>
            </p:cNvPr>
            <p:cNvSpPr/>
            <p:nvPr/>
          </p:nvSpPr>
          <p:spPr>
            <a:xfrm>
              <a:off x="7479630" y="2238201"/>
              <a:ext cx="190832" cy="190832"/>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Ellips 12">
              <a:extLst>
                <a:ext uri="{FF2B5EF4-FFF2-40B4-BE49-F238E27FC236}">
                  <a16:creationId xmlns:a16="http://schemas.microsoft.com/office/drawing/2014/main" id="{EAC816BE-7B3E-CB47-4E97-AF39C6BE41AC}"/>
                </a:ext>
              </a:extLst>
            </p:cNvPr>
            <p:cNvSpPr/>
            <p:nvPr/>
          </p:nvSpPr>
          <p:spPr>
            <a:xfrm>
              <a:off x="7829487" y="2238201"/>
              <a:ext cx="190832" cy="190832"/>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Ellips 13">
              <a:extLst>
                <a:ext uri="{FF2B5EF4-FFF2-40B4-BE49-F238E27FC236}">
                  <a16:creationId xmlns:a16="http://schemas.microsoft.com/office/drawing/2014/main" id="{45260D92-6FF0-508E-6FB4-A6462F35895E}"/>
                </a:ext>
              </a:extLst>
            </p:cNvPr>
            <p:cNvSpPr/>
            <p:nvPr/>
          </p:nvSpPr>
          <p:spPr>
            <a:xfrm>
              <a:off x="8179344" y="2238201"/>
              <a:ext cx="190832" cy="190832"/>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39724089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delay="0">
                                      <p:tgtEl>
                                        <p:sldTgt/>
                                      </p:tgtEl>
                                    </p:cond>
                                  </p:endCondLst>
                                  <p:childTnLst>
                                    <p:animEffect transition="out" filter="fade">
                                      <p:cBhvr>
                                        <p:cTn id="6" dur="2000" tmFilter="0, 0; .2, .5; .8, .5; 1, 0"/>
                                        <p:tgtEl>
                                          <p:spTgt spid="8"/>
                                        </p:tgtEl>
                                      </p:cBhvr>
                                    </p:animEffect>
                                    <p:animScale>
                                      <p:cBhvr>
                                        <p:cTn id="7" dur="100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a:extLst>
              <a:ext uri="{FF2B5EF4-FFF2-40B4-BE49-F238E27FC236}">
                <a16:creationId xmlns:a16="http://schemas.microsoft.com/office/drawing/2014/main" id="{CFCACA7B-C029-4783-6C05-C18B5F0CD4F2}"/>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2"/>
              </a:ext>
            </a:extLst>
          </a:blip>
          <a:srcRect l="34828" t="-1" r="30468" b="-913"/>
          <a:stretch/>
        </p:blipFill>
        <p:spPr>
          <a:xfrm rot="16200000">
            <a:off x="5178459" y="-56575"/>
            <a:ext cx="6929704" cy="6964028"/>
          </a:xfrm>
          <a:prstGeom prst="rect">
            <a:avLst/>
          </a:prstGeom>
        </p:spPr>
      </p:pic>
      <p:sp>
        <p:nvSpPr>
          <p:cNvPr id="3" name="Rubrik 2">
            <a:extLst>
              <a:ext uri="{FF2B5EF4-FFF2-40B4-BE49-F238E27FC236}">
                <a16:creationId xmlns:a16="http://schemas.microsoft.com/office/drawing/2014/main" id="{AD4A3108-F4C7-7F77-CC50-7B522B644CF1}"/>
              </a:ext>
            </a:extLst>
          </p:cNvPr>
          <p:cNvSpPr>
            <a:spLocks noGrp="1"/>
          </p:cNvSpPr>
          <p:nvPr>
            <p:ph type="title"/>
          </p:nvPr>
        </p:nvSpPr>
        <p:spPr>
          <a:xfrm>
            <a:off x="731838" y="803514"/>
            <a:ext cx="2354262" cy="478645"/>
          </a:xfrm>
        </p:spPr>
        <p:txBody>
          <a:bodyPr/>
          <a:lstStyle/>
          <a:p>
            <a:r>
              <a:rPr lang="sv-SE"/>
              <a:t>Contact</a:t>
            </a:r>
          </a:p>
        </p:txBody>
      </p:sp>
      <p:sp>
        <p:nvSpPr>
          <p:cNvPr id="9" name="Platshållare för bild 8" descr="Foto på en av utbildarna">
            <a:extLst>
              <a:ext uri="{FF2B5EF4-FFF2-40B4-BE49-F238E27FC236}">
                <a16:creationId xmlns:a16="http://schemas.microsoft.com/office/drawing/2014/main" id="{634B2B0F-66C4-0BB3-15BD-711FB9331241}"/>
              </a:ext>
            </a:extLst>
          </p:cNvPr>
          <p:cNvSpPr>
            <a:spLocks noGrp="1"/>
          </p:cNvSpPr>
          <p:nvPr>
            <p:ph type="pic" sz="quarter" idx="11"/>
          </p:nvPr>
        </p:nvSpPr>
        <p:spPr/>
        <p:txBody>
          <a:bodyPr/>
          <a:lstStyle/>
          <a:p>
            <a:endParaRPr lang="sv-SE"/>
          </a:p>
        </p:txBody>
      </p:sp>
      <p:sp>
        <p:nvSpPr>
          <p:cNvPr id="8" name="Platshållare för text 7">
            <a:extLst>
              <a:ext uri="{FF2B5EF4-FFF2-40B4-BE49-F238E27FC236}">
                <a16:creationId xmlns:a16="http://schemas.microsoft.com/office/drawing/2014/main" id="{EFC257A2-7D55-B320-D82D-C7CA0D5F9490}"/>
              </a:ext>
            </a:extLst>
          </p:cNvPr>
          <p:cNvSpPr>
            <a:spLocks noGrp="1"/>
          </p:cNvSpPr>
          <p:nvPr>
            <p:ph type="body" sz="quarter" idx="10"/>
          </p:nvPr>
        </p:nvSpPr>
        <p:spPr>
          <a:xfrm>
            <a:off x="2669627" y="1841767"/>
            <a:ext cx="3308263" cy="1716088"/>
          </a:xfrm>
        </p:spPr>
        <p:txBody>
          <a:bodyPr/>
          <a:lstStyle/>
          <a:p>
            <a:r>
              <a:rPr lang="sv-SE" sz="2400" b="1" err="1"/>
              <a:t>Your</a:t>
            </a:r>
            <a:r>
              <a:rPr lang="sv-SE" sz="2400" b="1"/>
              <a:t> </a:t>
            </a:r>
            <a:r>
              <a:rPr lang="sv-SE" sz="2400" b="1" err="1"/>
              <a:t>Name</a:t>
            </a:r>
            <a:endParaRPr lang="sv-SE" sz="2400" b="1"/>
          </a:p>
          <a:p>
            <a:r>
              <a:rPr lang="sv-SE" sz="2400" err="1"/>
              <a:t>Title</a:t>
            </a:r>
            <a:endParaRPr lang="sv-SE" sz="2400">
              <a:cs typeface="Arial"/>
            </a:endParaRPr>
          </a:p>
          <a:p>
            <a:r>
              <a:rPr lang="sv-SE" sz="2400"/>
              <a:t>Email</a:t>
            </a:r>
            <a:endParaRPr lang="sv-SE" sz="2400">
              <a:cs typeface="Arial"/>
            </a:endParaRPr>
          </a:p>
          <a:p>
            <a:r>
              <a:rPr lang="sv-SE" sz="2400" err="1"/>
              <a:t>Phone</a:t>
            </a:r>
            <a:r>
              <a:rPr lang="sv-SE" sz="2400"/>
              <a:t> </a:t>
            </a:r>
            <a:r>
              <a:rPr lang="sv-SE" sz="2400" err="1"/>
              <a:t>number</a:t>
            </a:r>
            <a:r>
              <a:rPr lang="sv-SE" sz="2400"/>
              <a:t> </a:t>
            </a:r>
            <a:endParaRPr lang="sv-SE" sz="2400">
              <a:cs typeface="Arial"/>
            </a:endParaRPr>
          </a:p>
        </p:txBody>
      </p:sp>
      <p:sp>
        <p:nvSpPr>
          <p:cNvPr id="14" name="Platshållare för bild 13" descr="Foto på en av utbildarna">
            <a:extLst>
              <a:ext uri="{FF2B5EF4-FFF2-40B4-BE49-F238E27FC236}">
                <a16:creationId xmlns:a16="http://schemas.microsoft.com/office/drawing/2014/main" id="{E98F81E8-E8BC-8B80-CB9E-ADFDDBA59743}"/>
              </a:ext>
            </a:extLst>
          </p:cNvPr>
          <p:cNvSpPr>
            <a:spLocks noGrp="1"/>
          </p:cNvSpPr>
          <p:nvPr>
            <p:ph type="pic" sz="quarter" idx="15"/>
          </p:nvPr>
        </p:nvSpPr>
        <p:spPr/>
        <p:txBody>
          <a:bodyPr/>
          <a:lstStyle/>
          <a:p>
            <a:endParaRPr lang="sv-SE"/>
          </a:p>
        </p:txBody>
      </p:sp>
      <p:sp>
        <p:nvSpPr>
          <p:cNvPr id="13" name="Platshållare för text 12">
            <a:extLst>
              <a:ext uri="{FF2B5EF4-FFF2-40B4-BE49-F238E27FC236}">
                <a16:creationId xmlns:a16="http://schemas.microsoft.com/office/drawing/2014/main" id="{02A644F6-51A3-38EC-2A10-BC2A46DE167F}"/>
              </a:ext>
            </a:extLst>
          </p:cNvPr>
          <p:cNvSpPr>
            <a:spLocks noGrp="1"/>
          </p:cNvSpPr>
          <p:nvPr>
            <p:ph type="body" sz="quarter" idx="14"/>
          </p:nvPr>
        </p:nvSpPr>
        <p:spPr>
          <a:xfrm>
            <a:off x="2669627" y="3859753"/>
            <a:ext cx="3103020" cy="1716088"/>
          </a:xfrm>
        </p:spPr>
        <p:txBody>
          <a:bodyPr/>
          <a:lstStyle/>
          <a:p>
            <a:r>
              <a:rPr lang="sv-SE" sz="2400" b="1" err="1"/>
              <a:t>Your</a:t>
            </a:r>
            <a:r>
              <a:rPr lang="sv-SE" sz="2400" b="1"/>
              <a:t> </a:t>
            </a:r>
            <a:r>
              <a:rPr lang="sv-SE" sz="2400" b="1" err="1"/>
              <a:t>Name</a:t>
            </a:r>
            <a:endParaRPr lang="sv-SE" sz="2400" b="1"/>
          </a:p>
          <a:p>
            <a:r>
              <a:rPr lang="sv-SE" sz="2400" err="1"/>
              <a:t>Title</a:t>
            </a:r>
            <a:endParaRPr lang="sv-SE" sz="2400">
              <a:cs typeface="Arial"/>
            </a:endParaRPr>
          </a:p>
          <a:p>
            <a:r>
              <a:rPr lang="sv-SE" sz="2400"/>
              <a:t>Email</a:t>
            </a:r>
            <a:endParaRPr lang="sv-SE" sz="2400">
              <a:cs typeface="Arial"/>
            </a:endParaRPr>
          </a:p>
          <a:p>
            <a:r>
              <a:rPr lang="sv-SE" sz="2400" err="1"/>
              <a:t>Phone</a:t>
            </a:r>
            <a:r>
              <a:rPr lang="sv-SE" sz="2400"/>
              <a:t> </a:t>
            </a:r>
            <a:r>
              <a:rPr lang="sv-SE" sz="2400" err="1"/>
              <a:t>number</a:t>
            </a:r>
            <a:r>
              <a:rPr lang="sv-SE" sz="2400"/>
              <a:t> </a:t>
            </a:r>
            <a:endParaRPr lang="sv-SE" sz="2400">
              <a:cs typeface="Arial"/>
            </a:endParaRPr>
          </a:p>
        </p:txBody>
      </p:sp>
      <p:pic>
        <p:nvPicPr>
          <p:cNvPr id="4" name="Bildobjekt 3">
            <a:extLst>
              <a:ext uri="{FF2B5EF4-FFF2-40B4-BE49-F238E27FC236}">
                <a16:creationId xmlns:a16="http://schemas.microsoft.com/office/drawing/2014/main" id="{2B928F56-B34A-352A-CD62-18820754BC85}"/>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420305" y="6306052"/>
            <a:ext cx="419483" cy="393442"/>
          </a:xfrm>
          <a:prstGeom prst="rect">
            <a:avLst/>
          </a:prstGeom>
        </p:spPr>
      </p:pic>
    </p:spTree>
    <p:extLst>
      <p:ext uri="{BB962C8B-B14F-4D97-AF65-F5344CB8AC3E}">
        <p14:creationId xmlns:p14="http://schemas.microsoft.com/office/powerpoint/2010/main" val="10630676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1E3479"/>
        </a:solidFill>
        <a:effectLst/>
      </p:bgPr>
    </p:bg>
    <p:spTree>
      <p:nvGrpSpPr>
        <p:cNvPr id="1" name="">
          <a:extLst>
            <a:ext uri="{FF2B5EF4-FFF2-40B4-BE49-F238E27FC236}">
              <a16:creationId xmlns:a16="http://schemas.microsoft.com/office/drawing/2014/main" id="{178ABBE2-521E-635B-7ABB-9F5692C3FA11}"/>
            </a:ext>
          </a:extLst>
        </p:cNvPr>
        <p:cNvGrpSpPr/>
        <p:nvPr/>
      </p:nvGrpSpPr>
      <p:grpSpPr>
        <a:xfrm>
          <a:off x="0" y="0"/>
          <a:ext cx="0" cy="0"/>
          <a:chOff x="0" y="0"/>
          <a:chExt cx="0" cy="0"/>
        </a:xfrm>
      </p:grpSpPr>
      <p:sp>
        <p:nvSpPr>
          <p:cNvPr id="6" name="Rubrik 2">
            <a:extLst>
              <a:ext uri="{FF2B5EF4-FFF2-40B4-BE49-F238E27FC236}">
                <a16:creationId xmlns:a16="http://schemas.microsoft.com/office/drawing/2014/main" id="{DF7567F7-681B-2EF4-AEBB-404ADD496640}"/>
              </a:ext>
            </a:extLst>
          </p:cNvPr>
          <p:cNvSpPr txBox="1">
            <a:spLocks noGrp="1"/>
          </p:cNvSpPr>
          <p:nvPr>
            <p:ph type="title" idx="4294967295"/>
          </p:nvPr>
        </p:nvSpPr>
        <p:spPr>
          <a:xfrm>
            <a:off x="346511" y="3095157"/>
            <a:ext cx="8298726" cy="82337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6500"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6000" b="0" i="0" u="none" strike="noStrike" kern="1200" cap="none" spc="0" normalizeH="0" baseline="0" noProof="0" err="1">
                <a:ln>
                  <a:noFill/>
                </a:ln>
                <a:solidFill>
                  <a:schemeClr val="bg1"/>
                </a:solidFill>
                <a:effectLst/>
                <a:uLnTx/>
                <a:uFillTx/>
                <a:ea typeface="+mj-ea"/>
                <a:cs typeface="+mj-cs"/>
              </a:rPr>
              <a:t>Thanks</a:t>
            </a:r>
            <a:r>
              <a:rPr kumimoji="0" lang="sv-SE" sz="6000" b="0" i="0" u="none" strike="noStrike" kern="1200" cap="none" spc="0" normalizeH="0" baseline="0" noProof="0">
                <a:ln>
                  <a:noFill/>
                </a:ln>
                <a:solidFill>
                  <a:schemeClr val="bg1"/>
                </a:solidFill>
                <a:effectLst/>
                <a:uLnTx/>
                <a:uFillTx/>
                <a:ea typeface="+mj-ea"/>
                <a:cs typeface="+mj-cs"/>
              </a:rPr>
              <a:t> for </a:t>
            </a:r>
            <a:r>
              <a:rPr kumimoji="0" lang="sv-SE" sz="6000" b="0" i="0" u="none" strike="noStrike" kern="1200" cap="none" spc="0" normalizeH="0" baseline="0" noProof="0" err="1">
                <a:ln>
                  <a:noFill/>
                </a:ln>
                <a:solidFill>
                  <a:schemeClr val="bg1"/>
                </a:solidFill>
                <a:effectLst/>
                <a:uLnTx/>
                <a:uFillTx/>
                <a:ea typeface="+mj-ea"/>
                <a:cs typeface="+mj-cs"/>
              </a:rPr>
              <a:t>today</a:t>
            </a:r>
            <a:endParaRPr kumimoji="0" lang="sv-SE" sz="6000" b="0" i="0" u="none" strike="noStrike" kern="1200" cap="none" spc="0" normalizeH="0" baseline="0" noProof="0">
              <a:ln>
                <a:noFill/>
              </a:ln>
              <a:solidFill>
                <a:schemeClr val="bg1"/>
              </a:solidFill>
              <a:effectLst/>
              <a:uLnTx/>
              <a:uFillTx/>
              <a:ea typeface="+mj-ea"/>
              <a:cs typeface="+mj-cs"/>
            </a:endParaRPr>
          </a:p>
        </p:txBody>
      </p:sp>
    </p:spTree>
    <p:extLst>
      <p:ext uri="{BB962C8B-B14F-4D97-AF65-F5344CB8AC3E}">
        <p14:creationId xmlns:p14="http://schemas.microsoft.com/office/powerpoint/2010/main" val="19555326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Arrow Connector 28">
            <a:extLst>
              <a:ext uri="{FF2B5EF4-FFF2-40B4-BE49-F238E27FC236}">
                <a16:creationId xmlns:a16="http://schemas.microsoft.com/office/drawing/2014/main" id="{2392C00D-BECE-C5E1-1B49-5BFC19C4A871}"/>
              </a:ext>
            </a:extLst>
          </p:cNvPr>
          <p:cNvCxnSpPr>
            <a:cxnSpLocks/>
          </p:cNvCxnSpPr>
          <p:nvPr/>
        </p:nvCxnSpPr>
        <p:spPr>
          <a:xfrm>
            <a:off x="6273951" y="5892345"/>
            <a:ext cx="3082031" cy="2522"/>
          </a:xfrm>
          <a:prstGeom prst="straightConnector1">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A15A082-5F20-AF45-2FDA-0980E9308045}"/>
              </a:ext>
            </a:extLst>
          </p:cNvPr>
          <p:cNvCxnSpPr>
            <a:cxnSpLocks/>
          </p:cNvCxnSpPr>
          <p:nvPr/>
        </p:nvCxnSpPr>
        <p:spPr>
          <a:xfrm flipV="1">
            <a:off x="6194718" y="3612367"/>
            <a:ext cx="1506139" cy="1681073"/>
          </a:xfrm>
          <a:prstGeom prst="straightConnector1">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F1C3450A-A745-F1A4-22D3-11536CF1EC64}"/>
              </a:ext>
            </a:extLst>
          </p:cNvPr>
          <p:cNvCxnSpPr>
            <a:cxnSpLocks/>
          </p:cNvCxnSpPr>
          <p:nvPr/>
        </p:nvCxnSpPr>
        <p:spPr>
          <a:xfrm flipV="1">
            <a:off x="6249839" y="5196102"/>
            <a:ext cx="1359919" cy="402002"/>
          </a:xfrm>
          <a:prstGeom prst="straightConnector1">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F5EB380-C5A5-2CE3-63BB-95381836C5DF}"/>
              </a:ext>
            </a:extLst>
          </p:cNvPr>
          <p:cNvCxnSpPr>
            <a:cxnSpLocks/>
          </p:cNvCxnSpPr>
          <p:nvPr/>
        </p:nvCxnSpPr>
        <p:spPr>
          <a:xfrm>
            <a:off x="6126221" y="4268985"/>
            <a:ext cx="1381137" cy="451556"/>
          </a:xfrm>
          <a:prstGeom prst="straightConnector1">
            <a:avLst/>
          </a:prstGeom>
          <a:ln w="571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EB06FA13-C273-6A7B-BCD0-103183EAD15B}"/>
              </a:ext>
            </a:extLst>
          </p:cNvPr>
          <p:cNvSpPr/>
          <p:nvPr/>
        </p:nvSpPr>
        <p:spPr>
          <a:xfrm>
            <a:off x="9236929" y="5477000"/>
            <a:ext cx="1878070" cy="802483"/>
          </a:xfrm>
          <a:prstGeom prst="roundRect">
            <a:avLst/>
          </a:prstGeom>
          <a:solidFill>
            <a:schemeClr val="accent1">
              <a:lumMod val="20000"/>
              <a:lumOff val="8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24" name="Straight Arrow Connector 23">
            <a:extLst>
              <a:ext uri="{FF2B5EF4-FFF2-40B4-BE49-F238E27FC236}">
                <a16:creationId xmlns:a16="http://schemas.microsoft.com/office/drawing/2014/main" id="{D8A2226E-50D1-00A7-1C13-D9EE05475FD8}"/>
              </a:ext>
            </a:extLst>
          </p:cNvPr>
          <p:cNvCxnSpPr>
            <a:cxnSpLocks/>
          </p:cNvCxnSpPr>
          <p:nvPr/>
        </p:nvCxnSpPr>
        <p:spPr>
          <a:xfrm>
            <a:off x="6401593" y="2756517"/>
            <a:ext cx="1284272" cy="404507"/>
          </a:xfrm>
          <a:prstGeom prst="straightConnector1">
            <a:avLst/>
          </a:prstGeom>
          <a:ln w="571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1FA90C8-359A-7255-1E15-899640835C08}"/>
              </a:ext>
            </a:extLst>
          </p:cNvPr>
          <p:cNvCxnSpPr/>
          <p:nvPr/>
        </p:nvCxnSpPr>
        <p:spPr>
          <a:xfrm>
            <a:off x="5705555" y="2702089"/>
            <a:ext cx="47638" cy="2941664"/>
          </a:xfrm>
          <a:prstGeom prst="straightConnector1">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B9733E9E-F24A-5C1A-87E9-65E8BD05AEA6}"/>
              </a:ext>
            </a:extLst>
          </p:cNvPr>
          <p:cNvSpPr txBox="1">
            <a:spLocks/>
          </p:cNvSpPr>
          <p:nvPr/>
        </p:nvSpPr>
        <p:spPr>
          <a:xfrm>
            <a:off x="728369" y="1029494"/>
            <a:ext cx="9950040" cy="1271588"/>
          </a:xfrm>
          <a:prstGeom prst="rect">
            <a:avLst/>
          </a:prstGeom>
        </p:spPr>
        <p:txBody>
          <a:bodyPr lIns="91440" tIns="45720" rIns="91440" bIns="45720" anchor="t"/>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800" b="0" i="0" u="none" strike="noStrike" kern="1200" cap="none" spc="0" normalizeH="0" baseline="0" noProof="0">
                <a:ln>
                  <a:noFill/>
                </a:ln>
                <a:solidFill>
                  <a:srgbClr val="002060"/>
                </a:solidFill>
                <a:effectLst/>
                <a:uLnTx/>
                <a:uFillTx/>
                <a:latin typeface="Arial Black"/>
                <a:ea typeface="+mj-ea"/>
                <a:cs typeface="+mj-cs"/>
              </a:rPr>
              <a:t>How we are organized</a:t>
            </a:r>
            <a:endParaRPr kumimoji="0" lang="en-US" sz="3800" b="0" i="0" u="none" strike="noStrike" kern="1200" cap="none" spc="0" normalizeH="0" baseline="0" noProof="0">
              <a:ln>
                <a:noFill/>
              </a:ln>
              <a:solidFill>
                <a:srgbClr val="002060"/>
              </a:solidFill>
              <a:effectLst/>
              <a:uLnTx/>
              <a:uFillTx/>
              <a:latin typeface="Arial Black"/>
              <a:ea typeface="+mj-ea"/>
              <a:cs typeface="+mj-cs"/>
            </a:endParaRPr>
          </a:p>
        </p:txBody>
      </p:sp>
      <p:cxnSp>
        <p:nvCxnSpPr>
          <p:cNvPr id="19" name="Straight Arrow Connector 18">
            <a:extLst>
              <a:ext uri="{FF2B5EF4-FFF2-40B4-BE49-F238E27FC236}">
                <a16:creationId xmlns:a16="http://schemas.microsoft.com/office/drawing/2014/main" id="{4D203028-1010-1BEA-A670-E31150A3154B}"/>
              </a:ext>
            </a:extLst>
          </p:cNvPr>
          <p:cNvCxnSpPr>
            <a:cxnSpLocks/>
          </p:cNvCxnSpPr>
          <p:nvPr/>
        </p:nvCxnSpPr>
        <p:spPr>
          <a:xfrm>
            <a:off x="3634040" y="2805642"/>
            <a:ext cx="1408352" cy="1131914"/>
          </a:xfrm>
          <a:prstGeom prst="straightConnector1">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A3FC277-2743-F7FB-09D8-737CC8086907}"/>
              </a:ext>
            </a:extLst>
          </p:cNvPr>
          <p:cNvCxnSpPr>
            <a:cxnSpLocks/>
          </p:cNvCxnSpPr>
          <p:nvPr/>
        </p:nvCxnSpPr>
        <p:spPr>
          <a:xfrm>
            <a:off x="1742648" y="2941713"/>
            <a:ext cx="3313352" cy="1186342"/>
          </a:xfrm>
          <a:prstGeom prst="straightConnector1">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29A1CA2-F62D-495A-F224-E4ED471BC5BE}"/>
              </a:ext>
            </a:extLst>
          </p:cNvPr>
          <p:cNvSpPr txBox="1"/>
          <p:nvPr/>
        </p:nvSpPr>
        <p:spPr>
          <a:xfrm>
            <a:off x="9234089" y="5620482"/>
            <a:ext cx="1881779" cy="461665"/>
          </a:xfrm>
          <a:prstGeom prst="rect">
            <a:avLst/>
          </a:prstGeom>
          <a:noFill/>
          <a:ln w="571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Arial"/>
              </a:rPr>
              <a:t>3.1 million </a:t>
            </a:r>
            <a:br>
              <a:rPr kumimoji="0" lang="en-US" sz="1200" b="0" i="0" u="none" strike="noStrike" kern="1200" cap="none" spc="0" normalizeH="0" baseline="0" noProof="0">
                <a:ln>
                  <a:noFill/>
                </a:ln>
                <a:solidFill>
                  <a:prstClr val="black"/>
                </a:solidFill>
                <a:effectLst/>
                <a:uLnTx/>
                <a:uFillTx/>
                <a:latin typeface="Arial"/>
                <a:ea typeface="+mn-ea"/>
                <a:cs typeface="Arial"/>
              </a:rPr>
            </a:br>
            <a:r>
              <a:rPr kumimoji="0" lang="en-US" sz="1200" b="0" i="0" u="none" strike="noStrike" kern="1200" cap="none" spc="0" normalizeH="0" baseline="0" noProof="0">
                <a:ln>
                  <a:noFill/>
                </a:ln>
                <a:solidFill>
                  <a:prstClr val="black"/>
                </a:solidFill>
                <a:effectLst/>
                <a:uLnTx/>
                <a:uFillTx/>
                <a:latin typeface="Arial"/>
                <a:ea typeface="+mn-ea"/>
                <a:cs typeface="Arial"/>
              </a:rPr>
              <a:t>members and athletes</a:t>
            </a:r>
          </a:p>
        </p:txBody>
      </p:sp>
      <p:sp>
        <p:nvSpPr>
          <p:cNvPr id="28" name="TextBox 27">
            <a:extLst>
              <a:ext uri="{FF2B5EF4-FFF2-40B4-BE49-F238E27FC236}">
                <a16:creationId xmlns:a16="http://schemas.microsoft.com/office/drawing/2014/main" id="{7FDB81BC-7A01-091C-DD8A-EC25302F2F01}"/>
              </a:ext>
            </a:extLst>
          </p:cNvPr>
          <p:cNvSpPr txBox="1"/>
          <p:nvPr/>
        </p:nvSpPr>
        <p:spPr>
          <a:xfrm>
            <a:off x="2149548" y="4875986"/>
            <a:ext cx="219891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Arial"/>
              </a:rPr>
              <a:t>Membership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Arial"/>
              </a:rPr>
              <a:t>Regional organ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Arial"/>
              </a:rPr>
              <a:t>Administrative affiliation</a:t>
            </a:r>
          </a:p>
        </p:txBody>
      </p:sp>
      <p:cxnSp>
        <p:nvCxnSpPr>
          <p:cNvPr id="2" name="Straight Arrow Connector 1">
            <a:extLst>
              <a:ext uri="{FF2B5EF4-FFF2-40B4-BE49-F238E27FC236}">
                <a16:creationId xmlns:a16="http://schemas.microsoft.com/office/drawing/2014/main" id="{8A353891-4682-C710-5308-7C650B9475C5}"/>
              </a:ext>
            </a:extLst>
          </p:cNvPr>
          <p:cNvCxnSpPr/>
          <p:nvPr/>
        </p:nvCxnSpPr>
        <p:spPr>
          <a:xfrm>
            <a:off x="1070016" y="4993119"/>
            <a:ext cx="1031878" cy="7423"/>
          </a:xfrm>
          <a:prstGeom prst="straightConnector1">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4F6A92D4-F061-9F74-3C11-D113FF3D28B3}"/>
              </a:ext>
            </a:extLst>
          </p:cNvPr>
          <p:cNvCxnSpPr>
            <a:cxnSpLocks/>
          </p:cNvCxnSpPr>
          <p:nvPr/>
        </p:nvCxnSpPr>
        <p:spPr>
          <a:xfrm>
            <a:off x="1070016" y="5191041"/>
            <a:ext cx="1031878" cy="7423"/>
          </a:xfrm>
          <a:prstGeom prst="straightConnector1">
            <a:avLst/>
          </a:prstGeom>
          <a:ln w="571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FABDBCBA-73EC-DD22-FB49-A04E3F9C3A80}"/>
              </a:ext>
            </a:extLst>
          </p:cNvPr>
          <p:cNvCxnSpPr>
            <a:cxnSpLocks/>
          </p:cNvCxnSpPr>
          <p:nvPr/>
        </p:nvCxnSpPr>
        <p:spPr>
          <a:xfrm>
            <a:off x="1070016" y="5369171"/>
            <a:ext cx="1031878" cy="7423"/>
          </a:xfrm>
          <a:prstGeom prst="straightConnector1">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pic>
        <p:nvPicPr>
          <p:cNvPr id="12" name="Graphic 11" descr="Cirkeldiagram 100% med hel fyllning">
            <a:extLst>
              <a:ext uri="{FF2B5EF4-FFF2-40B4-BE49-F238E27FC236}">
                <a16:creationId xmlns:a16="http://schemas.microsoft.com/office/drawing/2014/main" id="{BF08946B-C80D-B549-99B6-C27E0A3D03E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60156" y="1589869"/>
            <a:ext cx="1857213" cy="1870128"/>
          </a:xfrm>
          <a:prstGeom prst="rect">
            <a:avLst/>
          </a:prstGeom>
        </p:spPr>
      </p:pic>
      <p:sp>
        <p:nvSpPr>
          <p:cNvPr id="15" name="TextBox 14">
            <a:extLst>
              <a:ext uri="{FF2B5EF4-FFF2-40B4-BE49-F238E27FC236}">
                <a16:creationId xmlns:a16="http://schemas.microsoft.com/office/drawing/2014/main" id="{CEFFCC23-0073-B8E7-FEEA-A6B45BC6DDC6}"/>
              </a:ext>
            </a:extLst>
          </p:cNvPr>
          <p:cNvSpPr txBox="1"/>
          <p:nvPr/>
        </p:nvSpPr>
        <p:spPr>
          <a:xfrm>
            <a:off x="1263475" y="2226003"/>
            <a:ext cx="1038386"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a:ea typeface="+mn-ea"/>
                <a:cs typeface="Arial"/>
              </a:rPr>
              <a:t>Swedish Olympic Committee</a:t>
            </a:r>
          </a:p>
        </p:txBody>
      </p:sp>
      <p:pic>
        <p:nvPicPr>
          <p:cNvPr id="22" name="Graphic 21" descr="Cirkeldiagram 100% med hel fyllning">
            <a:extLst>
              <a:ext uri="{FF2B5EF4-FFF2-40B4-BE49-F238E27FC236}">
                <a16:creationId xmlns:a16="http://schemas.microsoft.com/office/drawing/2014/main" id="{1EB0047D-A4CD-DF59-1631-C6EFF4DC806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849104" y="1615699"/>
            <a:ext cx="1857213" cy="1870128"/>
          </a:xfrm>
          <a:prstGeom prst="rect">
            <a:avLst/>
          </a:prstGeom>
        </p:spPr>
      </p:pic>
      <p:sp>
        <p:nvSpPr>
          <p:cNvPr id="31" name="TextBox 30">
            <a:extLst>
              <a:ext uri="{FF2B5EF4-FFF2-40B4-BE49-F238E27FC236}">
                <a16:creationId xmlns:a16="http://schemas.microsoft.com/office/drawing/2014/main" id="{CB9D320C-80B6-F8CB-B0BE-9303C62E15F4}"/>
              </a:ext>
            </a:extLst>
          </p:cNvPr>
          <p:cNvSpPr txBox="1"/>
          <p:nvPr/>
        </p:nvSpPr>
        <p:spPr>
          <a:xfrm>
            <a:off x="3252423" y="2251833"/>
            <a:ext cx="1038386"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a:ea typeface="+mn-ea"/>
                <a:cs typeface="Arial"/>
              </a:rPr>
              <a:t>Swedish sports education</a:t>
            </a:r>
            <a:endParaRPr kumimoji="0" lang="en-US" sz="1100" b="0" i="0" u="none" strike="noStrike" kern="1200" cap="none" spc="0" normalizeH="0" baseline="0" noProof="0">
              <a:ln>
                <a:noFill/>
              </a:ln>
              <a:solidFill>
                <a:prstClr val="black"/>
              </a:solidFill>
              <a:effectLst/>
              <a:uLnTx/>
              <a:uFillTx/>
              <a:latin typeface="Arial"/>
              <a:ea typeface="+mn-ea"/>
              <a:cs typeface="+mn-cs"/>
            </a:endParaRPr>
          </a:p>
        </p:txBody>
      </p:sp>
      <p:pic>
        <p:nvPicPr>
          <p:cNvPr id="33" name="Graphic 32" descr="Cirkeldiagram 100% med hel fyllning">
            <a:extLst>
              <a:ext uri="{FF2B5EF4-FFF2-40B4-BE49-F238E27FC236}">
                <a16:creationId xmlns:a16="http://schemas.microsoft.com/office/drawing/2014/main" id="{D93AD443-F2FB-4F62-6CF8-FBBE68744E4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760562" y="1667360"/>
            <a:ext cx="1857213" cy="1870128"/>
          </a:xfrm>
          <a:prstGeom prst="rect">
            <a:avLst/>
          </a:prstGeom>
        </p:spPr>
      </p:pic>
      <p:sp>
        <p:nvSpPr>
          <p:cNvPr id="35" name="TextBox 34">
            <a:extLst>
              <a:ext uri="{FF2B5EF4-FFF2-40B4-BE49-F238E27FC236}">
                <a16:creationId xmlns:a16="http://schemas.microsoft.com/office/drawing/2014/main" id="{AEEB15F0-7B49-EE8A-0447-B9836B361F84}"/>
              </a:ext>
            </a:extLst>
          </p:cNvPr>
          <p:cNvSpPr txBox="1"/>
          <p:nvPr/>
        </p:nvSpPr>
        <p:spPr>
          <a:xfrm>
            <a:off x="5163881" y="2303494"/>
            <a:ext cx="1038386"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a:ea typeface="+mn-ea"/>
                <a:cs typeface="Arial"/>
              </a:rPr>
              <a:t>Swedish sports confederation</a:t>
            </a:r>
            <a:endParaRPr kumimoji="0" lang="en-US" sz="1100" b="0" i="0" u="none" strike="noStrike" kern="1200" cap="none" spc="0" normalizeH="0" baseline="0" noProof="0">
              <a:ln>
                <a:noFill/>
              </a:ln>
              <a:solidFill>
                <a:prstClr val="white"/>
              </a:solidFill>
              <a:effectLst/>
              <a:uLnTx/>
              <a:uFillTx/>
              <a:latin typeface="Arial"/>
              <a:ea typeface="+mn-ea"/>
              <a:cs typeface="+mn-cs"/>
            </a:endParaRPr>
          </a:p>
        </p:txBody>
      </p:sp>
      <p:pic>
        <p:nvPicPr>
          <p:cNvPr id="37" name="Graphic 36" descr="Cirkeldiagram 100% med hel fyllning">
            <a:extLst>
              <a:ext uri="{FF2B5EF4-FFF2-40B4-BE49-F238E27FC236}">
                <a16:creationId xmlns:a16="http://schemas.microsoft.com/office/drawing/2014/main" id="{6FAEE035-9DD7-3DC7-0866-289F6823E91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214461" y="2300208"/>
            <a:ext cx="1857213" cy="1870128"/>
          </a:xfrm>
          <a:prstGeom prst="rect">
            <a:avLst/>
          </a:prstGeom>
        </p:spPr>
      </p:pic>
      <p:sp>
        <p:nvSpPr>
          <p:cNvPr id="39" name="TextBox 38">
            <a:extLst>
              <a:ext uri="{FF2B5EF4-FFF2-40B4-BE49-F238E27FC236}">
                <a16:creationId xmlns:a16="http://schemas.microsoft.com/office/drawing/2014/main" id="{8FF23BF5-7ED0-D93D-F655-DE1FFED14B41}"/>
              </a:ext>
            </a:extLst>
          </p:cNvPr>
          <p:cNvSpPr txBox="1"/>
          <p:nvPr/>
        </p:nvSpPr>
        <p:spPr>
          <a:xfrm>
            <a:off x="7617780" y="3013835"/>
            <a:ext cx="1038386"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a:ea typeface="+mn-ea"/>
                <a:cs typeface="Arial"/>
              </a:rPr>
              <a:t>19 district federations</a:t>
            </a:r>
            <a:endParaRPr kumimoji="0" lang="en-US" sz="1100" b="0" i="0" u="none" strike="noStrike" kern="1200" cap="none" spc="0" normalizeH="0" baseline="0" noProof="0">
              <a:ln>
                <a:noFill/>
              </a:ln>
              <a:solidFill>
                <a:prstClr val="white"/>
              </a:solidFill>
              <a:effectLst/>
              <a:uLnTx/>
              <a:uFillTx/>
              <a:latin typeface="Arial"/>
              <a:ea typeface="+mn-ea"/>
              <a:cs typeface="+mn-cs"/>
            </a:endParaRPr>
          </a:p>
        </p:txBody>
      </p:sp>
      <p:pic>
        <p:nvPicPr>
          <p:cNvPr id="41" name="Graphic 40" descr="Cirkeldiagram 100% med hel fyllning">
            <a:extLst>
              <a:ext uri="{FF2B5EF4-FFF2-40B4-BE49-F238E27FC236}">
                <a16:creationId xmlns:a16="http://schemas.microsoft.com/office/drawing/2014/main" id="{5DCDC920-6D00-3961-287C-F65E196DA46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304867" y="4082513"/>
            <a:ext cx="1857213" cy="1870128"/>
          </a:xfrm>
          <a:prstGeom prst="rect">
            <a:avLst/>
          </a:prstGeom>
        </p:spPr>
      </p:pic>
      <p:sp>
        <p:nvSpPr>
          <p:cNvPr id="43" name="TextBox 42">
            <a:extLst>
              <a:ext uri="{FF2B5EF4-FFF2-40B4-BE49-F238E27FC236}">
                <a16:creationId xmlns:a16="http://schemas.microsoft.com/office/drawing/2014/main" id="{89A117CF-0482-CD4C-6B6C-6E743BDDA3BB}"/>
              </a:ext>
            </a:extLst>
          </p:cNvPr>
          <p:cNvSpPr txBox="1"/>
          <p:nvPr/>
        </p:nvSpPr>
        <p:spPr>
          <a:xfrm>
            <a:off x="7617779" y="4628241"/>
            <a:ext cx="1232114"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a:ea typeface="+mn-ea"/>
                <a:cs typeface="Arial"/>
              </a:rPr>
              <a:t>1 000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a:ea typeface="+mn-ea"/>
                <a:cs typeface="Arial"/>
              </a:rPr>
              <a:t>special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a:ea typeface="+mn-ea"/>
                <a:cs typeface="Arial"/>
              </a:rPr>
              <a:t>sports district federations</a:t>
            </a:r>
          </a:p>
        </p:txBody>
      </p:sp>
      <p:pic>
        <p:nvPicPr>
          <p:cNvPr id="45" name="Graphic 44" descr="Cirkeldiagram 100% med hel fyllning">
            <a:extLst>
              <a:ext uri="{FF2B5EF4-FFF2-40B4-BE49-F238E27FC236}">
                <a16:creationId xmlns:a16="http://schemas.microsoft.com/office/drawing/2014/main" id="{7E14E3C1-3173-2136-2B75-ABDA2A9A052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786392" y="3307598"/>
            <a:ext cx="1857213" cy="1870128"/>
          </a:xfrm>
          <a:prstGeom prst="rect">
            <a:avLst/>
          </a:prstGeom>
        </p:spPr>
      </p:pic>
      <p:sp>
        <p:nvSpPr>
          <p:cNvPr id="47" name="TextBox 46">
            <a:extLst>
              <a:ext uri="{FF2B5EF4-FFF2-40B4-BE49-F238E27FC236}">
                <a16:creationId xmlns:a16="http://schemas.microsoft.com/office/drawing/2014/main" id="{EC79919B-754A-E412-2B1C-59BCFF0BE90C}"/>
              </a:ext>
            </a:extLst>
          </p:cNvPr>
          <p:cNvSpPr txBox="1"/>
          <p:nvPr/>
        </p:nvSpPr>
        <p:spPr>
          <a:xfrm>
            <a:off x="5189712" y="3853326"/>
            <a:ext cx="1038386"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a:ea typeface="+mn-ea"/>
                <a:cs typeface="Arial"/>
              </a:rPr>
              <a:t>72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a:ea typeface="+mn-ea"/>
                <a:cs typeface="Arial"/>
              </a:rPr>
              <a:t>national sports federations</a:t>
            </a:r>
          </a:p>
        </p:txBody>
      </p:sp>
      <p:pic>
        <p:nvPicPr>
          <p:cNvPr id="49" name="Graphic 48" descr="Cirkeldiagram 100% med hel fyllning">
            <a:extLst>
              <a:ext uri="{FF2B5EF4-FFF2-40B4-BE49-F238E27FC236}">
                <a16:creationId xmlns:a16="http://schemas.microsoft.com/office/drawing/2014/main" id="{A1DCAD11-8F3F-C34F-9594-EBB4F566DC0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850968" y="4973666"/>
            <a:ext cx="1857213" cy="1870128"/>
          </a:xfrm>
          <a:prstGeom prst="rect">
            <a:avLst/>
          </a:prstGeom>
        </p:spPr>
      </p:pic>
      <p:sp>
        <p:nvSpPr>
          <p:cNvPr id="51" name="TextBox 50">
            <a:extLst>
              <a:ext uri="{FF2B5EF4-FFF2-40B4-BE49-F238E27FC236}">
                <a16:creationId xmlns:a16="http://schemas.microsoft.com/office/drawing/2014/main" id="{16CE40EA-A538-D216-CF76-EB8CD3944C57}"/>
              </a:ext>
            </a:extLst>
          </p:cNvPr>
          <p:cNvSpPr txBox="1"/>
          <p:nvPr/>
        </p:nvSpPr>
        <p:spPr>
          <a:xfrm>
            <a:off x="5254287" y="5687290"/>
            <a:ext cx="1038386"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a:ea typeface="+mn-ea"/>
                <a:cs typeface="Arial"/>
              </a:rPr>
              <a:t>18 000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a:ea typeface="+mn-ea"/>
                <a:cs typeface="Arial"/>
              </a:rPr>
              <a:t>sports clubs</a:t>
            </a:r>
          </a:p>
        </p:txBody>
      </p:sp>
    </p:spTree>
    <p:extLst>
      <p:ext uri="{BB962C8B-B14F-4D97-AF65-F5344CB8AC3E}">
        <p14:creationId xmlns:p14="http://schemas.microsoft.com/office/powerpoint/2010/main" val="2763781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a:extLst>
            <a:ext uri="{FF2B5EF4-FFF2-40B4-BE49-F238E27FC236}">
              <a16:creationId xmlns:a16="http://schemas.microsoft.com/office/drawing/2014/main" id="{75E1D709-A8BD-88E1-A238-B123BAE754A6}"/>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A3E375F3-B8E2-1E93-ECB9-F260A3B336F7}"/>
              </a:ext>
            </a:extLst>
          </p:cNvPr>
          <p:cNvSpPr>
            <a:spLocks noGrp="1"/>
          </p:cNvSpPr>
          <p:nvPr>
            <p:ph type="title"/>
          </p:nvPr>
        </p:nvSpPr>
        <p:spPr>
          <a:xfrm>
            <a:off x="1311775" y="553245"/>
            <a:ext cx="9569745" cy="1997870"/>
          </a:xfrm>
        </p:spPr>
        <p:txBody>
          <a:bodyPr/>
          <a:lstStyle/>
          <a:p>
            <a:pPr algn="ctr">
              <a:lnSpc>
                <a:spcPct val="110000"/>
              </a:lnSpc>
              <a:spcBef>
                <a:spcPts val="600"/>
              </a:spcBef>
              <a:spcAft>
                <a:spcPts val="600"/>
              </a:spcAft>
            </a:pPr>
            <a:r>
              <a:rPr lang="en-GB">
                <a:solidFill>
                  <a:schemeClr val="bg1"/>
                </a:solidFill>
              </a:rPr>
              <a:t>The Swedish sports confederation</a:t>
            </a:r>
            <a:br>
              <a:rPr lang="en-GB" sz="2800" b="1">
                <a:latin typeface="Arial"/>
                <a:cs typeface="Arial"/>
              </a:rPr>
            </a:br>
            <a:r>
              <a:rPr lang="en-GB" sz="2800" b="1">
                <a:solidFill>
                  <a:schemeClr val="bg1"/>
                </a:solidFill>
                <a:latin typeface="Arial"/>
                <a:cs typeface="Arial"/>
              </a:rPr>
              <a:t>umbrella organisation for all organized sport</a:t>
            </a:r>
          </a:p>
        </p:txBody>
      </p:sp>
    </p:spTree>
    <p:extLst>
      <p:ext uri="{BB962C8B-B14F-4D97-AF65-F5344CB8AC3E}">
        <p14:creationId xmlns:p14="http://schemas.microsoft.com/office/powerpoint/2010/main" val="8548285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00CFE-E07A-6581-C515-6A12A34A0B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FE4A8A-46EF-070B-00F1-65CB62DD7875}"/>
              </a:ext>
            </a:extLst>
          </p:cNvPr>
          <p:cNvSpPr>
            <a:spLocks noGrp="1"/>
          </p:cNvSpPr>
          <p:nvPr>
            <p:ph type="title"/>
          </p:nvPr>
        </p:nvSpPr>
        <p:spPr>
          <a:xfrm>
            <a:off x="728369" y="709403"/>
            <a:ext cx="6211778" cy="1323712"/>
          </a:xfrm>
        </p:spPr>
        <p:txBody>
          <a:bodyPr/>
          <a:lstStyle/>
          <a:p>
            <a:r>
              <a:rPr lang="en-US">
                <a:solidFill>
                  <a:srgbClr val="002060"/>
                </a:solidFill>
              </a:rPr>
              <a:t>The Swedish Sports Confederation</a:t>
            </a:r>
            <a:endParaRPr lang="sv-SE">
              <a:solidFill>
                <a:srgbClr val="002060"/>
              </a:solidFill>
            </a:endParaRPr>
          </a:p>
        </p:txBody>
      </p:sp>
      <p:sp>
        <p:nvSpPr>
          <p:cNvPr id="3" name="Content Placeholder 2">
            <a:extLst>
              <a:ext uri="{FF2B5EF4-FFF2-40B4-BE49-F238E27FC236}">
                <a16:creationId xmlns:a16="http://schemas.microsoft.com/office/drawing/2014/main" id="{F67052A7-C4B1-A6FB-A584-85991EA71AD7}"/>
              </a:ext>
            </a:extLst>
          </p:cNvPr>
          <p:cNvSpPr>
            <a:spLocks noGrp="1"/>
          </p:cNvSpPr>
          <p:nvPr>
            <p:ph idx="1"/>
          </p:nvPr>
        </p:nvSpPr>
        <p:spPr>
          <a:xfrm>
            <a:off x="725690" y="2406460"/>
            <a:ext cx="5348018" cy="3746580"/>
          </a:xfrm>
        </p:spPr>
        <p:txBody>
          <a:bodyPr vert="horz" lIns="0" tIns="0" rIns="0" bIns="0" rtlCol="0" anchor="t">
            <a:noAutofit/>
          </a:bodyPr>
          <a:lstStyle/>
          <a:p>
            <a:pPr marL="274320" indent="-274320">
              <a:spcBef>
                <a:spcPts val="600"/>
              </a:spcBef>
            </a:pPr>
            <a:r>
              <a:rPr lang="en-GB">
                <a:cs typeface="Arial"/>
              </a:rPr>
              <a:t>Advocating towards the government – speaking on behalf of all member organisations.</a:t>
            </a:r>
            <a:endParaRPr lang="en-US">
              <a:cs typeface="Arial"/>
            </a:endParaRPr>
          </a:p>
          <a:p>
            <a:pPr marL="274320" indent="-274320">
              <a:spcBef>
                <a:spcPts val="600"/>
              </a:spcBef>
            </a:pPr>
            <a:r>
              <a:rPr lang="en-GB">
                <a:cs typeface="Arial"/>
              </a:rPr>
              <a:t>Sport belongs to Ministry of Social Affairs where two persons are working with sport.</a:t>
            </a:r>
            <a:endParaRPr lang="en-US">
              <a:cs typeface="Arial"/>
            </a:endParaRPr>
          </a:p>
          <a:p>
            <a:pPr marL="274320" indent="-274320">
              <a:spcBef>
                <a:spcPts val="600"/>
              </a:spcBef>
            </a:pPr>
            <a:r>
              <a:rPr lang="en-GB">
                <a:cs typeface="Arial"/>
              </a:rPr>
              <a:t>All tasks related to sport are handled by </a:t>
            </a:r>
            <a:r>
              <a:rPr lang="en-GB" err="1">
                <a:cs typeface="Arial"/>
              </a:rPr>
              <a:t>Riksidrottsförbundet</a:t>
            </a:r>
            <a:r>
              <a:rPr lang="en-GB">
                <a:cs typeface="Arial"/>
              </a:rPr>
              <a:t>.</a:t>
            </a:r>
            <a:endParaRPr lang="en-US">
              <a:cs typeface="Arial"/>
            </a:endParaRPr>
          </a:p>
          <a:p>
            <a:pPr marL="274320" indent="-274320">
              <a:spcBef>
                <a:spcPts val="600"/>
              </a:spcBef>
            </a:pPr>
            <a:endParaRPr lang="en-GB" sz="1800">
              <a:cs typeface="Arial"/>
            </a:endParaRPr>
          </a:p>
          <a:p>
            <a:pPr marL="274320" indent="-274320">
              <a:spcBef>
                <a:spcPts val="600"/>
              </a:spcBef>
            </a:pPr>
            <a:endParaRPr lang="en-GB" sz="1800">
              <a:cs typeface="Arial"/>
            </a:endParaRPr>
          </a:p>
        </p:txBody>
      </p:sp>
      <p:pic>
        <p:nvPicPr>
          <p:cNvPr id="5" name="Picture Placeholder 4">
            <a:extLst>
              <a:ext uri="{FF2B5EF4-FFF2-40B4-BE49-F238E27FC236}">
                <a16:creationId xmlns:a16="http://schemas.microsoft.com/office/drawing/2014/main" id="{A284D2ED-BA59-4CB5-F72A-828A0CA77CEE}"/>
              </a:ext>
            </a:extLst>
          </p:cNvPr>
          <p:cNvPicPr>
            <a:picLocks noGrp="1" noChangeAspect="1"/>
          </p:cNvPicPr>
          <p:nvPr>
            <p:ph type="pic" sz="quarter" idx="10"/>
          </p:nvPr>
        </p:nvPicPr>
        <p:blipFill>
          <a:blip r:embed="rId3"/>
          <a:srcRect l="19802" r="19802"/>
          <a:stretch/>
        </p:blipFill>
        <p:spPr>
          <a:xfrm>
            <a:off x="6326441" y="1165733"/>
            <a:ext cx="5689601" cy="5300663"/>
          </a:xfrm>
          <a:prstGeom prst="rect">
            <a:avLst/>
          </a:prstGeom>
        </p:spPr>
      </p:pic>
    </p:spTree>
    <p:extLst>
      <p:ext uri="{BB962C8B-B14F-4D97-AF65-F5344CB8AC3E}">
        <p14:creationId xmlns:p14="http://schemas.microsoft.com/office/powerpoint/2010/main" val="1488329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a:extLst>
            <a:ext uri="{FF2B5EF4-FFF2-40B4-BE49-F238E27FC236}">
              <a16:creationId xmlns:a16="http://schemas.microsoft.com/office/drawing/2014/main" id="{CE08FABD-22E5-C3FD-5AFE-652C56C6F540}"/>
            </a:ext>
          </a:extLst>
        </p:cNvPr>
        <p:cNvGrpSpPr/>
        <p:nvPr/>
      </p:nvGrpSpPr>
      <p:grpSpPr>
        <a:xfrm>
          <a:off x="0" y="0"/>
          <a:ext cx="0" cy="0"/>
          <a:chOff x="0" y="0"/>
          <a:chExt cx="0" cy="0"/>
        </a:xfrm>
      </p:grpSpPr>
      <p:pic>
        <p:nvPicPr>
          <p:cNvPr id="9" name="Bildobjekt 8" descr="En bild som visar ritning, tecken&#10;&#10;Automatiskt genererad beskrivning">
            <a:extLst>
              <a:ext uri="{FF2B5EF4-FFF2-40B4-BE49-F238E27FC236}">
                <a16:creationId xmlns:a16="http://schemas.microsoft.com/office/drawing/2014/main" id="{F07A1BF4-1265-9BB3-2F76-D9E1CFBE5C9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24305" y="163513"/>
            <a:ext cx="946238" cy="407988"/>
          </a:xfrm>
          <a:prstGeom prst="rect">
            <a:avLst/>
          </a:prstGeom>
        </p:spPr>
      </p:pic>
      <p:sp>
        <p:nvSpPr>
          <p:cNvPr id="4" name="Rubrik 1">
            <a:extLst>
              <a:ext uri="{FF2B5EF4-FFF2-40B4-BE49-F238E27FC236}">
                <a16:creationId xmlns:a16="http://schemas.microsoft.com/office/drawing/2014/main" id="{F0FEEEED-56C4-205B-C153-204E6C21552D}"/>
              </a:ext>
            </a:extLst>
          </p:cNvPr>
          <p:cNvSpPr txBox="1">
            <a:spLocks/>
          </p:cNvSpPr>
          <p:nvPr/>
        </p:nvSpPr>
        <p:spPr>
          <a:xfrm>
            <a:off x="3103" y="4428718"/>
            <a:ext cx="12190178" cy="1611766"/>
          </a:xfrm>
          <a:prstGeom prst="rect">
            <a:avLst/>
          </a:prstGeom>
        </p:spPr>
        <p:txBody>
          <a:bodyPr lIns="91440" tIns="45720" rIns="91440" bIns="45720" anchor="t"/>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800" b="1" i="0" u="none" strike="noStrike" kern="1200" cap="none" spc="0" normalizeH="0" baseline="0" noProof="0">
                <a:ln>
                  <a:noFill/>
                </a:ln>
                <a:solidFill>
                  <a:prstClr val="white"/>
                </a:solidFill>
                <a:effectLst/>
                <a:uLnTx/>
                <a:uFillTx/>
                <a:latin typeface="Arial Black"/>
                <a:ea typeface="+mj-lt"/>
                <a:cs typeface="+mj-lt"/>
              </a:rPr>
              <a:t>Swedish sports education</a:t>
            </a:r>
            <a:endParaRPr kumimoji="0" lang="en-US" sz="3800" b="0" i="0" u="none" strike="noStrike" kern="1200" cap="none" spc="0" normalizeH="0" baseline="0" noProof="0">
              <a:ln>
                <a:noFill/>
              </a:ln>
              <a:solidFill>
                <a:prstClr val="white"/>
              </a:solidFill>
              <a:effectLst/>
              <a:uLnTx/>
              <a:uFillTx/>
              <a:latin typeface="Arial Black"/>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Arial"/>
                <a:ea typeface="+mj-lt"/>
                <a:cs typeface="+mj-lt"/>
              </a:rPr>
              <a:t>Lifelong learning and education </a:t>
            </a:r>
            <a:endParaRPr kumimoji="0" lang="en-GB" sz="2800" b="1" i="0" u="none" strike="noStrike" kern="1200" cap="none" spc="0" normalizeH="0" baseline="0" noProof="0">
              <a:ln>
                <a:noFill/>
              </a:ln>
              <a:solidFill>
                <a:prstClr val="white"/>
              </a:solidFill>
              <a:effectLst/>
              <a:uLnTx/>
              <a:uFillTx/>
              <a:latin typeface="Arial"/>
              <a:ea typeface="+mj-lt"/>
              <a:cs typeface="Arial"/>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Arial"/>
                <a:ea typeface="+mj-lt"/>
                <a:cs typeface="+mj-lt"/>
              </a:rPr>
              <a:t>is essential for thriving sports</a:t>
            </a:r>
            <a:endParaRPr kumimoji="0" lang="en-GB" sz="2800" b="1" i="0" u="none" strike="noStrike" kern="1200" cap="none" spc="0" normalizeH="0" baseline="0" noProof="0">
              <a:ln>
                <a:noFill/>
              </a:ln>
              <a:solidFill>
                <a:prstClr val="white"/>
              </a:solidFill>
              <a:effectLst/>
              <a:uLnTx/>
              <a:uFillTx/>
              <a:latin typeface="Arial"/>
              <a:ea typeface="+mj-ea"/>
              <a:cs typeface="Arial"/>
            </a:endParaRPr>
          </a:p>
        </p:txBody>
      </p:sp>
    </p:spTree>
    <p:extLst>
      <p:ext uri="{BB962C8B-B14F-4D97-AF65-F5344CB8AC3E}">
        <p14:creationId xmlns:p14="http://schemas.microsoft.com/office/powerpoint/2010/main" val="3410954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SISU">
  <a:themeElements>
    <a:clrScheme name="Riksidrottsförbundet">
      <a:dk1>
        <a:sysClr val="windowText" lastClr="000000"/>
      </a:dk1>
      <a:lt1>
        <a:sysClr val="window" lastClr="FFFFFF"/>
      </a:lt1>
      <a:dk2>
        <a:srgbClr val="575756"/>
      </a:dk2>
      <a:lt2>
        <a:srgbClr val="B2B2B2"/>
      </a:lt2>
      <a:accent1>
        <a:srgbClr val="00A7E0"/>
      </a:accent1>
      <a:accent2>
        <a:srgbClr val="006BB1"/>
      </a:accent2>
      <a:accent3>
        <a:srgbClr val="1EAFA0"/>
      </a:accent3>
      <a:accent4>
        <a:srgbClr val="007B5E"/>
      </a:accent4>
      <a:accent5>
        <a:srgbClr val="E4352D"/>
      </a:accent5>
      <a:accent6>
        <a:srgbClr val="BE1219"/>
      </a:accent6>
      <a:hlink>
        <a:srgbClr val="006BB1"/>
      </a:hlink>
      <a:folHlink>
        <a:srgbClr val="00A7E0"/>
      </a:folHlink>
    </a:clrScheme>
    <a:fontScheme name="Riksidrottförbundet">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ISU Idrottsutbildarna.potx" id="{3D14EA36-11BA-40FD-AE2E-10DE2E666B3D}" vid="{9FCF2934-8BCD-43A3-B33A-96F338B824C5}"/>
    </a:ext>
  </a:extLst>
</a:theme>
</file>

<file path=ppt/theme/theme2.xml><?xml version="1.0" encoding="utf-8"?>
<a:theme xmlns:a="http://schemas.openxmlformats.org/drawingml/2006/main" name="Office-tema">
  <a:themeElements>
    <a:clrScheme name="Riksidrottsförbundet">
      <a:dk1>
        <a:sysClr val="windowText" lastClr="000000"/>
      </a:dk1>
      <a:lt1>
        <a:sysClr val="window" lastClr="FFFFFF"/>
      </a:lt1>
      <a:dk2>
        <a:srgbClr val="575756"/>
      </a:dk2>
      <a:lt2>
        <a:srgbClr val="B2B2B2"/>
      </a:lt2>
      <a:accent1>
        <a:srgbClr val="00A7E0"/>
      </a:accent1>
      <a:accent2>
        <a:srgbClr val="006BB1"/>
      </a:accent2>
      <a:accent3>
        <a:srgbClr val="1EAFA0"/>
      </a:accent3>
      <a:accent4>
        <a:srgbClr val="007B5E"/>
      </a:accent4>
      <a:accent5>
        <a:srgbClr val="E4352D"/>
      </a:accent5>
      <a:accent6>
        <a:srgbClr val="BE1219"/>
      </a:accent6>
      <a:hlink>
        <a:srgbClr val="006BB1"/>
      </a:hlink>
      <a:folHlink>
        <a:srgbClr val="00A7E0"/>
      </a:folHlink>
    </a:clrScheme>
    <a:fontScheme name="Riksidrottsförbundet">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F96CF4C-CE41-46FE-B374-8C8EBB27D00A}" vid="{2AA77E95-A7ED-4A17-8D0C-35DA71A5BDCB}"/>
    </a:ext>
  </a:extLst>
</a:theme>
</file>

<file path=ppt/theme/theme3.xml><?xml version="1.0" encoding="utf-8"?>
<a:theme xmlns:a="http://schemas.openxmlformats.org/drawingml/2006/main" name="Office-tema">
  <a:themeElements>
    <a:clrScheme name="Riksidrottsförbundet">
      <a:dk1>
        <a:sysClr val="windowText" lastClr="000000"/>
      </a:dk1>
      <a:lt1>
        <a:sysClr val="window" lastClr="FFFFFF"/>
      </a:lt1>
      <a:dk2>
        <a:srgbClr val="575756"/>
      </a:dk2>
      <a:lt2>
        <a:srgbClr val="B2B2B2"/>
      </a:lt2>
      <a:accent1>
        <a:srgbClr val="00A7E0"/>
      </a:accent1>
      <a:accent2>
        <a:srgbClr val="006BB1"/>
      </a:accent2>
      <a:accent3>
        <a:srgbClr val="1EAFA0"/>
      </a:accent3>
      <a:accent4>
        <a:srgbClr val="007B5E"/>
      </a:accent4>
      <a:accent5>
        <a:srgbClr val="E4352D"/>
      </a:accent5>
      <a:accent6>
        <a:srgbClr val="BE1219"/>
      </a:accent6>
      <a:hlink>
        <a:srgbClr val="006BB1"/>
      </a:hlink>
      <a:folHlink>
        <a:srgbClr val="00A7E0"/>
      </a:folHlink>
    </a:clrScheme>
    <a:fontScheme name="Riksidrottförbundet">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Riksidrottsförbundet">
      <a:dk1>
        <a:sysClr val="windowText" lastClr="000000"/>
      </a:dk1>
      <a:lt1>
        <a:sysClr val="window" lastClr="FFFFFF"/>
      </a:lt1>
      <a:dk2>
        <a:srgbClr val="575756"/>
      </a:dk2>
      <a:lt2>
        <a:srgbClr val="B2B2B2"/>
      </a:lt2>
      <a:accent1>
        <a:srgbClr val="00A7E0"/>
      </a:accent1>
      <a:accent2>
        <a:srgbClr val="006BB1"/>
      </a:accent2>
      <a:accent3>
        <a:srgbClr val="1EAFA0"/>
      </a:accent3>
      <a:accent4>
        <a:srgbClr val="007B5E"/>
      </a:accent4>
      <a:accent5>
        <a:srgbClr val="E4352D"/>
      </a:accent5>
      <a:accent6>
        <a:srgbClr val="BE1219"/>
      </a:accent6>
      <a:hlink>
        <a:srgbClr val="006BB1"/>
      </a:hlink>
      <a:folHlink>
        <a:srgbClr val="00A7E0"/>
      </a:folHlink>
    </a:clrScheme>
    <a:fontScheme name="Riksidrottförbundet">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D000CDD893FE6E4AA26AEECFD7C3B744" ma:contentTypeVersion="19" ma:contentTypeDescription="Skapa ett nytt dokument." ma:contentTypeScope="" ma:versionID="0fa4e2b9fc3367d475d93c41323633ac">
  <xsd:schema xmlns:xsd="http://www.w3.org/2001/XMLSchema" xmlns:xs="http://www.w3.org/2001/XMLSchema" xmlns:p="http://schemas.microsoft.com/office/2006/metadata/properties" xmlns:ns2="3f2f59d6-af6c-49ea-999e-f75f0ee57c3a" xmlns:ns3="26a60150-de19-4102-8dcb-d76cd5ec3ad9" targetNamespace="http://schemas.microsoft.com/office/2006/metadata/properties" ma:root="true" ma:fieldsID="c5a9e82964e3b2bef5e14d97d853bce6" ns2:_="" ns3:_="">
    <xsd:import namespace="3f2f59d6-af6c-49ea-999e-f75f0ee57c3a"/>
    <xsd:import namespace="26a60150-de19-4102-8dcb-d76cd5ec3ad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2f59d6-af6c-49ea-999e-f75f0ee57c3a" elementFormDefault="qualified">
    <xsd:import namespace="http://schemas.microsoft.com/office/2006/documentManagement/types"/>
    <xsd:import namespace="http://schemas.microsoft.com/office/infopath/2007/PartnerControls"/>
    <xsd:element name="SharedWithUsers" ma:index="8" nillable="true" ma:displayName="Delat med"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at med information" ma:description="" ma:internalName="SharedWithDetails" ma:readOnly="true">
      <xsd:simpleType>
        <xsd:restriction base="dms:Note">
          <xsd:maxLength value="255"/>
        </xsd:restriction>
      </xsd:simpleType>
    </xsd:element>
    <xsd:element name="TaxCatchAll" ma:index="23" nillable="true" ma:displayName="Taxonomy Catch All Column" ma:hidden="true" ma:list="{8388976d-16c6-41ea-945b-93cbf571486f}" ma:internalName="TaxCatchAll" ma:showField="CatchAllData" ma:web="3f2f59d6-af6c-49ea-999e-f75f0ee57c3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6a60150-de19-4102-8dcb-d76cd5ec3ad9"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markeringar" ma:readOnly="false" ma:fieldId="{5cf76f15-5ced-4ddc-b409-7134ff3c332f}" ma:taxonomyMulti="true" ma:sspId="569f3a60-3ad3-4329-af7f-6cf4f85e1abb"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f2f59d6-af6c-49ea-999e-f75f0ee57c3a" xsi:nil="true"/>
    <lcf76f155ced4ddcb4097134ff3c332f xmlns="26a60150-de19-4102-8dcb-d76cd5ec3ad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51E0E80-8725-450B-972E-28AA34EB7F33}">
  <ds:schemaRefs>
    <ds:schemaRef ds:uri="26a60150-de19-4102-8dcb-d76cd5ec3ad9"/>
    <ds:schemaRef ds:uri="3f2f59d6-af6c-49ea-999e-f75f0ee57c3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C8CA9C4-C73B-4025-941F-197111DF9501}">
  <ds:schemaRefs>
    <ds:schemaRef ds:uri="http://schemas.microsoft.com/sharepoint/v3/contenttype/forms"/>
  </ds:schemaRefs>
</ds:datastoreItem>
</file>

<file path=customXml/itemProps3.xml><?xml version="1.0" encoding="utf-8"?>
<ds:datastoreItem xmlns:ds="http://schemas.openxmlformats.org/officeDocument/2006/customXml" ds:itemID="{F27B62A7-0C54-4E71-9ECB-7310A111A1E6}">
  <ds:schemaRefs>
    <ds:schemaRef ds:uri="26a60150-de19-4102-8dcb-d76cd5ec3ad9"/>
    <ds:schemaRef ds:uri="3f2f59d6-af6c-49ea-999e-f75f0ee57c3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e782e157-8ece-4105-b8e9-fe1eecbfcd69}" enabled="1" method="Privileged" siteId="{eb5b2d6e-028e-454d-b878-0c055adbeb2a}" removed="0"/>
</clbl:labelList>
</file>

<file path=docProps/app.xml><?xml version="1.0" encoding="utf-8"?>
<Properties xmlns="http://schemas.openxmlformats.org/officeDocument/2006/extended-properties" xmlns:vt="http://schemas.openxmlformats.org/officeDocument/2006/docPropsVTypes">
  <Template>SISU Idrottsutbildarna[3]</Template>
  <TotalTime>4</TotalTime>
  <Words>3063</Words>
  <Application>Microsoft Office PowerPoint</Application>
  <PresentationFormat>Bredbild</PresentationFormat>
  <Paragraphs>434</Paragraphs>
  <Slides>58</Slides>
  <Notes>27</Notes>
  <HiddenSlides>0</HiddenSlides>
  <MMClips>3</MMClips>
  <ScaleCrop>false</ScaleCrop>
  <HeadingPairs>
    <vt:vector size="6" baseType="variant">
      <vt:variant>
        <vt:lpstr>Använt teckensnitt</vt:lpstr>
      </vt:variant>
      <vt:variant>
        <vt:i4>8</vt:i4>
      </vt:variant>
      <vt:variant>
        <vt:lpstr>Tema</vt:lpstr>
      </vt:variant>
      <vt:variant>
        <vt:i4>2</vt:i4>
      </vt:variant>
      <vt:variant>
        <vt:lpstr>Bildrubriker</vt:lpstr>
      </vt:variant>
      <vt:variant>
        <vt:i4>58</vt:i4>
      </vt:variant>
    </vt:vector>
  </HeadingPairs>
  <TitlesOfParts>
    <vt:vector size="68" baseType="lpstr">
      <vt:lpstr>Arial</vt:lpstr>
      <vt:lpstr>Arial Black</vt:lpstr>
      <vt:lpstr>Arial Narrow</vt:lpstr>
      <vt:lpstr>Arial,Sans-Serif</vt:lpstr>
      <vt:lpstr>Calibri</vt:lpstr>
      <vt:lpstr>inherit</vt:lpstr>
      <vt:lpstr>Segoe UI</vt:lpstr>
      <vt:lpstr>Wingdings</vt:lpstr>
      <vt:lpstr>SISU</vt:lpstr>
      <vt:lpstr>Office-tema</vt:lpstr>
      <vt:lpstr>PowerPoint-presentation</vt:lpstr>
      <vt:lpstr>PowerPoint-presentation</vt:lpstr>
      <vt:lpstr>How a sports club works  - Democracy, the board, the statutes and the members</vt:lpstr>
      <vt:lpstr>The agenda</vt:lpstr>
      <vt:lpstr>Round the table</vt:lpstr>
      <vt:lpstr>PowerPoint-presentation</vt:lpstr>
      <vt:lpstr>The Swedish sports confederation umbrella organisation for all organized sport</vt:lpstr>
      <vt:lpstr>The Swedish Sports Confederation</vt:lpstr>
      <vt:lpstr>PowerPoint-presentation</vt:lpstr>
      <vt:lpstr>Swedish Sports Education 2025</vt:lpstr>
      <vt:lpstr>PowerPoint-presentation</vt:lpstr>
      <vt:lpstr>Sports – A great start in life</vt:lpstr>
      <vt:lpstr>How to run the sports club</vt:lpstr>
      <vt:lpstr>What is a non-profit association? </vt:lpstr>
      <vt:lpstr>The members  =  The association</vt:lpstr>
      <vt:lpstr>Non-profit Association Formalities  </vt:lpstr>
      <vt:lpstr>A legal person</vt:lpstr>
      <vt:lpstr>Reflect together</vt:lpstr>
      <vt:lpstr>How to run the Sports club</vt:lpstr>
      <vt:lpstr>Democracy – basic knowledge</vt:lpstr>
      <vt:lpstr>Chapter 1 RF´s statutes – The values of sports</vt:lpstr>
      <vt:lpstr>Member´s rights</vt:lpstr>
      <vt:lpstr>Member´s obligations</vt:lpstr>
      <vt:lpstr>Reflect together</vt:lpstr>
      <vt:lpstr>How to run the sports club</vt:lpstr>
      <vt:lpstr>Statutes</vt:lpstr>
      <vt:lpstr>The statutes = the agreement between the members</vt:lpstr>
      <vt:lpstr>The purpose of statutes</vt:lpstr>
      <vt:lpstr>The purpose of statutes</vt:lpstr>
      <vt:lpstr>Reflect together</vt:lpstr>
      <vt:lpstr>How to run the sports club</vt:lpstr>
      <vt:lpstr>Annual meeting</vt:lpstr>
      <vt:lpstr>Annual meeting – 3 parts</vt:lpstr>
      <vt:lpstr>Annual meeting Formalities for the meeting</vt:lpstr>
      <vt:lpstr>Annual meeting Previous financial year </vt:lpstr>
      <vt:lpstr>Annual meeting Upcoming financial years</vt:lpstr>
      <vt:lpstr>Reflect together</vt:lpstr>
      <vt:lpstr>10 minutes break</vt:lpstr>
      <vt:lpstr>The board</vt:lpstr>
      <vt:lpstr>Constituting the board </vt:lpstr>
      <vt:lpstr>Constituting the board </vt:lpstr>
      <vt:lpstr>Constituting the board </vt:lpstr>
      <vt:lpstr>The board´s responsibility</vt:lpstr>
      <vt:lpstr>The board´s financial responsibility</vt:lpstr>
      <vt:lpstr>PowerPoint-presentation</vt:lpstr>
      <vt:lpstr>Board minutes</vt:lpstr>
      <vt:lpstr>Reflect together</vt:lpstr>
      <vt:lpstr>Actionplan</vt:lpstr>
      <vt:lpstr>The board</vt:lpstr>
      <vt:lpstr>To be chairman</vt:lpstr>
      <vt:lpstr>To be cashier</vt:lpstr>
      <vt:lpstr>To be secretary</vt:lpstr>
      <vt:lpstr>The auditor</vt:lpstr>
      <vt:lpstr>Involve more members</vt:lpstr>
      <vt:lpstr>Out standards for productive board work</vt:lpstr>
      <vt:lpstr>Reflect together</vt:lpstr>
      <vt:lpstr>Contact</vt:lpstr>
      <vt:lpstr>Thanks for today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Alida Andersson</dc:creator>
  <cp:keywords>class='Open'</cp:keywords>
  <cp:lastModifiedBy>Fredrik Ginsby (RF och SISU)</cp:lastModifiedBy>
  <cp:revision>3</cp:revision>
  <dcterms:created xsi:type="dcterms:W3CDTF">2021-03-08T10:15:00Z</dcterms:created>
  <dcterms:modified xsi:type="dcterms:W3CDTF">2026-04-28T08:43:20Z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0x010100D000CDD893FE6E4AA26AEECFD7C3B744</vt:lpwstr>
  </property>
  <property fmtid="{D5CDD505-2E9C-101B-9397-08002B2CF9AE}" pid="3" name="MediaServiceImageTags">
    <vt:lpwstr/>
  </property>
</Properties>
</file>